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256" r:id="rId2"/>
    <p:sldId id="313" r:id="rId3"/>
    <p:sldId id="268" r:id="rId4"/>
    <p:sldId id="258" r:id="rId5"/>
    <p:sldId id="303" r:id="rId6"/>
    <p:sldId id="314" r:id="rId7"/>
    <p:sldId id="261" r:id="rId8"/>
    <p:sldId id="282" r:id="rId9"/>
    <p:sldId id="286" r:id="rId10"/>
    <p:sldId id="323" r:id="rId11"/>
    <p:sldId id="288" r:id="rId12"/>
    <p:sldId id="320" r:id="rId13"/>
    <p:sldId id="324" r:id="rId14"/>
    <p:sldId id="299" r:id="rId15"/>
    <p:sldId id="321" r:id="rId16"/>
    <p:sldId id="311" r:id="rId17"/>
    <p:sldId id="297" r:id="rId18"/>
    <p:sldId id="331" r:id="rId19"/>
    <p:sldId id="327" r:id="rId20"/>
    <p:sldId id="312" r:id="rId21"/>
    <p:sldId id="300" r:id="rId22"/>
    <p:sldId id="328" r:id="rId23"/>
    <p:sldId id="330" r:id="rId24"/>
    <p:sldId id="329" r:id="rId25"/>
    <p:sldId id="279" r:id="rId26"/>
    <p:sldId id="283" r:id="rId27"/>
    <p:sldId id="290" r:id="rId28"/>
    <p:sldId id="264" r:id="rId29"/>
    <p:sldId id="284" r:id="rId30"/>
    <p:sldId id="285" r:id="rId31"/>
    <p:sldId id="306" r:id="rId32"/>
    <p:sldId id="289" r:id="rId33"/>
    <p:sldId id="272" r:id="rId34"/>
    <p:sldId id="287" r:id="rId35"/>
    <p:sldId id="291" r:id="rId36"/>
    <p:sldId id="294" r:id="rId37"/>
    <p:sldId id="295" r:id="rId38"/>
    <p:sldId id="296" r:id="rId39"/>
    <p:sldId id="293" r:id="rId40"/>
    <p:sldId id="280" r:id="rId41"/>
    <p:sldId id="301" r:id="rId42"/>
    <p:sldId id="302" r:id="rId43"/>
    <p:sldId id="266" r:id="rId44"/>
    <p:sldId id="273" r:id="rId45"/>
    <p:sldId id="269" r:id="rId46"/>
    <p:sldId id="278" r:id="rId47"/>
    <p:sldId id="274" r:id="rId48"/>
    <p:sldId id="265" r:id="rId49"/>
    <p:sldId id="271" r:id="rId50"/>
    <p:sldId id="267" r:id="rId51"/>
    <p:sldId id="262" r:id="rId52"/>
    <p:sldId id="275" r:id="rId53"/>
    <p:sldId id="270" r:id="rId54"/>
    <p:sldId id="315" r:id="rId55"/>
    <p:sldId id="316" r:id="rId56"/>
    <p:sldId id="317" r:id="rId57"/>
    <p:sldId id="318" r:id="rId58"/>
    <p:sldId id="319" r:id="rId59"/>
    <p:sldId id="322" r:id="rId60"/>
    <p:sldId id="325" r:id="rId61"/>
    <p:sldId id="326" r:id="rId62"/>
  </p:sldIdLst>
  <p:sldSz cx="9144000" cy="5715000" type="screen16x10"/>
  <p:notesSz cx="6858000" cy="9144000"/>
  <p:defaultTextStyle>
    <a:defPPr>
      <a:defRPr lang="zh-CN"/>
    </a:defPPr>
    <a:lvl1pPr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799">
          <p15:clr>
            <a:srgbClr val="A4A3A4"/>
          </p15:clr>
        </p15:guide>
        <p15:guide id="2" pos="2880">
          <p15:clr>
            <a:srgbClr val="A4A3A4"/>
          </p15:clr>
        </p15:guide>
        <p15:guide id="3" orient="horz" pos="2996">
          <p15:clr>
            <a:srgbClr val="A4A3A4"/>
          </p15:clr>
        </p15:guide>
        <p15:guide id="4" pos="4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517A"/>
    <a:srgbClr val="9BD2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9" d="100"/>
          <a:sy n="129" d="100"/>
        </p:scale>
        <p:origin x="1104" y="108"/>
      </p:cViewPr>
      <p:guideLst>
        <p:guide orient="horz" pos="1799"/>
        <p:guide pos="2880"/>
        <p:guide orient="horz" pos="2996"/>
        <p:guide pos="438"/>
      </p:guideLst>
    </p:cSldViewPr>
  </p:slideViewPr>
  <p:notesTextViewPr>
    <p:cViewPr>
      <p:scale>
        <a:sx n="1" d="1"/>
        <a:sy n="1" d="1"/>
      </p:scale>
      <p:origin x="0" y="0"/>
    </p:cViewPr>
  </p:notesTextViewPr>
  <p:sorterViewPr>
    <p:cViewPr>
      <p:scale>
        <a:sx n="100" d="100"/>
        <a:sy n="100" d="100"/>
      </p:scale>
      <p:origin x="0" y="0"/>
    </p:cViewPr>
  </p:sorter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85898-8ADB-4093-A7B6-888FD9FAB379}" type="datetimeFigureOut">
              <a:rPr lang="zh-CN" altLang="en-US" smtClean="0"/>
              <a:pPr/>
              <a:t>2016/11/20</a:t>
            </a:fld>
            <a:endParaRPr lang="zh-CN" altLang="en-US"/>
          </a:p>
        </p:txBody>
      </p:sp>
      <p:sp>
        <p:nvSpPr>
          <p:cNvPr id="4" name="幻灯片图像占位符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872358-874F-41B2-8536-801E29DC88E2}" type="slidenum">
              <a:rPr lang="zh-CN" altLang="en-US" smtClean="0"/>
              <a:pPr/>
              <a:t>‹#›</a:t>
            </a:fld>
            <a:endParaRPr lang="zh-CN" altLang="en-US"/>
          </a:p>
        </p:txBody>
      </p:sp>
    </p:spTree>
    <p:extLst>
      <p:ext uri="{BB962C8B-B14F-4D97-AF65-F5344CB8AC3E}">
        <p14:creationId xmlns:p14="http://schemas.microsoft.com/office/powerpoint/2010/main" val="3405805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7</a:t>
            </a:fld>
            <a:endParaRPr lang="zh-CN" altLang="en-US"/>
          </a:p>
        </p:txBody>
      </p:sp>
    </p:spTree>
    <p:extLst>
      <p:ext uri="{BB962C8B-B14F-4D97-AF65-F5344CB8AC3E}">
        <p14:creationId xmlns:p14="http://schemas.microsoft.com/office/powerpoint/2010/main" val="813998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58</a:t>
            </a:fld>
            <a:endParaRPr lang="zh-CN" altLang="en-US"/>
          </a:p>
        </p:txBody>
      </p:sp>
    </p:spTree>
    <p:extLst>
      <p:ext uri="{BB962C8B-B14F-4D97-AF65-F5344CB8AC3E}">
        <p14:creationId xmlns:p14="http://schemas.microsoft.com/office/powerpoint/2010/main" val="31489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10</a:t>
            </a:fld>
            <a:endParaRPr lang="zh-CN" altLang="en-US"/>
          </a:p>
        </p:txBody>
      </p:sp>
    </p:spTree>
    <p:extLst>
      <p:ext uri="{BB962C8B-B14F-4D97-AF65-F5344CB8AC3E}">
        <p14:creationId xmlns:p14="http://schemas.microsoft.com/office/powerpoint/2010/main" val="4043491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13</a:t>
            </a:fld>
            <a:endParaRPr lang="zh-CN" altLang="en-US"/>
          </a:p>
        </p:txBody>
      </p:sp>
    </p:spTree>
    <p:extLst>
      <p:ext uri="{BB962C8B-B14F-4D97-AF65-F5344CB8AC3E}">
        <p14:creationId xmlns:p14="http://schemas.microsoft.com/office/powerpoint/2010/main" val="3762108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16</a:t>
            </a:fld>
            <a:endParaRPr lang="zh-CN" altLang="en-US"/>
          </a:p>
        </p:txBody>
      </p:sp>
    </p:spTree>
    <p:extLst>
      <p:ext uri="{BB962C8B-B14F-4D97-AF65-F5344CB8AC3E}">
        <p14:creationId xmlns:p14="http://schemas.microsoft.com/office/powerpoint/2010/main" val="697740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20</a:t>
            </a:fld>
            <a:endParaRPr lang="zh-CN" altLang="en-US"/>
          </a:p>
        </p:txBody>
      </p:sp>
    </p:spTree>
    <p:extLst>
      <p:ext uri="{BB962C8B-B14F-4D97-AF65-F5344CB8AC3E}">
        <p14:creationId xmlns:p14="http://schemas.microsoft.com/office/powerpoint/2010/main" val="1673099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23</a:t>
            </a:fld>
            <a:endParaRPr lang="zh-CN" altLang="en-US"/>
          </a:p>
        </p:txBody>
      </p:sp>
    </p:spTree>
    <p:extLst>
      <p:ext uri="{BB962C8B-B14F-4D97-AF65-F5344CB8AC3E}">
        <p14:creationId xmlns:p14="http://schemas.microsoft.com/office/powerpoint/2010/main" val="1158667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31</a:t>
            </a:fld>
            <a:endParaRPr lang="zh-CN" altLang="en-US"/>
          </a:p>
        </p:txBody>
      </p:sp>
    </p:spTree>
    <p:extLst>
      <p:ext uri="{BB962C8B-B14F-4D97-AF65-F5344CB8AC3E}">
        <p14:creationId xmlns:p14="http://schemas.microsoft.com/office/powerpoint/2010/main" val="701770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54</a:t>
            </a:fld>
            <a:endParaRPr lang="zh-CN" altLang="en-US"/>
          </a:p>
        </p:txBody>
      </p:sp>
    </p:spTree>
    <p:extLst>
      <p:ext uri="{BB962C8B-B14F-4D97-AF65-F5344CB8AC3E}">
        <p14:creationId xmlns:p14="http://schemas.microsoft.com/office/powerpoint/2010/main" val="840251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55</a:t>
            </a:fld>
            <a:endParaRPr lang="zh-CN" altLang="en-US"/>
          </a:p>
        </p:txBody>
      </p:sp>
    </p:spTree>
    <p:extLst>
      <p:ext uri="{BB962C8B-B14F-4D97-AF65-F5344CB8AC3E}">
        <p14:creationId xmlns:p14="http://schemas.microsoft.com/office/powerpoint/2010/main" val="4122746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6237"/>
            <a:ext cx="7772400" cy="1224139"/>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lvl1pPr>
            <a:lvl2pPr marL="507995" indent="0" algn="ctr">
              <a:buNone/>
              <a:defRPr/>
            </a:lvl2pPr>
            <a:lvl3pPr marL="1015990" indent="0" algn="ctr">
              <a:buNone/>
              <a:defRPr/>
            </a:lvl3pPr>
            <a:lvl4pPr marL="1523985" indent="0" algn="ctr">
              <a:buNone/>
              <a:defRPr/>
            </a:lvl4pPr>
            <a:lvl5pPr marL="2031980" indent="0" algn="ctr">
              <a:buNone/>
              <a:defRPr/>
            </a:lvl5pPr>
            <a:lvl6pPr marL="2539975" indent="0" algn="ctr">
              <a:buNone/>
              <a:defRPr/>
            </a:lvl6pPr>
            <a:lvl7pPr marL="3047970" indent="0" algn="ctr">
              <a:buNone/>
              <a:defRPr/>
            </a:lvl7pPr>
            <a:lvl8pPr marL="3555964" indent="0" algn="ctr">
              <a:buNone/>
              <a:defRPr/>
            </a:lvl8pPr>
            <a:lvl9pPr marL="4063959" indent="0" algn="ctr">
              <a:buNone/>
              <a:defRPr/>
            </a:lvl9pPr>
          </a:lstStyle>
          <a:p>
            <a:r>
              <a:rPr lang="zh-CN" altLang="en-US"/>
              <a:t>单击此处编辑母版副标题样式</a:t>
            </a:r>
          </a:p>
        </p:txBody>
      </p:sp>
      <p:sp>
        <p:nvSpPr>
          <p:cNvPr id="4" name="Date Placeholder 3"/>
          <p:cNvSpPr>
            <a:spLocks noGrp="1" noChangeArrowheads="1"/>
          </p:cNvSpPr>
          <p:nvPr>
            <p:ph type="dt" sz="half" idx="10"/>
          </p:nvPr>
        </p:nvSpPr>
        <p:spPr>
          <a:ln/>
        </p:spPr>
        <p:txBody>
          <a:bodyPr/>
          <a:lstStyle>
            <a:lvl1pPr>
              <a:defRPr/>
            </a:lvl1pPr>
          </a:lstStyle>
          <a:p>
            <a:pPr>
              <a:defRPr/>
            </a:pPr>
            <a:fld id="{22F48285-CE36-4864-908B-18455C47574B}" type="datetime1">
              <a:rPr lang="zh-CN" altLang="en-US"/>
              <a:pPr>
                <a:defRPr/>
              </a:pPr>
              <a:t>2016/11/20</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A923113-F1E4-44E0-8E94-547B14FB7191}"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119822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D7D5B01C-D037-4EEF-99B1-93258556558F}" type="datetime1">
              <a:rPr lang="zh-CN" altLang="en-US"/>
              <a:pPr>
                <a:defRPr/>
              </a:pPr>
              <a:t>2016/11/20</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FDB122AD-6EB2-4356-AD5A-1BF1F8151A62}"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35782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03389"/>
            <a:ext cx="1971675" cy="48436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1" y="303389"/>
            <a:ext cx="5762625" cy="48436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F83304B8-F731-4580-84DF-10383582AC17}" type="datetime1">
              <a:rPr lang="zh-CN" altLang="en-US"/>
              <a:pPr>
                <a:defRPr/>
              </a:pPr>
              <a:t>2016/11/20</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93391A84-4031-40E6-84A6-329B49725AF3}"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75631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4AED29EE-A99A-4DB2-932D-0E394EC1BE23}" type="datetime1">
              <a:rPr lang="zh-CN" altLang="en-US"/>
              <a:pPr>
                <a:defRPr/>
              </a:pPr>
              <a:t>2016/11/20</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16853281-8DCD-4920-ACAF-CCECE8449E5E}"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01805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944"/>
          </a:xfrm>
        </p:spPr>
        <p:txBody>
          <a:bodyPr anchor="t"/>
          <a:lstStyle>
            <a:lvl1pPr algn="l">
              <a:defRPr sz="4444" b="1" cap="all"/>
            </a:lvl1pPr>
          </a:lstStyle>
          <a:p>
            <a:r>
              <a:rPr lang="zh-CN" altLang="en-US"/>
              <a:t>单击此处编辑母版标题样式</a:t>
            </a:r>
          </a:p>
        </p:txBody>
      </p:sp>
      <p:sp>
        <p:nvSpPr>
          <p:cNvPr id="3" name="文本占位符 2"/>
          <p:cNvSpPr>
            <a:spLocks noGrp="1"/>
          </p:cNvSpPr>
          <p:nvPr>
            <p:ph type="body" idx="1"/>
          </p:nvPr>
        </p:nvSpPr>
        <p:spPr>
          <a:xfrm>
            <a:off x="722313" y="2421820"/>
            <a:ext cx="7772400" cy="1250597"/>
          </a:xfrm>
        </p:spPr>
        <p:txBody>
          <a:bodyPr anchor="b"/>
          <a:lstStyle>
            <a:lvl1pPr marL="0" indent="0">
              <a:buNone/>
              <a:defRPr sz="2222"/>
            </a:lvl1pPr>
            <a:lvl2pPr marL="507995" indent="0">
              <a:buNone/>
              <a:defRPr sz="2000"/>
            </a:lvl2pPr>
            <a:lvl3pPr marL="1015990" indent="0">
              <a:buNone/>
              <a:defRPr sz="1778"/>
            </a:lvl3pPr>
            <a:lvl4pPr marL="1523985" indent="0">
              <a:buNone/>
              <a:defRPr sz="1556"/>
            </a:lvl4pPr>
            <a:lvl5pPr marL="2031980" indent="0">
              <a:buNone/>
              <a:defRPr sz="1556"/>
            </a:lvl5pPr>
            <a:lvl6pPr marL="2539975" indent="0">
              <a:buNone/>
              <a:defRPr sz="1556"/>
            </a:lvl6pPr>
            <a:lvl7pPr marL="3047970" indent="0">
              <a:buNone/>
              <a:defRPr sz="1556"/>
            </a:lvl7pPr>
            <a:lvl8pPr marL="3555964" indent="0">
              <a:buNone/>
              <a:defRPr sz="1556"/>
            </a:lvl8pPr>
            <a:lvl9pPr marL="4063959" indent="0">
              <a:buNone/>
              <a:defRPr sz="1556"/>
            </a:lvl9pPr>
          </a:lstStyle>
          <a:p>
            <a:pPr lvl="0"/>
            <a:r>
              <a:rPr lang="zh-CN" altLang="en-US"/>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fld id="{759612DE-2892-4581-A2F2-F99535B0159D}" type="datetime1">
              <a:rPr lang="zh-CN" altLang="en-US"/>
              <a:pPr>
                <a:defRPr/>
              </a:pPr>
              <a:t>2016/11/20</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C23600A-1A28-41F8-AA77-809710F5B613}"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79858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520472"/>
            <a:ext cx="3867150" cy="362655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520472"/>
            <a:ext cx="3867150" cy="362655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p:cNvSpPr>
            <a:spLocks noGrp="1" noChangeArrowheads="1"/>
          </p:cNvSpPr>
          <p:nvPr>
            <p:ph type="dt" sz="half" idx="10"/>
          </p:nvPr>
        </p:nvSpPr>
        <p:spPr>
          <a:ln/>
        </p:spPr>
        <p:txBody>
          <a:bodyPr/>
          <a:lstStyle>
            <a:lvl1pPr>
              <a:defRPr/>
            </a:lvl1pPr>
          </a:lstStyle>
          <a:p>
            <a:pPr>
              <a:defRPr/>
            </a:pPr>
            <a:fld id="{3C9771D7-D5FF-4E67-9799-3A7AF60A1E39}" type="datetime1">
              <a:rPr lang="zh-CN" altLang="en-US"/>
              <a:pPr>
                <a:defRPr/>
              </a:pPr>
              <a:t>2016/11/20</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3E1ED943-C425-4E4B-90F2-8C531ACAB339}"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98258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9306"/>
            <a:ext cx="8229600" cy="9525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8820"/>
            <a:ext cx="4040188" cy="534458"/>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a:t>单击此处编辑母版文本样式</a:t>
            </a:r>
          </a:p>
        </p:txBody>
      </p:sp>
      <p:sp>
        <p:nvSpPr>
          <p:cNvPr id="4" name="内容占位符 3"/>
          <p:cNvSpPr>
            <a:spLocks noGrp="1"/>
          </p:cNvSpPr>
          <p:nvPr>
            <p:ph sz="half" idx="2"/>
          </p:nvPr>
        </p:nvSpPr>
        <p:spPr>
          <a:xfrm>
            <a:off x="457200" y="1813278"/>
            <a:ext cx="4040188" cy="3291417"/>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278820"/>
            <a:ext cx="4041775" cy="534458"/>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a:t>单击此处编辑母版文本样式</a:t>
            </a:r>
          </a:p>
        </p:txBody>
      </p:sp>
      <p:sp>
        <p:nvSpPr>
          <p:cNvPr id="6" name="内容占位符 5"/>
          <p:cNvSpPr>
            <a:spLocks noGrp="1"/>
          </p:cNvSpPr>
          <p:nvPr>
            <p:ph sz="quarter" idx="4"/>
          </p:nvPr>
        </p:nvSpPr>
        <p:spPr>
          <a:xfrm>
            <a:off x="4645026" y="1813278"/>
            <a:ext cx="4041775" cy="3291417"/>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p:cNvSpPr>
            <a:spLocks noGrp="1" noChangeArrowheads="1"/>
          </p:cNvSpPr>
          <p:nvPr>
            <p:ph type="dt" sz="half" idx="10"/>
          </p:nvPr>
        </p:nvSpPr>
        <p:spPr>
          <a:ln/>
        </p:spPr>
        <p:txBody>
          <a:bodyPr/>
          <a:lstStyle>
            <a:lvl1pPr>
              <a:defRPr/>
            </a:lvl1pPr>
          </a:lstStyle>
          <a:p>
            <a:pPr>
              <a:defRPr/>
            </a:pPr>
            <a:fld id="{F0B22E98-10E1-42C1-862D-A1729A07F241}" type="datetime1">
              <a:rPr lang="zh-CN" altLang="en-US"/>
              <a:pPr>
                <a:defRPr/>
              </a:pPr>
              <a:t>2016/11/20</a:t>
            </a:fld>
            <a:endParaRPr lang="zh-CN" altLang="en-US" sz="2000">
              <a:solidFill>
                <a:schemeClr val="tx1"/>
              </a:solidFill>
            </a:endParaRPr>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75F62C16-FAAA-4551-AA1B-5CA00E13E4DC}"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690317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p:cNvSpPr>
            <a:spLocks noGrp="1" noChangeArrowheads="1"/>
          </p:cNvSpPr>
          <p:nvPr>
            <p:ph type="dt" sz="half" idx="10"/>
          </p:nvPr>
        </p:nvSpPr>
        <p:spPr>
          <a:ln/>
        </p:spPr>
        <p:txBody>
          <a:bodyPr/>
          <a:lstStyle>
            <a:lvl1pPr>
              <a:defRPr/>
            </a:lvl1pPr>
          </a:lstStyle>
          <a:p>
            <a:pPr>
              <a:defRPr/>
            </a:pPr>
            <a:fld id="{7013163E-C8FE-4DF2-96A7-81374E1CED14}" type="datetime1">
              <a:rPr lang="zh-CN" altLang="en-US"/>
              <a:pPr>
                <a:defRPr/>
              </a:pPr>
              <a:t>2016/11/20</a:t>
            </a:fld>
            <a:endParaRPr lang="zh-CN" altLang="en-US" sz="2000">
              <a:solidFill>
                <a:schemeClr val="tx1"/>
              </a:solidFill>
            </a:endParaRPr>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39FCABBA-E558-4CBD-ADA0-B1EC958D2B8F}"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03129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BA9546EF-E8FB-4295-8B7D-7C83FDC89991}" type="datetime1">
              <a:rPr lang="zh-CN" altLang="en-US"/>
              <a:pPr>
                <a:defRPr/>
              </a:pPr>
              <a:t>2016/11/20</a:t>
            </a:fld>
            <a:endParaRPr lang="zh-CN" altLang="en-US" sz="2000">
              <a:solidFill>
                <a:schemeClr val="tx1"/>
              </a:solidFill>
            </a:endParaRPr>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90C30C99-E43C-4C4F-A79E-62CA3ACE1630}"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817821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3"/>
            <a:ext cx="3008313" cy="968374"/>
          </a:xfrm>
        </p:spPr>
        <p:txBody>
          <a:bodyPr anchor="b"/>
          <a:lstStyle>
            <a:lvl1pPr algn="l">
              <a:defRPr sz="2222" b="1"/>
            </a:lvl1pPr>
          </a:lstStyle>
          <a:p>
            <a:r>
              <a:rPr lang="zh-CN" altLang="en-US"/>
              <a:t>单击此处编辑母版标题样式</a:t>
            </a:r>
          </a:p>
        </p:txBody>
      </p:sp>
      <p:sp>
        <p:nvSpPr>
          <p:cNvPr id="3" name="内容占位符 2"/>
          <p:cNvSpPr>
            <a:spLocks noGrp="1"/>
          </p:cNvSpPr>
          <p:nvPr>
            <p:ph idx="1"/>
          </p:nvPr>
        </p:nvSpPr>
        <p:spPr>
          <a:xfrm>
            <a:off x="3575050" y="227543"/>
            <a:ext cx="5111750" cy="4877152"/>
          </a:xfrm>
        </p:spPr>
        <p:txBody>
          <a:bodyPr/>
          <a:lstStyle>
            <a:lvl1pPr>
              <a:defRPr sz="3556"/>
            </a:lvl1pPr>
            <a:lvl2pPr>
              <a:defRPr sz="3111"/>
            </a:lvl2pPr>
            <a:lvl3pPr>
              <a:defRPr sz="2667"/>
            </a:lvl3pPr>
            <a:lvl4pPr>
              <a:defRPr sz="2222"/>
            </a:lvl4pPr>
            <a:lvl5pPr>
              <a:defRPr sz="2222"/>
            </a:lvl5pPr>
            <a:lvl6pPr>
              <a:defRPr sz="2222"/>
            </a:lvl6pPr>
            <a:lvl7pPr>
              <a:defRPr sz="2222"/>
            </a:lvl7pPr>
            <a:lvl8pPr>
              <a:defRPr sz="2222"/>
            </a:lvl8pPr>
            <a:lvl9pPr>
              <a:defRPr sz="2222"/>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195917"/>
            <a:ext cx="3008313" cy="390877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E1FE76C0-13CD-4885-8087-6D2F53270F4F}" type="datetime1">
              <a:rPr lang="zh-CN" altLang="en-US"/>
              <a:pPr>
                <a:defRPr/>
              </a:pPr>
              <a:t>2016/11/20</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DB574728-64EE-49A0-B3BA-6B30BE9287D1}"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731750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722"/>
          </a:xfrm>
        </p:spPr>
        <p:txBody>
          <a:bodyPr anchor="b"/>
          <a:lstStyle>
            <a:lvl1pPr algn="l">
              <a:defRPr sz="2222" b="1"/>
            </a:lvl1pPr>
          </a:lstStyle>
          <a:p>
            <a:r>
              <a:rPr lang="zh-CN" altLang="en-US"/>
              <a:t>单击此处编辑母版标题样式</a:t>
            </a:r>
          </a:p>
        </p:txBody>
      </p:sp>
      <p:sp>
        <p:nvSpPr>
          <p:cNvPr id="3" name="图片占位符 2"/>
          <p:cNvSpPr>
            <a:spLocks noGrp="1"/>
          </p:cNvSpPr>
          <p:nvPr>
            <p:ph type="pic" idx="1"/>
          </p:nvPr>
        </p:nvSpPr>
        <p:spPr>
          <a:xfrm>
            <a:off x="1792288" y="511528"/>
            <a:ext cx="5486400" cy="3429000"/>
          </a:xfrm>
        </p:spPr>
        <p:txBody>
          <a:bodyPr/>
          <a:lstStyle>
            <a:lvl1pPr marL="0" indent="0">
              <a:buNone/>
              <a:defRPr sz="3556"/>
            </a:lvl1pPr>
            <a:lvl2pPr marL="507995" indent="0">
              <a:buNone/>
              <a:defRPr sz="3111"/>
            </a:lvl2pPr>
            <a:lvl3pPr marL="1015990" indent="0">
              <a:buNone/>
              <a:defRPr sz="2667"/>
            </a:lvl3pPr>
            <a:lvl4pPr marL="1523985" indent="0">
              <a:buNone/>
              <a:defRPr sz="2222"/>
            </a:lvl4pPr>
            <a:lvl5pPr marL="2031980" indent="0">
              <a:buNone/>
              <a:defRPr sz="2222"/>
            </a:lvl5pPr>
            <a:lvl6pPr marL="2539975" indent="0">
              <a:buNone/>
              <a:defRPr sz="2222"/>
            </a:lvl6pPr>
            <a:lvl7pPr marL="3047970" indent="0">
              <a:buNone/>
              <a:defRPr sz="2222"/>
            </a:lvl7pPr>
            <a:lvl8pPr marL="3555964" indent="0">
              <a:buNone/>
              <a:defRPr sz="2222"/>
            </a:lvl8pPr>
            <a:lvl9pPr marL="4063959" indent="0">
              <a:buNone/>
              <a:defRPr sz="2222"/>
            </a:lvl9pPr>
          </a:lstStyle>
          <a:p>
            <a:pPr lvl="0"/>
            <a:endParaRPr lang="zh-CN" altLang="en-US" noProof="0">
              <a:sym typeface="DotumChe" pitchFamily="49" charset="-127"/>
            </a:endParaRPr>
          </a:p>
        </p:txBody>
      </p:sp>
      <p:sp>
        <p:nvSpPr>
          <p:cNvPr id="4" name="文本占位符 3"/>
          <p:cNvSpPr>
            <a:spLocks noGrp="1"/>
          </p:cNvSpPr>
          <p:nvPr>
            <p:ph type="body" sz="half" idx="2"/>
          </p:nvPr>
        </p:nvSpPr>
        <p:spPr>
          <a:xfrm>
            <a:off x="1792288" y="4473222"/>
            <a:ext cx="5486400" cy="67027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3812BD3D-5B87-4758-A5B1-50BFB19F1329}" type="datetime1">
              <a:rPr lang="zh-CN" altLang="en-US"/>
              <a:pPr>
                <a:defRPr/>
              </a:pPr>
              <a:t>2016/11/20</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F37764E0-AFE3-4B28-ACEC-7CC925BEC165}"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113786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628650" y="303213"/>
            <a:ext cx="7886700"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027" name="Text Placeholder 2"/>
          <p:cNvSpPr>
            <a:spLocks noGrp="1" noChangeArrowheads="1"/>
          </p:cNvSpPr>
          <p:nvPr>
            <p:ph type="body" idx="1"/>
          </p:nvPr>
        </p:nvSpPr>
        <p:spPr bwMode="auto">
          <a:xfrm>
            <a:off x="628650" y="1520825"/>
            <a:ext cx="7886700"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DotumChe" panose="020B0609000101010101" pitchFamily="49" charset="-127"/>
              </a:rPr>
              <a:t>单击此处编辑母版文本样式</a:t>
            </a:r>
          </a:p>
          <a:p>
            <a:pPr lvl="1"/>
            <a:r>
              <a:rPr lang="zh-CN" altLang="zh-CN">
                <a:sym typeface="DotumChe" panose="020B0609000101010101" pitchFamily="49" charset="-127"/>
              </a:rPr>
              <a:t>第二级</a:t>
            </a:r>
          </a:p>
          <a:p>
            <a:pPr lvl="2"/>
            <a:r>
              <a:rPr lang="zh-CN" altLang="zh-CN">
                <a:sym typeface="DotumChe" panose="020B0609000101010101" pitchFamily="49" charset="-127"/>
              </a:rPr>
              <a:t>第三级</a:t>
            </a:r>
          </a:p>
          <a:p>
            <a:pPr lvl="3"/>
            <a:r>
              <a:rPr lang="zh-CN" altLang="zh-CN">
                <a:sym typeface="DotumChe" panose="020B0609000101010101" pitchFamily="49" charset="-127"/>
              </a:rPr>
              <a:t>第四级</a:t>
            </a:r>
          </a:p>
          <a:p>
            <a:pPr lvl="4"/>
            <a:r>
              <a:rPr lang="zh-CN" altLang="zh-CN">
                <a:sym typeface="DotumChe" panose="020B0609000101010101" pitchFamily="49" charset="-127"/>
              </a:rPr>
              <a:t>第五级</a:t>
            </a:r>
          </a:p>
        </p:txBody>
      </p:sp>
      <p:sp>
        <p:nvSpPr>
          <p:cNvPr id="1028" name="Date Placeholder 3"/>
          <p:cNvSpPr>
            <a:spLocks noGrp="1" noChangeArrowheads="1"/>
          </p:cNvSpPr>
          <p:nvPr>
            <p:ph type="dt" sz="half" idx="2"/>
          </p:nvPr>
        </p:nvSpPr>
        <p:spPr bwMode="auto">
          <a:xfrm>
            <a:off x="628650" y="5297488"/>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000">
                <a:solidFill>
                  <a:srgbClr val="898989"/>
                </a:solidFill>
                <a:latin typeface="Arial" panose="020B0604020202020204" pitchFamily="34" charset="0"/>
                <a:ea typeface="宋体" panose="02010600030101010101" pitchFamily="2" charset="-122"/>
              </a:defRPr>
            </a:lvl1pPr>
          </a:lstStyle>
          <a:p>
            <a:pPr>
              <a:defRPr/>
            </a:pPr>
            <a:fld id="{E65BC349-900F-4BB5-AE85-FD7C95362C13}" type="datetime1">
              <a:rPr lang="zh-CN" altLang="en-US"/>
              <a:pPr>
                <a:defRPr/>
              </a:pPr>
              <a:t>2016/11/20</a:t>
            </a:fld>
            <a:endParaRPr lang="zh-CN" altLang="en-US" sz="2000">
              <a:solidFill>
                <a:schemeClr val="tx1"/>
              </a:solidFill>
            </a:endParaRPr>
          </a:p>
        </p:txBody>
      </p:sp>
      <p:sp>
        <p:nvSpPr>
          <p:cNvPr id="1029" name="Footer Placeholder 4"/>
          <p:cNvSpPr>
            <a:spLocks noGrp="1" noChangeArrowheads="1"/>
          </p:cNvSpPr>
          <p:nvPr>
            <p:ph type="ftr" sz="quarter" idx="3"/>
          </p:nvPr>
        </p:nvSpPr>
        <p:spPr bwMode="auto">
          <a:xfrm>
            <a:off x="3028950" y="5297488"/>
            <a:ext cx="3086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a:solidFill>
                  <a:srgbClr val="898989"/>
                </a:solidFill>
                <a:latin typeface="Arial" panose="020B0604020202020204" pitchFamily="34" charset="0"/>
                <a:ea typeface="宋体" panose="02010600030101010101" pitchFamily="2" charset="-122"/>
              </a:defRPr>
            </a:lvl1pPr>
          </a:lstStyle>
          <a:p>
            <a:pPr>
              <a:defRPr/>
            </a:pPr>
            <a:endParaRPr lang="zh-CN" altLang="zh-CN"/>
          </a:p>
        </p:txBody>
      </p:sp>
      <p:sp>
        <p:nvSpPr>
          <p:cNvPr id="1030" name="Slide Number Placeholder 5"/>
          <p:cNvSpPr>
            <a:spLocks noGrp="1" noChangeArrowheads="1"/>
          </p:cNvSpPr>
          <p:nvPr>
            <p:ph type="sldNum" sz="quarter" idx="4"/>
          </p:nvPr>
        </p:nvSpPr>
        <p:spPr bwMode="auto">
          <a:xfrm>
            <a:off x="6457950" y="5297488"/>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000">
                <a:solidFill>
                  <a:srgbClr val="898989"/>
                </a:solidFill>
              </a:defRPr>
            </a:lvl1pPr>
          </a:lstStyle>
          <a:p>
            <a:pPr>
              <a:defRPr/>
            </a:pPr>
            <a:fld id="{FAB0FF96-329A-4072-B5FF-78098D4AA176}" type="slidenum">
              <a:rPr lang="zh-CN" altLang="en-US"/>
              <a:pPr>
                <a:defRPr/>
              </a:pPr>
              <a:t>‹#›</a:t>
            </a:fld>
            <a:endParaRPr lang="zh-CN" altLang="en-US" sz="2000">
              <a:solidFill>
                <a:schemeClr val="tx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marL="760413" indent="-760413" algn="l" rtl="0" eaLnBrk="0" fontAlgn="base" hangingPunct="0">
        <a:lnSpc>
          <a:spcPct val="90000"/>
        </a:lnSpc>
        <a:spcBef>
          <a:spcPct val="0"/>
        </a:spcBef>
        <a:spcAft>
          <a:spcPct val="0"/>
        </a:spcAft>
        <a:defRPr sz="3600">
          <a:solidFill>
            <a:schemeClr val="tx1"/>
          </a:solidFill>
          <a:latin typeface="+mj-lt"/>
          <a:ea typeface="+mj-ea"/>
          <a:cs typeface="+mj-cs"/>
          <a:sym typeface="Calibri Light" panose="020F0302020204030204" pitchFamily="34" charset="0"/>
        </a:defRPr>
      </a:lvl1pPr>
      <a:lvl2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2pPr>
      <a:lvl3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3pPr>
      <a:lvl4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4pPr>
      <a:lvl5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5pPr>
      <a:lvl6pPr marL="1269987"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6pPr>
      <a:lvl7pPr marL="1777982"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7pPr>
      <a:lvl8pPr marL="2285977"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8pPr>
      <a:lvl9pPr marL="2793972"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9pPr>
    </p:titleStyle>
    <p:bodyStyle>
      <a:lvl1pPr marL="188913" indent="-188913" algn="l" defTabSz="760413" rtl="0" eaLnBrk="0" fontAlgn="base" hangingPunct="0">
        <a:lnSpc>
          <a:spcPct val="90000"/>
        </a:lnSpc>
        <a:spcBef>
          <a:spcPts val="838"/>
        </a:spcBef>
        <a:spcAft>
          <a:spcPct val="0"/>
        </a:spcAft>
        <a:buFont typeface="Arial" panose="020B0604020202020204" pitchFamily="34" charset="0"/>
        <a:buChar char="•"/>
        <a:defRPr sz="2300">
          <a:solidFill>
            <a:schemeClr val="tx1"/>
          </a:solidFill>
          <a:latin typeface="+mn-lt"/>
          <a:ea typeface="+mn-ea"/>
          <a:cs typeface="+mn-cs"/>
          <a:sym typeface="DotumChe" panose="020B0609000101010101" pitchFamily="49" charset="-127"/>
        </a:defRPr>
      </a:lvl1pPr>
      <a:lvl2pPr marL="569913" indent="-188913" algn="l" defTabSz="760413" rtl="0" eaLnBrk="0" fontAlgn="base" hangingPunct="0">
        <a:lnSpc>
          <a:spcPct val="90000"/>
        </a:lnSpc>
        <a:spcBef>
          <a:spcPts val="413"/>
        </a:spcBef>
        <a:spcAft>
          <a:spcPct val="0"/>
        </a:spcAft>
        <a:buFont typeface="Arial" panose="020B0604020202020204" pitchFamily="34" charset="0"/>
        <a:buChar char="•"/>
        <a:defRPr>
          <a:solidFill>
            <a:schemeClr val="tx1"/>
          </a:solidFill>
          <a:latin typeface="+mn-lt"/>
          <a:ea typeface="+mn-ea"/>
          <a:sym typeface="DotumChe" panose="020B0609000101010101" pitchFamily="49" charset="-127"/>
        </a:defRPr>
      </a:lvl2pPr>
      <a:lvl3pPr marL="950913" indent="-188913" algn="l" defTabSz="760413" rtl="0" eaLnBrk="0" fontAlgn="base" hangingPunct="0">
        <a:lnSpc>
          <a:spcPct val="90000"/>
        </a:lnSpc>
        <a:spcBef>
          <a:spcPts val="413"/>
        </a:spcBef>
        <a:spcAft>
          <a:spcPct val="0"/>
        </a:spcAft>
        <a:buFont typeface="Arial" panose="020B0604020202020204" pitchFamily="34" charset="0"/>
        <a:buChar char="•"/>
        <a:defRPr sz="1600">
          <a:solidFill>
            <a:schemeClr val="tx1"/>
          </a:solidFill>
          <a:latin typeface="+mn-lt"/>
          <a:ea typeface="+mn-ea"/>
          <a:sym typeface="DotumChe" panose="020B0609000101010101" pitchFamily="49" charset="-127"/>
        </a:defRPr>
      </a:lvl3pPr>
      <a:lvl4pPr marL="1331913" indent="-188913" algn="l" defTabSz="760413" rtl="0" eaLnBrk="0" fontAlgn="base" hangingPunct="0">
        <a:lnSpc>
          <a:spcPct val="90000"/>
        </a:lnSpc>
        <a:spcBef>
          <a:spcPts val="413"/>
        </a:spcBef>
        <a:spcAft>
          <a:spcPct val="0"/>
        </a:spcAft>
        <a:buFont typeface="Arial" panose="020B0604020202020204" pitchFamily="34" charset="0"/>
        <a:buChar char="•"/>
        <a:defRPr sz="1400">
          <a:solidFill>
            <a:schemeClr val="tx1"/>
          </a:solidFill>
          <a:latin typeface="+mn-lt"/>
          <a:ea typeface="+mn-ea"/>
          <a:sym typeface="DotumChe" panose="020B0609000101010101" pitchFamily="49" charset="-127"/>
        </a:defRPr>
      </a:lvl4pPr>
      <a:lvl5pPr marL="1712913" indent="-188913" algn="l" defTabSz="760413" rtl="0" eaLnBrk="0" fontAlgn="base" hangingPunct="0">
        <a:lnSpc>
          <a:spcPct val="90000"/>
        </a:lnSpc>
        <a:spcBef>
          <a:spcPts val="413"/>
        </a:spcBef>
        <a:spcAft>
          <a:spcPct val="0"/>
        </a:spcAft>
        <a:buFont typeface="Arial" panose="020B0604020202020204" pitchFamily="34" charset="0"/>
        <a:buChar char="•"/>
        <a:defRPr sz="1400">
          <a:solidFill>
            <a:schemeClr val="tx1"/>
          </a:solidFill>
          <a:latin typeface="+mn-lt"/>
          <a:ea typeface="+mn-ea"/>
          <a:sym typeface="DotumChe" panose="020B0609000101010101" pitchFamily="49" charset="-127"/>
        </a:defRPr>
      </a:lvl5pPr>
      <a:lvl6pPr marL="2222478"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6pPr>
      <a:lvl7pPr marL="2730473"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7pPr>
      <a:lvl8pPr marL="3238468"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8pPr>
      <a:lvl9pPr marL="3746463"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9pPr>
    </p:bodyStyle>
    <p:otherStyle>
      <a:defPPr>
        <a:defRPr lang="zh-CN"/>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1.jpeg"/><Relationship Id="rId4" Type="http://schemas.openxmlformats.org/officeDocument/2006/relationships/image" Target="../media/image28.jpeg"/></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1.jpeg"/><Relationship Id="rId4" Type="http://schemas.openxmlformats.org/officeDocument/2006/relationships/image" Target="../media/image28.jpeg"/></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1.jpeg"/><Relationship Id="rId4" Type="http://schemas.openxmlformats.org/officeDocument/2006/relationships/image" Target="../media/image28.jpe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6"/>
          <p:cNvSpPr>
            <a:spLocks noChangeArrowheads="1"/>
          </p:cNvSpPr>
          <p:nvPr/>
        </p:nvSpPr>
        <p:spPr bwMode="auto">
          <a:xfrm>
            <a:off x="0" y="0"/>
            <a:ext cx="9143999"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grpSp>
        <p:nvGrpSpPr>
          <p:cNvPr id="2051" name="Group 3"/>
          <p:cNvGrpSpPr>
            <a:grpSpLocks/>
          </p:cNvGrpSpPr>
          <p:nvPr/>
        </p:nvGrpSpPr>
        <p:grpSpPr bwMode="auto">
          <a:xfrm>
            <a:off x="3467100" y="2746375"/>
            <a:ext cx="3216275" cy="3506788"/>
            <a:chOff x="0" y="0"/>
            <a:chExt cx="2893860" cy="3155645"/>
          </a:xfrm>
        </p:grpSpPr>
        <p:sp>
          <p:nvSpPr>
            <p:cNvPr id="2059" name="矩形 14"/>
            <p:cNvSpPr>
              <a:spLocks noChangeArrowheads="1"/>
            </p:cNvSpPr>
            <p:nvPr/>
          </p:nvSpPr>
          <p:spPr bwMode="auto">
            <a:xfrm rot="2700000">
              <a:off x="647605" y="909390"/>
              <a:ext cx="2504231" cy="1988279"/>
            </a:xfrm>
            <a:prstGeom prst="rect">
              <a:avLst/>
            </a:prstGeom>
            <a:gradFill rotWithShape="1">
              <a:gsLst>
                <a:gs pos="0">
                  <a:srgbClr val="00517A"/>
                </a:gs>
                <a:gs pos="20000">
                  <a:srgbClr val="00517A"/>
                </a:gs>
                <a:gs pos="100000">
                  <a:srgbClr val="00517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60" name="椭圆 11"/>
            <p:cNvSpPr>
              <a:spLocks noChangeArrowheads="1"/>
            </p:cNvSpPr>
            <p:nvPr/>
          </p:nvSpPr>
          <p:spPr bwMode="auto">
            <a:xfrm>
              <a:off x="0" y="0"/>
              <a:ext cx="1988279" cy="1987099"/>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61" name="椭圆 13"/>
            <p:cNvSpPr>
              <a:spLocks noChangeArrowheads="1"/>
            </p:cNvSpPr>
            <p:nvPr/>
          </p:nvSpPr>
          <p:spPr bwMode="auto">
            <a:xfrm>
              <a:off x="137123" y="137140"/>
              <a:ext cx="1712606" cy="1712820"/>
            </a:xfrm>
            <a:prstGeom prst="ellipse">
              <a:avLst/>
            </a:prstGeom>
            <a:solidFill>
              <a:srgbClr val="0080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052" name="矩形 15"/>
          <p:cNvSpPr>
            <a:spLocks noChangeArrowheads="1"/>
          </p:cNvSpPr>
          <p:nvPr/>
        </p:nvSpPr>
        <p:spPr bwMode="auto">
          <a:xfrm>
            <a:off x="-508000" y="755650"/>
            <a:ext cx="101600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Selenium IDE</a:t>
            </a:r>
          </a:p>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WEB</a:t>
            </a:r>
            <a:r>
              <a:rPr lang="zh-CN" altLang="en-US"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自动化测试入门</a:t>
            </a:r>
          </a:p>
        </p:txBody>
      </p:sp>
      <p:sp>
        <p:nvSpPr>
          <p:cNvPr id="2054" name="矩形 20"/>
          <p:cNvSpPr>
            <a:spLocks noChangeArrowheads="1"/>
          </p:cNvSpPr>
          <p:nvPr/>
        </p:nvSpPr>
        <p:spPr bwMode="auto">
          <a:xfrm>
            <a:off x="-12700" y="1857375"/>
            <a:ext cx="160337"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5" name="矩形 24"/>
          <p:cNvSpPr>
            <a:spLocks noChangeArrowheads="1"/>
          </p:cNvSpPr>
          <p:nvPr/>
        </p:nvSpPr>
        <p:spPr bwMode="auto">
          <a:xfrm>
            <a:off x="142875" y="185737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6" name="矩形 25"/>
          <p:cNvSpPr>
            <a:spLocks noChangeArrowheads="1"/>
          </p:cNvSpPr>
          <p:nvPr/>
        </p:nvSpPr>
        <p:spPr bwMode="auto">
          <a:xfrm>
            <a:off x="8824913" y="185737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7" name="矩形 26"/>
          <p:cNvSpPr>
            <a:spLocks noChangeArrowheads="1"/>
          </p:cNvSpPr>
          <p:nvPr/>
        </p:nvSpPr>
        <p:spPr bwMode="auto">
          <a:xfrm>
            <a:off x="8982075" y="1857375"/>
            <a:ext cx="160338"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3085" name="图片 249"/>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053749" y="2795301"/>
            <a:ext cx="5242902" cy="2184541"/>
          </a:xfrm>
          <a:custGeom>
            <a:avLst/>
            <a:gdLst>
              <a:gd name="T0" fmla="*/ 0 w 1971210"/>
              <a:gd name="T1" fmla="*/ 0 h 1914441"/>
              <a:gd name="T2" fmla="*/ 1971210 w 1971210"/>
              <a:gd name="T3" fmla="*/ 0 h 1914441"/>
              <a:gd name="T4" fmla="*/ 1971210 w 1971210"/>
              <a:gd name="T5" fmla="*/ 1202660 h 1914441"/>
              <a:gd name="T6" fmla="*/ 1874584 w 1971210"/>
              <a:gd name="T7" fmla="*/ 1202660 h 1914441"/>
              <a:gd name="T8" fmla="*/ 1870331 w 1971210"/>
              <a:gd name="T9" fmla="*/ 1230524 h 1914441"/>
              <a:gd name="T10" fmla="*/ 1031194 w 1971210"/>
              <a:gd name="T11" fmla="*/ 1914441 h 1914441"/>
              <a:gd name="T12" fmla="*/ 192057 w 1971210"/>
              <a:gd name="T13" fmla="*/ 1230524 h 1914441"/>
              <a:gd name="T14" fmla="*/ 187804 w 1971210"/>
              <a:gd name="T15" fmla="*/ 1202660 h 1914441"/>
              <a:gd name="T16" fmla="*/ 0 w 1971210"/>
              <a:gd name="T17" fmla="*/ 1202660 h 1914441"/>
              <a:gd name="T18" fmla="*/ 0 w 1971210"/>
              <a:gd name="T19" fmla="*/ 0 h 1914441"/>
              <a:gd name="T20" fmla="*/ 1971210 w 1971210"/>
              <a:gd name="T21" fmla="*/ 1914441 h 1914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971210" h="1914441">
                <a:moveTo>
                  <a:pt x="0" y="0"/>
                </a:moveTo>
                <a:lnTo>
                  <a:pt x="1971210" y="0"/>
                </a:lnTo>
                <a:lnTo>
                  <a:pt x="1971210" y="1202660"/>
                </a:lnTo>
                <a:lnTo>
                  <a:pt x="1874584" y="1202660"/>
                </a:lnTo>
                <a:lnTo>
                  <a:pt x="1870331" y="1230524"/>
                </a:lnTo>
                <a:cubicBezTo>
                  <a:pt x="1790462" y="1620835"/>
                  <a:pt x="1445116" y="1914441"/>
                  <a:pt x="1031194" y="1914441"/>
                </a:cubicBezTo>
                <a:cubicBezTo>
                  <a:pt x="617273" y="1914441"/>
                  <a:pt x="271926" y="1620835"/>
                  <a:pt x="192057" y="1230524"/>
                </a:cubicBezTo>
                <a:lnTo>
                  <a:pt x="187804" y="1202660"/>
                </a:lnTo>
                <a:lnTo>
                  <a:pt x="0" y="120266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763989"/>
            <a:chOff x="1" y="0"/>
            <a:chExt cx="3217885" cy="3387805"/>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10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手机号归属地查询</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dirty="0">
                  <a:solidFill>
                    <a:srgbClr val="D8D8D8"/>
                  </a:solidFill>
                  <a:latin typeface="DotumChe" panose="020B0609000101010101" pitchFamily="49" charset="-127"/>
                  <a:ea typeface="Meiryo UI" panose="020B0604030504040204"/>
                  <a:sym typeface="DotumChe" panose="020B0609000101010101" pitchFamily="49" charset="-127"/>
                </a:rPr>
                <a:t>网站地址：</a:t>
              </a:r>
              <a:endParaRPr lang="en-US" altLang="zh-CN" sz="1444" dirty="0">
                <a:solidFill>
                  <a:srgbClr val="D8D8D8"/>
                </a:solidFill>
                <a:latin typeface="DotumChe" panose="020B0609000101010101" pitchFamily="49" charset="-127"/>
                <a:ea typeface="Meiryo UI" panose="020B0604030504040204"/>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Meiryo UI" panose="020B0604030504040204"/>
                  <a:sym typeface="DotumChe" panose="020B0609000101010101" pitchFamily="49" charset="-127"/>
                </a:rPr>
                <a:t>http://www.atool.org/phonenumber.php</a:t>
              </a:r>
            </a:p>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制作手机号归属地查询的测试脚本；</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测试案例数据请参考：</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http://processon.com/view/581805e0e4b09047a82bd47c</a:t>
              </a:r>
              <a:endPar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4235128919"/>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5502" y="193076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7323" y="-106635"/>
              <a:ext cx="460620"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文本模式</a:t>
              </a:r>
            </a:p>
          </p:txBody>
        </p:sp>
      </p:grpSp>
      <p:grpSp>
        <p:nvGrpSpPr>
          <p:cNvPr id="4106" name="Group 34"/>
          <p:cNvGrpSpPr>
            <a:grpSpLocks/>
          </p:cNvGrpSpPr>
          <p:nvPr/>
        </p:nvGrpSpPr>
        <p:grpSpPr bwMode="auto">
          <a:xfrm>
            <a:off x="213999" y="216806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err="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Globbing</a:t>
              </a: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56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提示警告信息</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33</a:t>
              </a: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mn-ea"/>
                  <a:ea typeface="+mn-ea"/>
                  <a:cs typeface="Meiryo UI" panose="020B0604030504040204" pitchFamily="34" charset="-128"/>
                  <a:sym typeface="DotumChe" panose="020B0609000101010101" pitchFamily="49" charset="-127"/>
                </a:rPr>
                <a:t>正则表达式</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56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要求用户确认信息</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33</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exact</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53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提示用户输入数据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33</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文本模式</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906339085"/>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763989"/>
            <a:chOff x="1" y="0"/>
            <a:chExt cx="3217885" cy="3387805"/>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10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手机号归属地查询</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dirty="0">
                  <a:solidFill>
                    <a:srgbClr val="D8D8D8"/>
                  </a:solidFill>
                  <a:latin typeface="DotumChe" panose="020B0609000101010101" pitchFamily="49" charset="-127"/>
                  <a:ea typeface="Meiryo UI" panose="020B0604030504040204"/>
                  <a:sym typeface="DotumChe" panose="020B0609000101010101" pitchFamily="49" charset="-127"/>
                </a:rPr>
                <a:t>网站地址：</a:t>
              </a:r>
              <a:endParaRPr lang="en-US" altLang="zh-CN" sz="1444" dirty="0">
                <a:solidFill>
                  <a:srgbClr val="D8D8D8"/>
                </a:solidFill>
                <a:latin typeface="DotumChe" panose="020B0609000101010101" pitchFamily="49" charset="-127"/>
                <a:ea typeface="Meiryo UI" panose="020B0604030504040204"/>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Meiryo UI" panose="020B0604030504040204"/>
                  <a:sym typeface="DotumChe" panose="020B0609000101010101" pitchFamily="49" charset="-127"/>
                </a:rPr>
                <a:t>http://www.atool.org/phonenumber.php</a:t>
              </a:r>
            </a:p>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制作手机号归属地查询的测试脚本；</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测试案例数据请参考：</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http://processon.com/view/581805e0e4b09047a82bd47c</a:t>
              </a:r>
              <a:endPar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701261050"/>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282230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95981" y="-106635"/>
              <a:ext cx="443305"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JavaScript </a:t>
              </a:r>
              <a:r>
                <a:rPr lang="zh-CN" altLang="en-US" sz="2222" dirty="0">
                  <a:solidFill>
                    <a:srgbClr val="000000"/>
                  </a:solidFill>
                  <a:ea typeface="微软雅黑" panose="020B0503020204020204" pitchFamily="34" charset="-122"/>
                </a:rPr>
                <a:t>参数</a:t>
              </a:r>
            </a:p>
          </p:txBody>
        </p:sp>
      </p:grpSp>
      <p:grpSp>
        <p:nvGrpSpPr>
          <p:cNvPr id="6" name="Group 34"/>
          <p:cNvGrpSpPr>
            <a:grpSpLocks/>
          </p:cNvGrpSpPr>
          <p:nvPr/>
        </p:nvGrpSpPr>
        <p:grpSpPr bwMode="auto">
          <a:xfrm>
            <a:off x="213822" y="305960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8"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22727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JavaScript </a:t>
            </a:r>
            <a:r>
              <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参数</a:t>
            </a:r>
          </a:p>
        </p:txBody>
      </p:sp>
      <p:sp>
        <p:nvSpPr>
          <p:cNvPr id="3081" name="矩形 47"/>
          <p:cNvSpPr>
            <a:spLocks noChangeArrowheads="1"/>
          </p:cNvSpPr>
          <p:nvPr/>
        </p:nvSpPr>
        <p:spPr bwMode="auto">
          <a:xfrm>
            <a:off x="2832735" y="3153935"/>
            <a:ext cx="960519"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隐式  </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79" name="矩形 45"/>
          <p:cNvSpPr>
            <a:spLocks noChangeArrowheads="1"/>
          </p:cNvSpPr>
          <p:nvPr/>
        </p:nvSpPr>
        <p:spPr bwMode="auto">
          <a:xfrm>
            <a:off x="2832735" y="721464"/>
            <a:ext cx="960519"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显示  </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3" name="矩形 22"/>
          <p:cNvSpPr>
            <a:spLocks noChangeArrowheads="1"/>
          </p:cNvSpPr>
          <p:nvPr/>
        </p:nvSpPr>
        <p:spPr bwMode="auto">
          <a:xfrm>
            <a:off x="2779395" y="1283550"/>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1. </a:t>
            </a:r>
            <a:r>
              <a:rPr lang="en-US" altLang="zh-CN" sz="1444" dirty="0" err="1">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andWait</a:t>
            </a:r>
            <a:r>
              <a:rPr lang="en-US" altLang="zh-CN"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为后缀的一组命令；</a:t>
            </a:r>
            <a:endParaRPr lang="en-US" altLang="zh-CN"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DotumChe" panose="020B0609000101010101" pitchFamily="49" charset="-127"/>
                <a:ea typeface="Meiryo UI" panose="020B0604030504040204"/>
                <a:sym typeface="DotumChe" panose="020B0609000101010101" pitchFamily="49" charset="-127"/>
              </a:rPr>
              <a:t>2. </a:t>
            </a:r>
            <a:r>
              <a:rPr lang="en-US" altLang="zh-CN" sz="1444" dirty="0" err="1">
                <a:solidFill>
                  <a:schemeClr val="tx1">
                    <a:lumMod val="85000"/>
                    <a:lumOff val="15000"/>
                  </a:schemeClr>
                </a:solidFill>
                <a:latin typeface="DotumChe" panose="020B0609000101010101" pitchFamily="49" charset="-127"/>
                <a:ea typeface="Meiryo UI" panose="020B0604030504040204"/>
                <a:sym typeface="DotumChe" panose="020B0609000101010101" pitchFamily="49" charset="-127"/>
              </a:rPr>
              <a:t>Selenese</a:t>
            </a:r>
            <a:r>
              <a:rPr lang="en-US" altLang="zh-CN" sz="1444" dirty="0">
                <a:solidFill>
                  <a:schemeClr val="tx1">
                    <a:lumMod val="85000"/>
                    <a:lumOff val="15000"/>
                  </a:schemeClr>
                </a:solidFill>
                <a:latin typeface="DotumChe" panose="020B0609000101010101" pitchFamily="49" charset="-127"/>
                <a:ea typeface="Meiryo UI" panose="020B0604030504040204"/>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命令中的动作类命令；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DotumChe" panose="020B0609000101010101" pitchFamily="49" charset="-127"/>
                <a:ea typeface="Meiryo UI" panose="020B0604030504040204"/>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一般动作类命令都有对应的</a:t>
            </a:r>
            <a:r>
              <a:rPr lang="zh-CN" altLang="en-US" sz="1444" dirty="0">
                <a:solidFill>
                  <a:schemeClr val="tx1">
                    <a:lumMod val="85000"/>
                    <a:lumOff val="15000"/>
                  </a:schemeClr>
                </a:solidFill>
                <a:latin typeface="DotumChe" panose="020B0609000101010101" pitchFamily="49" charset="-127"/>
                <a:ea typeface="Meiryo UI" panose="020B0604030504040204"/>
                <a:sym typeface="DotumChe" panose="020B0609000101010101" pitchFamily="49" charset="-127"/>
              </a:rPr>
              <a:t> </a:t>
            </a:r>
            <a:r>
              <a:rPr lang="en-US" altLang="zh-CN" sz="1444" dirty="0" err="1">
                <a:solidFill>
                  <a:schemeClr val="tx1">
                    <a:lumMod val="85000"/>
                    <a:lumOff val="15000"/>
                  </a:schemeClr>
                </a:solidFill>
                <a:latin typeface="DotumChe" panose="020B0609000101010101" pitchFamily="49" charset="-127"/>
                <a:ea typeface="Meiryo UI" panose="020B0604030504040204"/>
                <a:sym typeface="DotumChe" panose="020B0609000101010101" pitchFamily="49" charset="-127"/>
              </a:rPr>
              <a:t>andWait</a:t>
            </a:r>
            <a:r>
              <a:rPr lang="en-US" altLang="zh-CN" sz="1444" dirty="0">
                <a:solidFill>
                  <a:schemeClr val="tx1">
                    <a:lumMod val="85000"/>
                    <a:lumOff val="15000"/>
                  </a:schemeClr>
                </a:solidFill>
                <a:latin typeface="DotumChe" panose="020B0609000101010101" pitchFamily="49" charset="-127"/>
                <a:ea typeface="Meiryo UI" panose="020B0604030504040204"/>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后缀的命令与之相对应；</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 </a:t>
            </a:r>
            <a:r>
              <a:rPr lang="zh-CN" altLang="en-US" sz="1444" dirty="0">
                <a:solidFill>
                  <a:schemeClr val="tx1">
                    <a:lumMod val="85000"/>
                    <a:lumOff val="15000"/>
                  </a:schemeClr>
                </a:solidFill>
                <a:latin typeface="+mn-ea"/>
                <a:ea typeface="+mn-ea"/>
                <a:sym typeface="DotumChe" panose="020B0609000101010101" pitchFamily="49" charset="-127"/>
              </a:rPr>
              <a:t>等待页面的加载；</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 </a:t>
            </a:r>
            <a:r>
              <a:rPr lang="zh-CN" altLang="en-US" sz="1444" dirty="0">
                <a:solidFill>
                  <a:schemeClr val="tx1">
                    <a:lumMod val="85000"/>
                    <a:lumOff val="15000"/>
                  </a:schemeClr>
                </a:solidFill>
                <a:latin typeface="+mn-ea"/>
                <a:ea typeface="+mn-ea"/>
                <a:sym typeface="DotumChe" panose="020B0609000101010101" pitchFamily="49" charset="-127"/>
              </a:rPr>
              <a:t>达到等待超时上限时，会报错；</a:t>
            </a:r>
            <a:endParaRPr lang="en-US" altLang="zh-CN" sz="1444" dirty="0">
              <a:solidFill>
                <a:schemeClr val="tx1">
                  <a:lumMod val="85000"/>
                  <a:lumOff val="15000"/>
                </a:schemeClr>
              </a:solidFill>
              <a:latin typeface="+mn-ea"/>
              <a:ea typeface="+mn-ea"/>
              <a:sym typeface="DotumChe" panose="020B0609000101010101" pitchFamily="49" charset="-127"/>
            </a:endParaRPr>
          </a:p>
        </p:txBody>
      </p:sp>
      <p:sp>
        <p:nvSpPr>
          <p:cNvPr id="14" name="矩形 22"/>
          <p:cNvSpPr>
            <a:spLocks noChangeArrowheads="1"/>
          </p:cNvSpPr>
          <p:nvPr/>
        </p:nvSpPr>
        <p:spPr bwMode="auto">
          <a:xfrm>
            <a:off x="2779395" y="3717941"/>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1. </a:t>
            </a:r>
            <a:r>
              <a:rPr lang="en-US" altLang="zh-CN" sz="1444" dirty="0" err="1">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waitFor</a:t>
            </a:r>
            <a:r>
              <a:rPr lang="en-US" altLang="zh-CN"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为前缀的一组命令；</a:t>
            </a:r>
            <a:endParaRPr lang="en-US" altLang="zh-CN"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2. </a:t>
            </a:r>
            <a:r>
              <a:rPr lang="en-US" altLang="zh-CN" sz="1444" dirty="0" err="1">
                <a:solidFill>
                  <a:schemeClr val="tx1">
                    <a:lumMod val="85000"/>
                    <a:lumOff val="15000"/>
                  </a:schemeClr>
                </a:solidFill>
                <a:latin typeface="DotumChe" panose="020B0609000101010101" pitchFamily="49" charset="-127"/>
                <a:ea typeface="Meiryo UI" panose="020B0604030504040204"/>
                <a:sym typeface="DotumChe" panose="020B0609000101010101" pitchFamily="49" charset="-127"/>
              </a:rPr>
              <a:t>Selenese</a:t>
            </a:r>
            <a:r>
              <a:rPr lang="en-US" altLang="zh-CN" sz="1444" dirty="0">
                <a:solidFill>
                  <a:schemeClr val="tx1">
                    <a:lumMod val="85000"/>
                    <a:lumOff val="15000"/>
                  </a:schemeClr>
                </a:solidFill>
                <a:latin typeface="DotumChe" panose="020B0609000101010101" pitchFamily="49" charset="-127"/>
                <a:ea typeface="Meiryo UI" panose="020B0604030504040204"/>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命令中的判断类命令；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和 </a:t>
            </a:r>
            <a:r>
              <a:rPr lang="en-US" altLang="zh-CN"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assert</a:t>
            </a:r>
            <a:r>
              <a:rPr lang="zh-CN" altLang="en-US"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verify </a:t>
            </a:r>
            <a:r>
              <a:rPr lang="zh-CN" altLang="en-US"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前缀的命令数量相同；</a:t>
            </a:r>
            <a:endParaRPr lang="en-US" altLang="zh-CN"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DotumChe" panose="020B0609000101010101" pitchFamily="49" charset="-127"/>
                <a:ea typeface="Meiryo UI" panose="020B0604030504040204"/>
                <a:sym typeface="DotumChe" panose="020B0609000101010101" pitchFamily="49" charset="-127"/>
              </a:rPr>
              <a:t>4</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用在 </a:t>
            </a:r>
            <a:r>
              <a:rPr lang="en-US" altLang="zh-CN" sz="1444" dirty="0">
                <a:solidFill>
                  <a:schemeClr val="tx1">
                    <a:lumMod val="85000"/>
                    <a:lumOff val="15000"/>
                  </a:schemeClr>
                </a:solidFill>
                <a:latin typeface="DotumChe" panose="020B0609000101010101" pitchFamily="49" charset="-127"/>
                <a:ea typeface="Meiryo UI" panose="020B0604030504040204"/>
                <a:sym typeface="DotumChe" panose="020B0609000101010101" pitchFamily="49" charset="-127"/>
              </a:rPr>
              <a:t>AJAX </a:t>
            </a:r>
            <a:r>
              <a:rPr lang="zh-CN" altLang="en-US" sz="1444" dirty="0">
                <a:solidFill>
                  <a:schemeClr val="tx1">
                    <a:lumMod val="85000"/>
                    <a:lumOff val="15000"/>
                  </a:schemeClr>
                </a:solidFill>
                <a:latin typeface="+mn-ea"/>
                <a:ea typeface="+mn-ea"/>
                <a:sym typeface="DotumChe" panose="020B0609000101010101" pitchFamily="49" charset="-127"/>
              </a:rPr>
              <a:t>应用测试中；</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 </a:t>
            </a:r>
            <a:r>
              <a:rPr lang="zh-CN" altLang="en-US" sz="1444" dirty="0">
                <a:solidFill>
                  <a:schemeClr val="tx1">
                    <a:lumMod val="85000"/>
                    <a:lumOff val="15000"/>
                  </a:schemeClr>
                </a:solidFill>
                <a:latin typeface="+mn-ea"/>
                <a:ea typeface="+mn-ea"/>
                <a:sym typeface="DotumChe" panose="020B0609000101010101" pitchFamily="49" charset="-127"/>
              </a:rPr>
              <a:t>间隔固定时间检查条件；</a:t>
            </a:r>
            <a:endParaRPr lang="en-US" altLang="zh-CN" sz="1444" dirty="0">
              <a:solidFill>
                <a:schemeClr val="tx1">
                  <a:lumMod val="85000"/>
                  <a:lumOff val="15000"/>
                </a:schemeClr>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3538973273"/>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sample.html</a:t>
              </a:r>
              <a:endParaRPr lang="en-US" altLang="zh-CN" sz="1444" dirty="0">
                <a:solidFill>
                  <a:srgbClr val="D8D8D8"/>
                </a:solidFill>
                <a:latin typeface="DotumChe" panose="020B0609000101010101" pitchFamily="49" charset="-127"/>
                <a:ea typeface="Meiryo UI" panose="020B0604030504040204"/>
                <a:sym typeface="DotumChe" panose="020B0609000101010101" pitchFamily="49" charset="-127"/>
              </a:endParaRPr>
            </a:p>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回放观察定位元素的自动化测试脚本；</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单步执行回放；</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1.2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合理布局窗口；</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独立完成定位元素的自动化测试脚本；</a:t>
              </a: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2.1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参考被测网页及其源代码；</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2.2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合理布局窗口，手工完成脚本编写；</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271970092"/>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375194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5880" y="-106635"/>
              <a:ext cx="463506"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流程控制</a:t>
              </a:r>
            </a:p>
          </p:txBody>
        </p:sp>
      </p:grpSp>
      <p:grpSp>
        <p:nvGrpSpPr>
          <p:cNvPr id="6" name="Group 34"/>
          <p:cNvGrpSpPr>
            <a:grpSpLocks/>
          </p:cNvGrpSpPr>
          <p:nvPr/>
        </p:nvGrpSpPr>
        <p:grpSpPr bwMode="auto">
          <a:xfrm>
            <a:off x="213822" y="398924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325" y="292470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95979" y="28703"/>
              <a:ext cx="443305"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8"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流程控制</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4" name="图片 3"/>
          <p:cNvPicPr>
            <a:picLocks noChangeAspect="1"/>
          </p:cNvPicPr>
          <p:nvPr/>
        </p:nvPicPr>
        <p:blipFill rotWithShape="1">
          <a:blip r:embed="rId2"/>
          <a:srcRect b="2869"/>
          <a:stretch/>
        </p:blipFill>
        <p:spPr>
          <a:xfrm>
            <a:off x="292101" y="979745"/>
            <a:ext cx="7368287" cy="4140000"/>
          </a:xfrm>
          <a:prstGeom prst="rect">
            <a:avLst/>
          </a:prstGeom>
          <a:ln>
            <a:gradFill>
              <a:gsLst>
                <a:gs pos="3400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4233143307"/>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52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1600" dirty="0">
                  <a:solidFill>
                    <a:srgbClr val="FFFFFF"/>
                  </a:solidFill>
                  <a:latin typeface="微软雅黑"/>
                  <a:ea typeface="微软雅黑"/>
                  <a:cs typeface="Meiryo UI" panose="020B0604030504040204" pitchFamily="34" charset="-128"/>
                  <a:sym typeface="DotumChe" panose="020B0609000101010101" pitchFamily="49" charset="-127"/>
                </a:rPr>
                <a:t>顺序</a:t>
              </a:r>
              <a:endParaRPr lang="en-US" altLang="zh-CN" sz="1600" dirty="0">
                <a:solidFill>
                  <a:srgbClr val="FFFFFF"/>
                </a:solidFill>
                <a:latin typeface="微软雅黑"/>
                <a:ea typeface="微软雅黑"/>
                <a:sym typeface="DotumChe" panose="020B0609000101010101" pitchFamily="49" charset="-127"/>
              </a:endParaRPr>
            </a:p>
            <a:p>
              <a:pPr algn="ctr" eaLnBrk="1" hangingPunct="1">
                <a:buFont typeface="Arial" panose="020B0604020202020204" pitchFamily="34" charset="0"/>
                <a:buNone/>
                <a:defRPr/>
              </a:pP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56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提示警告信息</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33</a:t>
              </a: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mn-ea"/>
                  <a:ea typeface="+mn-ea"/>
                  <a:cs typeface="Meiryo UI" panose="020B0604030504040204" pitchFamily="34" charset="-128"/>
                  <a:sym typeface="DotumChe" panose="020B0609000101010101" pitchFamily="49" charset="-127"/>
                </a:rPr>
                <a:t>分支</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56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要求用户确认信息</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33</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1600" dirty="0">
                  <a:solidFill>
                    <a:srgbClr val="FFFFFF"/>
                  </a:solidFill>
                  <a:latin typeface="微软雅黑"/>
                  <a:ea typeface="微软雅黑"/>
                  <a:cs typeface="Meiryo UI" panose="020B0604030504040204" pitchFamily="34" charset="-128"/>
                  <a:sym typeface="DotumChe" panose="020B0609000101010101" pitchFamily="49" charset="-127"/>
                </a:rPr>
                <a:t>循环</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53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提示用户输入数据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33</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流程控制</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379228005"/>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学习资料</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4" name="矩形 22"/>
          <p:cNvSpPr>
            <a:spLocks noChangeArrowheads="1"/>
          </p:cNvSpPr>
          <p:nvPr/>
        </p:nvSpPr>
        <p:spPr bwMode="auto">
          <a:xfrm>
            <a:off x="2203116" y="452312"/>
            <a:ext cx="5709761" cy="314573"/>
          </a:xfrm>
          <a:prstGeom prst="rect">
            <a:avLst/>
          </a:prstGeom>
          <a:solidFill>
            <a:srgbClr val="9BD220"/>
          </a:solidFill>
          <a:ln>
            <a:noFill/>
          </a:ln>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rgbClr val="00517A"/>
                </a:solidFill>
                <a:latin typeface="DotumChe" panose="020B0609000101010101" pitchFamily="49" charset="-127"/>
                <a:ea typeface="Meiryo UI" panose="020B0604030504040204"/>
                <a:sym typeface="DotumChe" panose="020B0609000101010101" pitchFamily="49" charset="-127"/>
              </a:rPr>
              <a:t>https://github.com/wangding/courses/tree/master/seleniumIDE</a:t>
            </a:r>
          </a:p>
        </p:txBody>
      </p:sp>
      <p:pic>
        <p:nvPicPr>
          <p:cNvPr id="3" name="图片 2"/>
          <p:cNvPicPr>
            <a:picLocks noChangeAspect="1"/>
          </p:cNvPicPr>
          <p:nvPr/>
        </p:nvPicPr>
        <p:blipFill>
          <a:blip r:embed="rId2"/>
          <a:stretch>
            <a:fillRect/>
          </a:stretch>
        </p:blipFill>
        <p:spPr>
          <a:xfrm>
            <a:off x="629174" y="912128"/>
            <a:ext cx="5868272" cy="4795438"/>
          </a:xfrm>
          <a:prstGeom prst="rect">
            <a:avLst/>
          </a:prstGeom>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613025812"/>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541749"/>
            <a:chOff x="1" y="0"/>
            <a:chExt cx="3217885" cy="3187776"/>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81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百度网站</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dirty="0">
                  <a:solidFill>
                    <a:srgbClr val="D8D8D8"/>
                  </a:solidFill>
                  <a:latin typeface="DotumChe" panose="020B0609000101010101" pitchFamily="49" charset="-127"/>
                  <a:ea typeface="Meiryo UI" panose="020B0604030504040204"/>
                  <a:sym typeface="DotumChe" panose="020B0609000101010101" pitchFamily="49" charset="-127"/>
                </a:rPr>
                <a:t>网站地址</a:t>
              </a:r>
              <a:r>
                <a:rPr lang="en-US" altLang="zh-CN" sz="1444" dirty="0">
                  <a:solidFill>
                    <a:srgbClr val="D8D8D8"/>
                  </a:solidFill>
                  <a:latin typeface="DotumChe" panose="020B0609000101010101" pitchFamily="49" charset="-127"/>
                  <a:ea typeface="Meiryo UI" panose="020B0604030504040204"/>
                  <a:sym typeface="DotumChe" panose="020B0609000101010101" pitchFamily="49" charset="-127"/>
                </a:rPr>
                <a:t> http://www.baidu.com</a:t>
              </a:r>
            </a:p>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打开百度首页；</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判断百度账户是否登录</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如果登录，则退出登录；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在未登录的百度首页，获取首页信息；</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877856093"/>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4637771"/>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4436" y="-106635"/>
              <a:ext cx="466393"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DDT</a:t>
              </a:r>
              <a:endParaRPr lang="zh-CN" altLang="en-US" sz="2222" dirty="0">
                <a:solidFill>
                  <a:srgbClr val="000000"/>
                </a:solidFill>
                <a:ea typeface="微软雅黑" panose="020B0503020204020204" pitchFamily="34" charset="-122"/>
              </a:endParaRPr>
            </a:p>
          </p:txBody>
        </p:sp>
      </p:grpSp>
      <p:grpSp>
        <p:nvGrpSpPr>
          <p:cNvPr id="6" name="Group 34"/>
          <p:cNvGrpSpPr>
            <a:grpSpLocks/>
          </p:cNvGrpSpPr>
          <p:nvPr/>
        </p:nvGrpSpPr>
        <p:grpSpPr bwMode="auto">
          <a:xfrm>
            <a:off x="213822" y="4875066"/>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325" y="292470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95979" y="28703"/>
              <a:ext cx="443305"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8" name="Group 20"/>
          <p:cNvGrpSpPr>
            <a:grpSpLocks/>
          </p:cNvGrpSpPr>
          <p:nvPr/>
        </p:nvGrpSpPr>
        <p:grpSpPr bwMode="auto">
          <a:xfrm>
            <a:off x="695325" y="3802167"/>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5878" y="6979"/>
              <a:ext cx="463506"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52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en-US" altLang="zh-CN" sz="1600" dirty="0">
                  <a:solidFill>
                    <a:srgbClr val="FFFFFF"/>
                  </a:solidFill>
                  <a:latin typeface="微软雅黑"/>
                  <a:ea typeface="微软雅黑"/>
                  <a:cs typeface="Meiryo UI" panose="020B0604030504040204" pitchFamily="34" charset="-128"/>
                  <a:sym typeface="DotumChe" panose="020B0609000101010101" pitchFamily="49" charset="-127"/>
                </a:rPr>
                <a:t>JS</a:t>
              </a:r>
              <a:endParaRPr lang="en-US" altLang="zh-CN" sz="1600" dirty="0">
                <a:solidFill>
                  <a:srgbClr val="FFFFFF"/>
                </a:solidFill>
                <a:latin typeface="微软雅黑"/>
                <a:ea typeface="微软雅黑"/>
                <a:sym typeface="DotumChe" panose="020B0609000101010101" pitchFamily="49" charset="-127"/>
              </a:endParaRPr>
            </a:p>
            <a:p>
              <a:pPr algn="ctr" eaLnBrk="1" hangingPunct="1">
                <a:buFont typeface="Arial" panose="020B0604020202020204" pitchFamily="34" charset="0"/>
                <a:buNone/>
                <a:defRPr/>
              </a:pP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112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数据格式</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扩展项</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安装配置</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sym typeface="DotumChe" panose="020B0609000101010101" pitchFamily="49" charset="-127"/>
                </a:rPr>
                <a:t>* </a:t>
              </a:r>
              <a:r>
                <a:rPr lang="en-US" altLang="zh-CN" sz="1444" dirty="0">
                  <a:latin typeface="+mn-ea"/>
                  <a:sym typeface="DotumChe" panose="020B0609000101010101" pitchFamily="49" charset="-127"/>
                </a:rPr>
                <a:t>1+1 </a:t>
              </a:r>
              <a:r>
                <a:rPr lang="zh-CN" altLang="en-US" sz="1444" dirty="0">
                  <a:latin typeface="+mn-ea"/>
                  <a:ea typeface="+mn-ea"/>
                  <a:sym typeface="DotumChe" panose="020B0609000101010101" pitchFamily="49" charset="-127"/>
                </a:rPr>
                <a:t>文件结构</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n-ea"/>
                  <a:ea typeface="+mn-ea"/>
                  <a:sym typeface="DotumChe" panose="020B0609000101010101" pitchFamily="49" charset="-127"/>
                </a:rPr>
                <a:t>CSV</a:t>
              </a:r>
            </a:p>
          </p:txBody>
        </p:sp>
        <p:sp>
          <p:nvSpPr>
            <p:cNvPr id="21529" name="矩形 103"/>
            <p:cNvSpPr>
              <a:spLocks noChangeArrowheads="1"/>
            </p:cNvSpPr>
            <p:nvPr/>
          </p:nvSpPr>
          <p:spPr bwMode="auto">
            <a:xfrm>
              <a:off x="118640" y="602933"/>
              <a:ext cx="1876802" cy="1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数据格式</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扩展项</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安装配置</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4" dirty="0">
                  <a:solidFill>
                    <a:srgbClr val="000000"/>
                  </a:solidFill>
                  <a:latin typeface="微软雅黑"/>
                  <a:ea typeface="微软雅黑"/>
                  <a:sym typeface="DotumChe" panose="020B0609000101010101" pitchFamily="49" charset="-127"/>
                </a:rPr>
                <a:t>* </a:t>
              </a:r>
              <a:r>
                <a:rPr lang="en-US" altLang="zh-CN" sz="1444" dirty="0">
                  <a:solidFill>
                    <a:srgbClr val="000000"/>
                  </a:solidFill>
                  <a:latin typeface="微软雅黑"/>
                  <a:ea typeface="微软雅黑"/>
                  <a:sym typeface="DotumChe" panose="020B0609000101010101" pitchFamily="49" charset="-127"/>
                </a:rPr>
                <a:t>1+1 </a:t>
              </a:r>
              <a:r>
                <a:rPr lang="zh-CN" altLang="en-US" sz="1444" dirty="0">
                  <a:solidFill>
                    <a:srgbClr val="000000"/>
                  </a:solidFill>
                  <a:latin typeface="微软雅黑"/>
                  <a:ea typeface="微软雅黑"/>
                  <a:sym typeface="DotumChe" panose="020B0609000101010101" pitchFamily="49" charset="-127"/>
                </a:rPr>
                <a:t>文件结构</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en-US" altLang="zh-CN" sz="1600" dirty="0">
                  <a:solidFill>
                    <a:srgbClr val="FFFFFF"/>
                  </a:solidFill>
                  <a:latin typeface="微软雅黑"/>
                  <a:ea typeface="微软雅黑"/>
                  <a:cs typeface="Meiryo UI" panose="020B0604030504040204" pitchFamily="34" charset="-128"/>
                  <a:sym typeface="DotumChe" panose="020B0609000101010101" pitchFamily="49" charset="-127"/>
                </a:rPr>
                <a:t>XML</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1079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数据格式</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扩展项</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安装配置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4" dirty="0">
                  <a:solidFill>
                    <a:srgbClr val="000000"/>
                  </a:solidFill>
                  <a:latin typeface="微软雅黑"/>
                  <a:ea typeface="微软雅黑"/>
                  <a:sym typeface="DotumChe" panose="020B0609000101010101" pitchFamily="49" charset="-127"/>
                </a:rPr>
                <a:t>* </a:t>
              </a:r>
              <a:r>
                <a:rPr lang="en-US" altLang="zh-CN" sz="1444" dirty="0">
                  <a:solidFill>
                    <a:srgbClr val="000000"/>
                  </a:solidFill>
                  <a:latin typeface="微软雅黑"/>
                  <a:ea typeface="微软雅黑"/>
                  <a:sym typeface="DotumChe" panose="020B0609000101010101" pitchFamily="49" charset="-127"/>
                </a:rPr>
                <a:t>1+1 </a:t>
              </a:r>
              <a:r>
                <a:rPr lang="zh-CN" altLang="en-US" sz="1444" dirty="0">
                  <a:solidFill>
                    <a:srgbClr val="000000"/>
                  </a:solidFill>
                  <a:latin typeface="微软雅黑"/>
                  <a:ea typeface="微软雅黑"/>
                  <a:sym typeface="DotumChe" panose="020B0609000101010101" pitchFamily="49" charset="-127"/>
                </a:rPr>
                <a:t>文件结构</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DDT</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844073820"/>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百度网站，搜索功能</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Meiryo UI" panose="020B0604030504040204"/>
                  <a:sym typeface="DotumChe" panose="020B0609000101010101" pitchFamily="49" charset="-127"/>
                </a:rPr>
                <a:t>2. ATOOL</a:t>
              </a:r>
              <a:r>
                <a:rPr lang="zh-CN" altLang="en-US" sz="1444" dirty="0">
                  <a:solidFill>
                    <a:srgbClr val="D8D8D8"/>
                  </a:solidFill>
                  <a:latin typeface="DotumChe" panose="020B0609000101010101" pitchFamily="49" charset="-127"/>
                  <a:ea typeface="Meiryo UI" panose="020B0604030504040204"/>
                  <a:sym typeface="DotumChe" panose="020B0609000101010101" pitchFamily="49" charset="-127"/>
                </a:rPr>
                <a:t>网站，手机归属地查询</a:t>
              </a:r>
              <a:endParaRPr lang="en-US" altLang="zh-CN" sz="1444" dirty="0">
                <a:solidFill>
                  <a:srgbClr val="D8D8D8"/>
                </a:solidFill>
                <a:latin typeface="DotumChe" panose="020B0609000101010101" pitchFamily="49" charset="-127"/>
                <a:ea typeface="Meiryo UI" panose="020B0604030504040204"/>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Meiryo UI" panose="020B0604030504040204"/>
                  <a:sym typeface="DotumChe" panose="020B0609000101010101" pitchFamily="49" charset="-127"/>
                </a:rPr>
                <a:t>3. </a:t>
              </a:r>
              <a:r>
                <a:rPr lang="en-US" altLang="zh-CN" sz="1444" dirty="0" err="1">
                  <a:solidFill>
                    <a:srgbClr val="D8D8D8"/>
                  </a:solidFill>
                  <a:latin typeface="DotumChe" panose="020B0609000101010101" pitchFamily="49" charset="-127"/>
                  <a:ea typeface="Meiryo UI" panose="020B0604030504040204"/>
                  <a:sym typeface="DotumChe" panose="020B0609000101010101" pitchFamily="49" charset="-127"/>
                </a:rPr>
                <a:t>Redmine</a:t>
              </a:r>
              <a:r>
                <a:rPr lang="en-US" altLang="zh-CN" sz="1444" dirty="0">
                  <a:solidFill>
                    <a:srgbClr val="D8D8D8"/>
                  </a:solidFill>
                  <a:latin typeface="DotumChe" panose="020B0609000101010101" pitchFamily="49" charset="-127"/>
                  <a:ea typeface="Meiryo UI" panose="020B0604030504040204"/>
                  <a:sym typeface="DotumChe" panose="020B0609000101010101" pitchFamily="49" charset="-127"/>
                </a:rPr>
                <a:t> </a:t>
              </a:r>
              <a:r>
                <a:rPr lang="zh-CN" altLang="en-US" sz="1444" dirty="0">
                  <a:solidFill>
                    <a:srgbClr val="D8D8D8"/>
                  </a:solidFill>
                  <a:latin typeface="DotumChe" panose="020B0609000101010101" pitchFamily="49" charset="-127"/>
                  <a:ea typeface="Meiryo UI" panose="020B0604030504040204"/>
                  <a:sym typeface="DotumChe" panose="020B0609000101010101" pitchFamily="49" charset="-127"/>
                </a:rPr>
                <a:t>网站，登录验证</a:t>
              </a:r>
              <a:endParaRPr lang="en-US" altLang="zh-CN" sz="1444" dirty="0">
                <a:solidFill>
                  <a:srgbClr val="D8D8D8"/>
                </a:solidFill>
                <a:latin typeface="DotumChe" panose="020B0609000101010101" pitchFamily="49" charset="-127"/>
                <a:ea typeface="Meiryo UI" panose="020B0604030504040204"/>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Meiryo UI" panose="020B0604030504040204"/>
                  <a:sym typeface="DotumChe" panose="020B0609000101010101" pitchFamily="49" charset="-127"/>
                </a:rPr>
                <a:t>4. 51CTO </a:t>
              </a:r>
              <a:r>
                <a:rPr lang="zh-CN" altLang="en-US" sz="1444" dirty="0">
                  <a:solidFill>
                    <a:srgbClr val="D8D8D8"/>
                  </a:solidFill>
                  <a:latin typeface="DotumChe" panose="020B0609000101010101" pitchFamily="49" charset="-127"/>
                  <a:ea typeface="Meiryo UI" panose="020B0604030504040204"/>
                  <a:sym typeface="DotumChe" panose="020B0609000101010101" pitchFamily="49" charset="-127"/>
                </a:rPr>
                <a:t>学院，学习时长统计</a:t>
              </a:r>
              <a:endParaRPr lang="en-US" altLang="zh-CN" sz="1444" dirty="0">
                <a:solidFill>
                  <a:srgbClr val="D8D8D8"/>
                </a:solidFill>
                <a:latin typeface="DotumChe" panose="020B0609000101010101" pitchFamily="49" charset="-127"/>
                <a:ea typeface="Meiryo UI" panose="020B0604030504040204"/>
                <a:sym typeface="DotumChe" panose="020B0609000101010101" pitchFamily="49" charset="-127"/>
              </a:endParaRPr>
            </a:p>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为 </a:t>
              </a: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个网站</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制作 </a:t>
              </a:r>
              <a:r>
                <a:rPr lang="en-US" altLang="zh-CN" sz="1444" dirty="0" err="1">
                  <a:solidFill>
                    <a:srgbClr val="D8D8D8"/>
                  </a:solidFill>
                  <a:latin typeface="DotumChe" panose="020B0609000101010101" pitchFamily="49" charset="-127"/>
                  <a:ea typeface="微软雅黑" panose="020B0503020204020204" pitchFamily="34" charset="-122"/>
                  <a:sym typeface="DotumChe" panose="020B0609000101010101" pitchFamily="49" charset="-127"/>
                </a:rPr>
                <a:t>js</a:t>
              </a: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格式的脚本；</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为 </a:t>
              </a: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个网站制作 </a:t>
              </a: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csv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格式的脚本；</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为 </a:t>
              </a: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个网站制作 </a:t>
              </a: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xml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格式的脚本；</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4008131994"/>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512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527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399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37" name="Group 20"/>
          <p:cNvGrpSpPr>
            <a:grpSpLocks/>
          </p:cNvGrpSpPr>
          <p:nvPr/>
        </p:nvGrpSpPr>
        <p:grpSpPr bwMode="auto">
          <a:xfrm>
            <a:off x="695503" y="37933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498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grpSp>
        <p:nvGrpSpPr>
          <p:cNvPr id="58" name="Group 6"/>
          <p:cNvGrpSpPr>
            <a:grpSpLocks/>
          </p:cNvGrpSpPr>
          <p:nvPr/>
        </p:nvGrpSpPr>
        <p:grpSpPr bwMode="auto">
          <a:xfrm>
            <a:off x="695503" y="162683"/>
            <a:ext cx="5832475" cy="830997"/>
            <a:chOff x="0" y="-55524"/>
            <a:chExt cx="5250472" cy="967281"/>
          </a:xfrm>
        </p:grpSpPr>
        <p:sp>
          <p:nvSpPr>
            <p:cNvPr id="59"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0"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63"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spTree>
    <p:extLst>
      <p:ext uri="{BB962C8B-B14F-4D97-AF65-F5344CB8AC3E}">
        <p14:creationId xmlns:p14="http://schemas.microsoft.com/office/powerpoint/2010/main" val="2219414401"/>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6"/>
          <p:cNvSpPr>
            <a:spLocks noChangeArrowheads="1"/>
          </p:cNvSpPr>
          <p:nvPr/>
        </p:nvSpPr>
        <p:spPr bwMode="auto">
          <a:xfrm>
            <a:off x="0" y="0"/>
            <a:ext cx="9144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24579" name="矩形 15"/>
          <p:cNvSpPr>
            <a:spLocks noChangeArrowheads="1"/>
          </p:cNvSpPr>
          <p:nvPr/>
        </p:nvSpPr>
        <p:spPr bwMode="auto">
          <a:xfrm>
            <a:off x="-508000" y="2014538"/>
            <a:ext cx="1016000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THANK YOU</a:t>
            </a:r>
            <a:endParaRPr lang="zh-CN" altLang="en-US"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0" name="矩形 18"/>
          <p:cNvSpPr>
            <a:spLocks noChangeArrowheads="1"/>
          </p:cNvSpPr>
          <p:nvPr/>
        </p:nvSpPr>
        <p:spPr bwMode="auto">
          <a:xfrm>
            <a:off x="-508000" y="2919413"/>
            <a:ext cx="10160000"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ea typeface="微软雅黑" panose="020B0503020204020204" pitchFamily="34" charset="-122"/>
              </a:rPr>
              <a:t>王顶</a:t>
            </a:r>
            <a:endParaRPr lang="en-US" altLang="zh-CN" sz="1778" dirty="0">
              <a:solidFill>
                <a:srgbClr val="000000"/>
              </a:solidFill>
              <a:ea typeface="微软雅黑" panose="020B0503020204020204" pitchFamily="34" charset="-122"/>
            </a:endParaRPr>
          </a:p>
          <a:p>
            <a:pPr algn="ctr" eaLnBrk="1" hangingPunct="1">
              <a:buFont typeface="Arial" panose="020B0604020202020204" pitchFamily="34" charset="0"/>
              <a:buNone/>
              <a:defRPr/>
            </a:pPr>
            <a:r>
              <a:rPr lang="en-US" altLang="zh-CN" sz="1778" dirty="0">
                <a:solidFill>
                  <a:srgbClr val="000000"/>
                </a:solidFill>
                <a:ea typeface="微软雅黑" panose="020B0503020204020204" pitchFamily="34" charset="-122"/>
              </a:rPr>
              <a:t>408542507@qq.com</a:t>
            </a:r>
            <a:endParaRPr lang="zh-CN" altLang="en-US" sz="1778" dirty="0">
              <a:solidFill>
                <a:srgbClr val="000000"/>
              </a:solidFill>
              <a:ea typeface="微软雅黑" panose="020B0503020204020204" pitchFamily="34" charset="-122"/>
            </a:endParaRPr>
          </a:p>
        </p:txBody>
      </p:sp>
      <p:sp>
        <p:nvSpPr>
          <p:cNvPr id="24581" name="矩形 20"/>
          <p:cNvSpPr>
            <a:spLocks noChangeArrowheads="1"/>
          </p:cNvSpPr>
          <p:nvPr/>
        </p:nvSpPr>
        <p:spPr bwMode="auto">
          <a:xfrm>
            <a:off x="0" y="1876425"/>
            <a:ext cx="160337"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2" name="矩形 24"/>
          <p:cNvSpPr>
            <a:spLocks noChangeArrowheads="1"/>
          </p:cNvSpPr>
          <p:nvPr/>
        </p:nvSpPr>
        <p:spPr bwMode="auto">
          <a:xfrm>
            <a:off x="155575" y="187642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3" name="矩形 25"/>
          <p:cNvSpPr>
            <a:spLocks noChangeArrowheads="1"/>
          </p:cNvSpPr>
          <p:nvPr/>
        </p:nvSpPr>
        <p:spPr bwMode="auto">
          <a:xfrm>
            <a:off x="8826500" y="1847850"/>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4" name="矩形 26"/>
          <p:cNvSpPr>
            <a:spLocks noChangeArrowheads="1"/>
          </p:cNvSpPr>
          <p:nvPr/>
        </p:nvSpPr>
        <p:spPr bwMode="auto">
          <a:xfrm>
            <a:off x="8983662" y="1847850"/>
            <a:ext cx="160338"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69"/>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1"/>
            <a:ext cx="5714999"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1014413" y="31908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维护代码</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579552"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验证难以实现</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需要编程</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过度依赖</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a:off x="2616200" y="3163888"/>
            <a:ext cx="1550424" cy="3659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没有人的直觉</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a:off x="1316038" y="3763963"/>
            <a:ext cx="1550424"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不能一劳永逸</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357313"/>
            <a:ext cx="121058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软件变更</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1112838"/>
            <a:ext cx="3844925" cy="3541749"/>
            <a:chOff x="0" y="0"/>
            <a:chExt cx="3460798" cy="3187776"/>
          </a:xfrm>
        </p:grpSpPr>
        <p:sp>
          <p:nvSpPr>
            <p:cNvPr id="8207" name="矩形 22"/>
            <p:cNvSpPr>
              <a:spLocks noChangeArrowheads="1"/>
            </p:cNvSpPr>
            <p:nvPr/>
          </p:nvSpPr>
          <p:spPr bwMode="auto">
            <a:xfrm>
              <a:off x="0" y="377213"/>
              <a:ext cx="3460798" cy="281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自动化测试适用的场合：</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回归测试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验收测试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通过性测试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集成测试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冒烟测试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单元测试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接口测试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8" name="矩形 23"/>
            <p:cNvSpPr>
              <a:spLocks noChangeArrowheads="1"/>
            </p:cNvSpPr>
            <p:nvPr/>
          </p:nvSpPr>
          <p:spPr bwMode="auto">
            <a:xfrm>
              <a:off x="95737" y="0"/>
              <a:ext cx="1805300"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自动化测试的问题</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747267898"/>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测试工具</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测试工具都有哪些类型呢？</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8298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驱动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a:t>
              </a: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66169" y="187403"/>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查看</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监视</a:t>
              </a: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3" y="192372"/>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压力</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负载</a:t>
              </a: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89978" y="186520"/>
              <a:ext cx="576002" cy="57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干扰</a:t>
              </a:r>
              <a:endParaRPr lang="en-US" altLang="zh-CN" sz="1778" dirty="0">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噪声</a:t>
              </a: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103314" y="204058"/>
              <a:ext cx="937654"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rPr>
                <a:t>自动化</a:t>
              </a:r>
              <a:endParaRPr lang="en-US" altLang="zh-CN"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271539" y="277403"/>
              <a:ext cx="371667" cy="3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桩</a:t>
              </a: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41961" y="235372"/>
              <a:ext cx="575594"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周边</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018" y="0"/>
            <a:ext cx="8575964" cy="571500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60" y="0"/>
            <a:ext cx="9225520" cy="5705476"/>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774" y="0"/>
            <a:ext cx="7822452" cy="5715000"/>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097" y="0"/>
            <a:ext cx="7865806" cy="5715000"/>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031" y="0"/>
            <a:ext cx="7893938" cy="5715000"/>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46562"/>
            <a:ext cx="9144000" cy="4421875"/>
          </a:xfrm>
          <a:prstGeom prst="rect">
            <a:avLst/>
          </a:prstGeom>
        </p:spPr>
      </p:pic>
    </p:spTree>
    <p:extLst>
      <p:ext uri="{BB962C8B-B14F-4D97-AF65-F5344CB8AC3E}">
        <p14:creationId xmlns:p14="http://schemas.microsoft.com/office/powerpoint/2010/main" val="21712253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heckerboard(across)">
                                      <p:cBhvr>
                                        <p:cTn id="23" dur="1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1377" y="25817"/>
                <a:ext cx="277286"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调试手段</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都</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有</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哪些调试手段呢</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8298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单步</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执行</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66169" y="187403"/>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断点</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起点</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3" y="192372"/>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页面</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源码</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60399" y="186520"/>
              <a:ext cx="635159" cy="57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panose="020B0604030504040204"/>
                  <a:ea typeface="微软雅黑" panose="020B0503020204020204" pitchFamily="34" charset="-122"/>
                  <a:sym typeface="DotumChe" panose="020B0609000101010101" pitchFamily="49" charset="-127"/>
                </a:rPr>
                <a:t>High</a:t>
              </a:r>
            </a:p>
            <a:p>
              <a:pPr algn="ctr" eaLnBrk="1" hangingPunct="1">
                <a:buFont typeface="Arial" panose="020B0604020202020204" pitchFamily="34" charset="0"/>
                <a:buNone/>
                <a:defRPr/>
              </a:pPr>
              <a:r>
                <a:rPr lang="en-US" altLang="zh-CN" sz="1778">
                  <a:latin typeface="Meiryo UI" panose="020B0604030504040204"/>
                  <a:ea typeface="微软雅黑" panose="020B0503020204020204" pitchFamily="34" charset="-122"/>
                  <a:sym typeface="DotumChe" panose="020B0609000101010101" pitchFamily="49" charset="-127"/>
                </a:rPr>
                <a:t>light</a:t>
              </a:r>
              <a:endParaRPr lang="zh-CN" altLang="en-US" sz="1778" dirty="0">
                <a:latin typeface="Meiryo UI" panose="020B0604030504040204"/>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231859" y="204058"/>
              <a:ext cx="680565"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rPr>
                <a:t>辅助</a:t>
              </a:r>
              <a:endParaRPr lang="en-US" altLang="zh-CN"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2222" dirty="0">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168940" y="174491"/>
              <a:ext cx="576864" cy="57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DotumChe" panose="020B0609000101010101" pitchFamily="49" charset="-127"/>
                  <a:ea typeface="Meiryo UI" panose="020B0604030504040204"/>
                  <a:sym typeface="DotumChe" panose="020B0609000101010101" pitchFamily="49" charset="-127"/>
                </a:rPr>
                <a:t>Find</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按钮</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05194" y="329633"/>
              <a:ext cx="649130" cy="32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echo</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spTree>
    <p:extLst>
      <p:ext uri="{BB962C8B-B14F-4D97-AF65-F5344CB8AC3E}">
        <p14:creationId xmlns:p14="http://schemas.microsoft.com/office/powerpoint/2010/main" val="2388508381"/>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上篇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224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自动化测试基础知识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a:t>
              </a:r>
              <a:r>
                <a:rPr lang="zh-CN" altLang="en-US" sz="1444" dirty="0">
                  <a:latin typeface="+mn-ea"/>
                  <a:ea typeface="+mn-ea"/>
                  <a:sym typeface="DotumChe" panose="020B0609000101010101" pitchFamily="49" charset="-127"/>
                </a:rPr>
                <a:t>简介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a:t>
              </a:r>
              <a:r>
                <a:rPr lang="zh-CN" altLang="en-US" sz="1444" dirty="0">
                  <a:latin typeface="+mn-ea"/>
                  <a:ea typeface="+mn-ea"/>
                  <a:sym typeface="DotumChe" panose="020B0609000101010101" pitchFamily="49" charset="-127"/>
                </a:rPr>
                <a:t>环境准备</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IDE </a:t>
              </a:r>
              <a:r>
                <a:rPr lang="zh-CN" altLang="en-US" sz="1444" dirty="0">
                  <a:latin typeface="+mn-ea"/>
                  <a:ea typeface="+mn-ea"/>
                  <a:sym typeface="DotumChe" panose="020B0609000101010101" pitchFamily="49" charset="-127"/>
                </a:rPr>
                <a:t>界面</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err="1">
                  <a:latin typeface="+mn-ea"/>
                  <a:ea typeface="+mn-ea"/>
                  <a:sym typeface="DotumChe" panose="020B0609000101010101" pitchFamily="49" charset="-127"/>
                </a:rPr>
                <a:t>SeIDE</a:t>
              </a:r>
              <a:r>
                <a:rPr lang="en-US" altLang="zh-CN" sz="1444" dirty="0">
                  <a:latin typeface="+mn-ea"/>
                  <a:ea typeface="+mn-ea"/>
                  <a:sym typeface="DotumChe" panose="020B0609000101010101" pitchFamily="49" charset="-127"/>
                </a:rPr>
                <a:t> </a:t>
              </a:r>
              <a:r>
                <a:rPr lang="zh-CN" altLang="en-US" sz="1444" dirty="0">
                  <a:latin typeface="+mn-ea"/>
                  <a:ea typeface="+mn-ea"/>
                  <a:sym typeface="DotumChe" panose="020B0609000101010101" pitchFamily="49" charset="-127"/>
                </a:rPr>
                <a:t>的基本用法</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录制和编辑测试用例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运行测试用例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一些案例</a:t>
              </a: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中篇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2244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断言 </a:t>
              </a:r>
              <a:r>
                <a:rPr lang="en-US" altLang="zh-CN" sz="1440" dirty="0">
                  <a:solidFill>
                    <a:srgbClr val="000000"/>
                  </a:solidFill>
                  <a:latin typeface="+mn-ea"/>
                  <a:ea typeface="+mn-ea"/>
                  <a:sym typeface="DotumChe" panose="020B0609000101010101" pitchFamily="49" charset="-127"/>
                </a:rPr>
                <a:t>or </a:t>
              </a:r>
              <a:r>
                <a:rPr lang="zh-CN" altLang="en-US" sz="1440" dirty="0">
                  <a:solidFill>
                    <a:srgbClr val="000000"/>
                  </a:solidFill>
                  <a:latin typeface="+mn-ea"/>
                  <a:ea typeface="+mn-ea"/>
                  <a:sym typeface="DotumChe" panose="020B0609000101010101" pitchFamily="49" charset="-127"/>
                </a:rPr>
                <a:t>验证</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验证页面元素</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定位元素</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err="1">
                  <a:solidFill>
                    <a:srgbClr val="000000"/>
                  </a:solidFill>
                  <a:latin typeface="+mn-ea"/>
                  <a:ea typeface="+mn-ea"/>
                  <a:sym typeface="DotumChe" panose="020B0609000101010101" pitchFamily="49" charset="-127"/>
                </a:rPr>
                <a:t>Selenese</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脚本语法</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echo </a:t>
              </a:r>
              <a:r>
                <a:rPr lang="zh-CN" altLang="en-US" sz="1440"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测试套件</a:t>
              </a:r>
              <a:endParaRPr lang="zh-CN" altLang="en-US" sz="1440" dirty="0">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下篇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匹配文本模式</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保存变量数据</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格式化和弹窗</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err="1">
                  <a:solidFill>
                    <a:srgbClr val="000000"/>
                  </a:solidFill>
                  <a:latin typeface="+mn-ea"/>
                  <a:ea typeface="+mn-ea"/>
                  <a:sym typeface="DotumChe" panose="020B0609000101010101" pitchFamily="49" charset="-127"/>
                </a:rPr>
                <a:t>andWait</a:t>
              </a:r>
              <a:r>
                <a:rPr lang="zh-CN" altLang="en-US" sz="1333"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JS</a:t>
              </a:r>
              <a:r>
                <a:rPr lang="zh-CN" altLang="en-US" sz="1333" dirty="0">
                  <a:solidFill>
                    <a:srgbClr val="000000"/>
                  </a:solidFill>
                  <a:latin typeface="+mn-ea"/>
                  <a:ea typeface="+mn-ea"/>
                  <a:sym typeface="DotumChe" panose="020B0609000101010101" pitchFamily="49" charset="-127"/>
                </a:rPr>
                <a:t>和</a:t>
              </a:r>
              <a:r>
                <a:rPr lang="en-US" altLang="zh-CN" sz="1333" dirty="0" err="1">
                  <a:solidFill>
                    <a:srgbClr val="000000"/>
                  </a:solidFill>
                  <a:latin typeface="+mn-ea"/>
                  <a:ea typeface="+mn-ea"/>
                  <a:sym typeface="DotumChe" panose="020B0609000101010101" pitchFamily="49" charset="-127"/>
                </a:rPr>
                <a:t>selense</a:t>
              </a: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参数</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AJAX </a:t>
              </a:r>
              <a:r>
                <a:rPr lang="zh-CN" altLang="en-US" sz="1333" dirty="0">
                  <a:solidFill>
                    <a:srgbClr val="000000"/>
                  </a:solidFill>
                  <a:latin typeface="+mn-ea"/>
                  <a:ea typeface="+mn-ea"/>
                  <a:sym typeface="DotumChe" panose="020B0609000101010101" pitchFamily="49" charset="-127"/>
                </a:rPr>
                <a:t>中的</a:t>
              </a:r>
              <a:r>
                <a:rPr lang="en-US" altLang="zh-CN" sz="1333" dirty="0" err="1">
                  <a:solidFill>
                    <a:srgbClr val="000000"/>
                  </a:solidFill>
                  <a:latin typeface="+mn-ea"/>
                  <a:ea typeface="+mn-ea"/>
                  <a:sym typeface="DotumChe" panose="020B0609000101010101" pitchFamily="49" charset="-127"/>
                </a:rPr>
                <a:t>waitFor</a:t>
              </a:r>
              <a:r>
                <a:rPr lang="zh-CN" altLang="en-US" sz="1333"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流程控制</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自定义扩展</a:t>
              </a:r>
              <a:endParaRPr lang="zh-CN" altLang="en-US" sz="1444" dirty="0">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21" y="196080"/>
            <a:ext cx="24150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课程安排</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7148" y="25817"/>
                <a:ext cx="265744"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F</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2" name="图片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2" y="700"/>
            <a:ext cx="6720461" cy="4761099"/>
          </a:xfrm>
          <a:prstGeom prst="rect">
            <a:avLst/>
          </a:prstGeom>
        </p:spPr>
      </p:pic>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94" y="66762"/>
            <a:ext cx="8609624" cy="4783124"/>
          </a:xfrm>
          <a:prstGeom prst="rect">
            <a:avLst/>
          </a:prstGeom>
        </p:spPr>
      </p:pic>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530" y="158907"/>
            <a:ext cx="7260589" cy="4985217"/>
          </a:xfrm>
          <a:prstGeom prst="rect">
            <a:avLst/>
          </a:prstGeom>
        </p:spPr>
      </p:pic>
      <p:pic>
        <p:nvPicPr>
          <p:cNvPr id="55" name="图片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506" y="414109"/>
            <a:ext cx="7501329" cy="5030041"/>
          </a:xfrm>
          <a:prstGeom prst="rect">
            <a:avLst/>
          </a:prstGeom>
        </p:spPr>
      </p:pic>
      <p:pic>
        <p:nvPicPr>
          <p:cNvPr id="56" name="图片 55" descr="windows 1.0.jpg"/>
          <p:cNvPicPr>
            <a:picLocks noChangeAspect="1"/>
          </p:cNvPicPr>
          <p:nvPr/>
        </p:nvPicPr>
        <p:blipFill>
          <a:blip r:embed="rId6" cstate="print"/>
          <a:stretch>
            <a:fillRect/>
          </a:stretch>
        </p:blipFill>
        <p:spPr>
          <a:xfrm>
            <a:off x="492018" y="589303"/>
            <a:ext cx="8452904" cy="4649097"/>
          </a:xfrm>
          <a:prstGeom prst="rect">
            <a:avLst/>
          </a:prstGeom>
        </p:spPr>
      </p:pic>
      <p:pic>
        <p:nvPicPr>
          <p:cNvPr id="57" name="图片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4533" y="147044"/>
            <a:ext cx="6544825" cy="4908619"/>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72452" y="257619"/>
            <a:ext cx="6706190" cy="5029642"/>
          </a:xfrm>
          <a:prstGeom prst="rect">
            <a:avLst/>
          </a:prstGeom>
        </p:spPr>
      </p:pic>
      <p:pic>
        <p:nvPicPr>
          <p:cNvPr id="59" name="图片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0852" y="578527"/>
            <a:ext cx="6989850" cy="4898399"/>
          </a:xfrm>
          <a:prstGeom prst="rect">
            <a:avLst/>
          </a:prstGeom>
        </p:spPr>
      </p:pic>
      <p:pic>
        <p:nvPicPr>
          <p:cNvPr id="60" name="图片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7055" y="451847"/>
            <a:ext cx="6660214" cy="4802638"/>
          </a:xfrm>
          <a:prstGeom prst="rect">
            <a:avLst/>
          </a:prstGeom>
        </p:spPr>
      </p:pic>
      <p:pic>
        <p:nvPicPr>
          <p:cNvPr id="61" name="图片 6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7861" y="679860"/>
            <a:ext cx="8769680" cy="4169267"/>
          </a:xfrm>
          <a:prstGeom prst="rect">
            <a:avLst/>
          </a:prstGeom>
        </p:spPr>
      </p:pic>
      <p:pic>
        <p:nvPicPr>
          <p:cNvPr id="62" name="图片 61" descr="Android_6.0.1_Home_Screen_Nexus_7 MUI.png"/>
          <p:cNvPicPr>
            <a:picLocks noChangeAspect="1"/>
          </p:cNvPicPr>
          <p:nvPr/>
        </p:nvPicPr>
        <p:blipFill>
          <a:blip r:embed="rId12" cstate="print"/>
          <a:stretch>
            <a:fillRect/>
          </a:stretch>
        </p:blipFill>
        <p:spPr>
          <a:xfrm>
            <a:off x="3027381" y="325300"/>
            <a:ext cx="2716321" cy="4825195"/>
          </a:xfrm>
          <a:prstGeom prst="rect">
            <a:avLst/>
          </a:prstGeom>
        </p:spPr>
      </p:pic>
    </p:spTree>
    <p:extLst>
      <p:ext uri="{BB962C8B-B14F-4D97-AF65-F5344CB8AC3E}">
        <p14:creationId xmlns:p14="http://schemas.microsoft.com/office/powerpoint/2010/main" val="13475301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1000" fill="hold"/>
                                        <p:tgtEl>
                                          <p:spTgt spid="52"/>
                                        </p:tgtEl>
                                        <p:attrNameLst>
                                          <p:attrName>ppt_w</p:attrName>
                                        </p:attrNameLst>
                                      </p:cBhvr>
                                      <p:tavLst>
                                        <p:tav tm="0">
                                          <p:val>
                                            <p:fltVal val="0"/>
                                          </p:val>
                                        </p:tav>
                                        <p:tav tm="100000">
                                          <p:val>
                                            <p:strVal val="#ppt_w"/>
                                          </p:val>
                                        </p:tav>
                                      </p:tavLst>
                                    </p:anim>
                                    <p:anim calcmode="lin" valueType="num">
                                      <p:cBhvr>
                                        <p:cTn id="8" dur="1000" fill="hold"/>
                                        <p:tgtEl>
                                          <p:spTgt spid="52"/>
                                        </p:tgtEl>
                                        <p:attrNameLst>
                                          <p:attrName>ppt_h</p:attrName>
                                        </p:attrNameLst>
                                      </p:cBhvr>
                                      <p:tavLst>
                                        <p:tav tm="0">
                                          <p:val>
                                            <p:fltVal val="0"/>
                                          </p:val>
                                        </p:tav>
                                        <p:tav tm="100000">
                                          <p:val>
                                            <p:strVal val="#ppt_h"/>
                                          </p:val>
                                        </p:tav>
                                      </p:tavLst>
                                    </p:anim>
                                    <p:anim calcmode="lin" valueType="num">
                                      <p:cBhvr>
                                        <p:cTn id="9" dur="1000" fill="hold"/>
                                        <p:tgtEl>
                                          <p:spTgt spid="52"/>
                                        </p:tgtEl>
                                        <p:attrNameLst>
                                          <p:attrName>style.rotation</p:attrName>
                                        </p:attrNameLst>
                                      </p:cBhvr>
                                      <p:tavLst>
                                        <p:tav tm="0">
                                          <p:val>
                                            <p:fltVal val="90"/>
                                          </p:val>
                                        </p:tav>
                                        <p:tav tm="100000">
                                          <p:val>
                                            <p:fltVal val="0"/>
                                          </p:val>
                                        </p:tav>
                                      </p:tavLst>
                                    </p:anim>
                                    <p:animEffect transition="in" filter="fade">
                                      <p:cBhvr>
                                        <p:cTn id="10" dur="10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randombar(horizontal)">
                                      <p:cBhvr>
                                        <p:cTn id="15" dur="10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p:cTn id="20" dur="1000" fill="hold"/>
                                        <p:tgtEl>
                                          <p:spTgt spid="54"/>
                                        </p:tgtEl>
                                        <p:attrNameLst>
                                          <p:attrName>ppt_w</p:attrName>
                                        </p:attrNameLst>
                                      </p:cBhvr>
                                      <p:tavLst>
                                        <p:tav tm="0">
                                          <p:val>
                                            <p:fltVal val="0"/>
                                          </p:val>
                                        </p:tav>
                                        <p:tav tm="100000">
                                          <p:val>
                                            <p:strVal val="#ppt_w"/>
                                          </p:val>
                                        </p:tav>
                                      </p:tavLst>
                                    </p:anim>
                                    <p:anim calcmode="lin" valueType="num">
                                      <p:cBhvr>
                                        <p:cTn id="21" dur="1000" fill="hold"/>
                                        <p:tgtEl>
                                          <p:spTgt spid="54"/>
                                        </p:tgtEl>
                                        <p:attrNameLst>
                                          <p:attrName>ppt_h</p:attrName>
                                        </p:attrNameLst>
                                      </p:cBhvr>
                                      <p:tavLst>
                                        <p:tav tm="0">
                                          <p:val>
                                            <p:fltVal val="0"/>
                                          </p:val>
                                        </p:tav>
                                        <p:tav tm="100000">
                                          <p:val>
                                            <p:strVal val="#ppt_h"/>
                                          </p:val>
                                        </p:tav>
                                      </p:tavLst>
                                    </p:anim>
                                    <p:animEffect transition="in" filter="fade">
                                      <p:cBhvr>
                                        <p:cTn id="22" dur="10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checkerboard(across)">
                                      <p:cBhvr>
                                        <p:cTn id="27" dur="10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dissolve">
                                      <p:cBhvr>
                                        <p:cTn id="32" dur="10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50" presetClass="entr" presetSubtype="0" decel="10000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p:cTn id="37" dur="1000" fill="hold"/>
                                        <p:tgtEl>
                                          <p:spTgt spid="57"/>
                                        </p:tgtEl>
                                        <p:attrNameLst>
                                          <p:attrName>ppt_w</p:attrName>
                                        </p:attrNameLst>
                                      </p:cBhvr>
                                      <p:tavLst>
                                        <p:tav tm="0">
                                          <p:val>
                                            <p:strVal val="#ppt_w+.3"/>
                                          </p:val>
                                        </p:tav>
                                        <p:tav tm="100000">
                                          <p:val>
                                            <p:strVal val="#ppt_w"/>
                                          </p:val>
                                        </p:tav>
                                      </p:tavLst>
                                    </p:anim>
                                    <p:anim calcmode="lin" valueType="num">
                                      <p:cBhvr>
                                        <p:cTn id="38" dur="1000" fill="hold"/>
                                        <p:tgtEl>
                                          <p:spTgt spid="57"/>
                                        </p:tgtEl>
                                        <p:attrNameLst>
                                          <p:attrName>ppt_h</p:attrName>
                                        </p:attrNameLst>
                                      </p:cBhvr>
                                      <p:tavLst>
                                        <p:tav tm="0">
                                          <p:val>
                                            <p:strVal val="#ppt_h"/>
                                          </p:val>
                                        </p:tav>
                                        <p:tav tm="100000">
                                          <p:val>
                                            <p:strVal val="#ppt_h"/>
                                          </p:val>
                                        </p:tav>
                                      </p:tavLst>
                                    </p:anim>
                                    <p:animEffect transition="in" filter="fade">
                                      <p:cBhvr>
                                        <p:cTn id="39" dur="100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35" presetClass="entr" presetSubtype="0" fill="hold" nodeType="click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1000"/>
                                        <p:tgtEl>
                                          <p:spTgt spid="58"/>
                                        </p:tgtEl>
                                      </p:cBhvr>
                                    </p:animEffect>
                                    <p:anim calcmode="lin" valueType="num">
                                      <p:cBhvr>
                                        <p:cTn id="45" dur="1000" fill="hold"/>
                                        <p:tgtEl>
                                          <p:spTgt spid="58"/>
                                        </p:tgtEl>
                                        <p:attrNameLst>
                                          <p:attrName>style.rotation</p:attrName>
                                        </p:attrNameLst>
                                      </p:cBhvr>
                                      <p:tavLst>
                                        <p:tav tm="0">
                                          <p:val>
                                            <p:fltVal val="720"/>
                                          </p:val>
                                        </p:tav>
                                        <p:tav tm="100000">
                                          <p:val>
                                            <p:fltVal val="0"/>
                                          </p:val>
                                        </p:tav>
                                      </p:tavLst>
                                    </p:anim>
                                    <p:anim calcmode="lin" valueType="num">
                                      <p:cBhvr>
                                        <p:cTn id="46" dur="1000" fill="hold"/>
                                        <p:tgtEl>
                                          <p:spTgt spid="58"/>
                                        </p:tgtEl>
                                        <p:attrNameLst>
                                          <p:attrName>ppt_h</p:attrName>
                                        </p:attrNameLst>
                                      </p:cBhvr>
                                      <p:tavLst>
                                        <p:tav tm="0">
                                          <p:val>
                                            <p:fltVal val="0"/>
                                          </p:val>
                                        </p:tav>
                                        <p:tav tm="100000">
                                          <p:val>
                                            <p:strVal val="#ppt_h"/>
                                          </p:val>
                                        </p:tav>
                                      </p:tavLst>
                                    </p:anim>
                                    <p:anim calcmode="lin" valueType="num">
                                      <p:cBhvr>
                                        <p:cTn id="47" dur="1000" fill="hold"/>
                                        <p:tgtEl>
                                          <p:spTgt spid="58"/>
                                        </p:tgtEl>
                                        <p:attrNameLst>
                                          <p:attrName>ppt_w</p:attrName>
                                        </p:attrNameLst>
                                      </p:cBhvr>
                                      <p:tavLst>
                                        <p:tav tm="0">
                                          <p:val>
                                            <p:fltVal val="0"/>
                                          </p:val>
                                        </p:tav>
                                        <p:tav tm="100000">
                                          <p:val>
                                            <p:strVal val="#ppt_w"/>
                                          </p:val>
                                        </p:tav>
                                      </p:tavLst>
                                    </p:anim>
                                  </p:childTnLst>
                                </p:cTn>
                              </p:par>
                            </p:childTnLst>
                          </p:cTn>
                        </p:par>
                      </p:childTnLst>
                    </p:cTn>
                  </p:par>
                  <p:par>
                    <p:cTn id="48" fill="hold">
                      <p:stCondLst>
                        <p:cond delay="indefinite"/>
                      </p:stCondLst>
                      <p:childTnLst>
                        <p:par>
                          <p:cTn id="49" fill="hold">
                            <p:stCondLst>
                              <p:cond delay="0"/>
                            </p:stCondLst>
                            <p:childTnLst>
                              <p:par>
                                <p:cTn id="50" presetID="8" presetClass="entr" presetSubtype="16" fill="hold"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diamond(in)">
                                      <p:cBhvr>
                                        <p:cTn id="52" dur="10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circle(in)">
                                      <p:cBhvr>
                                        <p:cTn id="57" dur="10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wheel(1)">
                                      <p:cBhvr>
                                        <p:cTn id="62" dur="10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30" presetClass="entr" presetSubtype="0" fill="hold"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800" decel="100000"/>
                                        <p:tgtEl>
                                          <p:spTgt spid="62"/>
                                        </p:tgtEl>
                                      </p:cBhvr>
                                    </p:animEffect>
                                    <p:anim calcmode="lin" valueType="num">
                                      <p:cBhvr>
                                        <p:cTn id="68" dur="800" decel="100000" fill="hold"/>
                                        <p:tgtEl>
                                          <p:spTgt spid="62"/>
                                        </p:tgtEl>
                                        <p:attrNameLst>
                                          <p:attrName>style.rotation</p:attrName>
                                        </p:attrNameLst>
                                      </p:cBhvr>
                                      <p:tavLst>
                                        <p:tav tm="0">
                                          <p:val>
                                            <p:fltVal val="-90"/>
                                          </p:val>
                                        </p:tav>
                                        <p:tav tm="100000">
                                          <p:val>
                                            <p:fltVal val="0"/>
                                          </p:val>
                                        </p:tav>
                                      </p:tavLst>
                                    </p:anim>
                                    <p:anim calcmode="lin" valueType="num">
                                      <p:cBhvr>
                                        <p:cTn id="69" dur="800" decel="100000" fill="hold"/>
                                        <p:tgtEl>
                                          <p:spTgt spid="62"/>
                                        </p:tgtEl>
                                        <p:attrNameLst>
                                          <p:attrName>ppt_x</p:attrName>
                                        </p:attrNameLst>
                                      </p:cBhvr>
                                      <p:tavLst>
                                        <p:tav tm="0">
                                          <p:val>
                                            <p:strVal val="#ppt_x+0.4"/>
                                          </p:val>
                                        </p:tav>
                                        <p:tav tm="100000">
                                          <p:val>
                                            <p:strVal val="#ppt_x-0.05"/>
                                          </p:val>
                                        </p:tav>
                                      </p:tavLst>
                                    </p:anim>
                                    <p:anim calcmode="lin" valueType="num">
                                      <p:cBhvr>
                                        <p:cTn id="70" dur="800" decel="100000" fill="hold"/>
                                        <p:tgtEl>
                                          <p:spTgt spid="62"/>
                                        </p:tgtEl>
                                        <p:attrNameLst>
                                          <p:attrName>ppt_y</p:attrName>
                                        </p:attrNameLst>
                                      </p:cBhvr>
                                      <p:tavLst>
                                        <p:tav tm="0">
                                          <p:val>
                                            <p:strVal val="#ppt_y-0.4"/>
                                          </p:val>
                                        </p:tav>
                                        <p:tav tm="100000">
                                          <p:val>
                                            <p:strVal val="#ppt_y+0.1"/>
                                          </p:val>
                                        </p:tav>
                                      </p:tavLst>
                                    </p:anim>
                                    <p:anim calcmode="lin" valueType="num">
                                      <p:cBhvr>
                                        <p:cTn id="71" dur="200" accel="100000" fill="hold">
                                          <p:stCondLst>
                                            <p:cond delay="800"/>
                                          </p:stCondLst>
                                        </p:cTn>
                                        <p:tgtEl>
                                          <p:spTgt spid="62"/>
                                        </p:tgtEl>
                                        <p:attrNameLst>
                                          <p:attrName>ppt_x</p:attrName>
                                        </p:attrNameLst>
                                      </p:cBhvr>
                                      <p:tavLst>
                                        <p:tav tm="0">
                                          <p:val>
                                            <p:strVal val="#ppt_x-0.05"/>
                                          </p:val>
                                        </p:tav>
                                        <p:tav tm="100000">
                                          <p:val>
                                            <p:strVal val="#ppt_x"/>
                                          </p:val>
                                        </p:tav>
                                      </p:tavLst>
                                    </p:anim>
                                    <p:anim calcmode="lin" valueType="num">
                                      <p:cBhvr>
                                        <p:cTn id="72" dur="200" accel="100000" fill="hold">
                                          <p:stCondLst>
                                            <p:cond delay="800"/>
                                          </p:stCondLst>
                                        </p:cTn>
                                        <p:tgtEl>
                                          <p:spTgt spid="6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229740"/>
            <a:chOff x="1" y="0"/>
            <a:chExt cx="3217885" cy="290695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52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51CTO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  </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http://edu.51cto.com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制作自动化任务脚本；</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实现学习时长总和的计算；</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实现平均学习时长的计算；</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144218358"/>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1377" y="25817"/>
                <a:ext cx="277286"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61242887"/>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0"/>
            <a:ext cx="9144000" cy="5715000"/>
            <a:chOff x="0" y="0"/>
            <a:chExt cx="9144000" cy="5143502"/>
          </a:xfrm>
        </p:grpSpPr>
        <p:sp>
          <p:nvSpPr>
            <p:cNvPr id="11283" name="平行四边形 190"/>
            <p:cNvSpPr>
              <a:spLocks noChangeArrowheads="1"/>
            </p:cNvSpPr>
            <p:nvPr/>
          </p:nvSpPr>
          <p:spPr bwMode="auto">
            <a:xfrm rot="-5400000">
              <a:off x="4793455" y="-221455"/>
              <a:ext cx="4129089" cy="4572000"/>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84" name="任意多边形 226"/>
            <p:cNvSpPr>
              <a:spLocks noChangeArrowheads="1"/>
            </p:cNvSpPr>
            <p:nvPr/>
          </p:nvSpPr>
          <p:spPr bwMode="auto">
            <a:xfrm>
              <a:off x="0" y="2573180"/>
              <a:ext cx="9144000" cy="2570322"/>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lnTo>
                    <a:pt x="0" y="1560751"/>
                  </a:lnTo>
                  <a:close/>
                  <a:moveTo>
                    <a:pt x="4572000" y="0"/>
                  </a:moveTo>
                  <a:lnTo>
                    <a:pt x="9144000" y="1560750"/>
                  </a:lnTo>
                  <a:lnTo>
                    <a:pt x="0" y="1560750"/>
                  </a:lnTo>
                  <a:lnTo>
                    <a:pt x="457200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1285" name="直角三角形 228"/>
            <p:cNvSpPr>
              <a:spLocks noChangeArrowheads="1"/>
            </p:cNvSpPr>
            <p:nvPr/>
          </p:nvSpPr>
          <p:spPr bwMode="auto">
            <a:xfrm rot="5400000">
              <a:off x="1506616" y="-1506616"/>
              <a:ext cx="155876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1267" name="Group 6"/>
          <p:cNvGrpSpPr>
            <a:grpSpLocks/>
          </p:cNvGrpSpPr>
          <p:nvPr/>
        </p:nvGrpSpPr>
        <p:grpSpPr bwMode="auto">
          <a:xfrm>
            <a:off x="1642728" y="4381500"/>
            <a:ext cx="5691522" cy="759055"/>
            <a:chOff x="-22328" y="0"/>
            <a:chExt cx="5122428" cy="682133"/>
          </a:xfrm>
        </p:grpSpPr>
        <p:sp>
          <p:nvSpPr>
            <p:cNvPr id="11281" name="矩形 229"/>
            <p:cNvSpPr>
              <a:spLocks noChangeArrowheads="1"/>
            </p:cNvSpPr>
            <p:nvPr/>
          </p:nvSpPr>
          <p:spPr bwMode="auto">
            <a:xfrm>
              <a:off x="-22328" y="82744"/>
              <a:ext cx="1805130" cy="328851"/>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自动化测试的本质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2" name="矩形 230"/>
            <p:cNvSpPr>
              <a:spLocks noChangeArrowheads="1"/>
            </p:cNvSpPr>
            <p:nvPr/>
          </p:nvSpPr>
          <p:spPr bwMode="auto">
            <a:xfrm>
              <a:off x="1799650" y="0"/>
              <a:ext cx="3300450" cy="68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zh-CN" altLang="en-US" sz="1444" b="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让程序模仿人去操作界面。</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包括：定位界面控件、操作界面控件、获取并验证界面控件的信息。</a:t>
              </a:r>
              <a:endParaRPr lang="en-US" altLang="zh-CN"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68" name="Group 9"/>
          <p:cNvGrpSpPr>
            <a:grpSpLocks/>
          </p:cNvGrpSpPr>
          <p:nvPr/>
        </p:nvGrpSpPr>
        <p:grpSpPr bwMode="auto">
          <a:xfrm>
            <a:off x="296091" y="1168400"/>
            <a:ext cx="2697934" cy="1984882"/>
            <a:chOff x="155068" y="0"/>
            <a:chExt cx="2428588" cy="1787938"/>
          </a:xfrm>
        </p:grpSpPr>
        <p:sp>
          <p:nvSpPr>
            <p:cNvPr id="11279" name="矩形 245"/>
            <p:cNvSpPr>
              <a:spLocks noChangeArrowheads="1"/>
            </p:cNvSpPr>
            <p:nvPr/>
          </p:nvSpPr>
          <p:spPr bwMode="auto">
            <a:xfrm>
              <a:off x="389107" y="0"/>
              <a:ext cx="1805442" cy="329625"/>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程序或自动化任务</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0" name="矩形 246"/>
            <p:cNvSpPr>
              <a:spLocks noChangeArrowheads="1"/>
            </p:cNvSpPr>
            <p:nvPr/>
          </p:nvSpPr>
          <p:spPr bwMode="auto">
            <a:xfrm>
              <a:off x="155068" y="380376"/>
              <a:ext cx="2428588" cy="140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一系列的代码。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一系列的流程。</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一系列的输入。</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一系列的输出。</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69" name="Group 12"/>
          <p:cNvGrpSpPr>
            <a:grpSpLocks/>
          </p:cNvGrpSpPr>
          <p:nvPr/>
        </p:nvGrpSpPr>
        <p:grpSpPr bwMode="auto">
          <a:xfrm>
            <a:off x="6191250" y="1168400"/>
            <a:ext cx="2871788" cy="1984882"/>
            <a:chOff x="0" y="0"/>
            <a:chExt cx="2583656" cy="1787938"/>
          </a:xfrm>
        </p:grpSpPr>
        <p:sp>
          <p:nvSpPr>
            <p:cNvPr id="11277" name="矩形 248"/>
            <p:cNvSpPr>
              <a:spLocks noChangeArrowheads="1"/>
            </p:cNvSpPr>
            <p:nvPr/>
          </p:nvSpPr>
          <p:spPr bwMode="auto">
            <a:xfrm>
              <a:off x="696789" y="0"/>
              <a:ext cx="1190080" cy="32962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78" name="矩形 249"/>
            <p:cNvSpPr>
              <a:spLocks noChangeArrowheads="1"/>
            </p:cNvSpPr>
            <p:nvPr/>
          </p:nvSpPr>
          <p:spPr bwMode="auto">
            <a:xfrm>
              <a:off x="0" y="380376"/>
              <a:ext cx="2583656" cy="140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一系列的代码。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一系列的流程。</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一系列特定的输入。</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b="1" dirty="0">
                  <a:solidFill>
                    <a:srgbClr val="FF0000"/>
                  </a:solidFill>
                  <a:latin typeface="DotumChe" panose="020B0609000101010101" pitchFamily="49" charset="-127"/>
                  <a:ea typeface="微软雅黑" panose="020B0503020204020204" pitchFamily="34" charset="-122"/>
                  <a:sym typeface="DotumChe" panose="020B0609000101010101" pitchFamily="49" charset="-127"/>
                </a:rPr>
                <a:t>验证</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一系列的输出是否符合预期。</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70" name="Group 15"/>
          <p:cNvGrpSpPr>
            <a:grpSpLocks/>
          </p:cNvGrpSpPr>
          <p:nvPr/>
        </p:nvGrpSpPr>
        <p:grpSpPr bwMode="auto">
          <a:xfrm>
            <a:off x="3255963" y="-14288"/>
            <a:ext cx="2632075" cy="4189413"/>
            <a:chOff x="0" y="0"/>
            <a:chExt cx="2366963" cy="3770963"/>
          </a:xfrm>
        </p:grpSpPr>
        <p:grpSp>
          <p:nvGrpSpPr>
            <p:cNvPr id="11274" name="Group 20"/>
            <p:cNvGrpSpPr>
              <a:grpSpLocks/>
            </p:cNvGrpSpPr>
            <p:nvPr/>
          </p:nvGrpSpPr>
          <p:grpSpPr bwMode="auto">
            <a:xfrm>
              <a:off x="1044583" y="0"/>
              <a:ext cx="212092" cy="1890000"/>
              <a:chOff x="0" y="0"/>
              <a:chExt cx="212092" cy="1890000"/>
            </a:xfrm>
          </p:grpSpPr>
          <p:sp>
            <p:nvSpPr>
              <p:cNvPr id="11275" name="直接连接符 250"/>
              <p:cNvSpPr>
                <a:spLocks noChangeShapeType="1"/>
              </p:cNvSpPr>
              <p:nvPr/>
            </p:nvSpPr>
            <p:spPr bwMode="auto">
              <a:xfrm>
                <a:off x="138898" y="0"/>
                <a:ext cx="0" cy="1890483"/>
              </a:xfrm>
              <a:prstGeom prst="line">
                <a:avLst/>
              </a:prstGeom>
              <a:noFill/>
              <a:ln w="19050">
                <a:solidFill>
                  <a:srgbClr val="7F7F7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11276" name="任意多边形 251"/>
              <p:cNvSpPr>
                <a:spLocks noChangeArrowheads="1"/>
              </p:cNvSpPr>
              <p:nvPr/>
            </p:nvSpPr>
            <p:spPr bwMode="auto">
              <a:xfrm>
                <a:off x="421" y="1114571"/>
                <a:ext cx="211285" cy="297219"/>
              </a:xfrm>
              <a:custGeom>
                <a:avLst/>
                <a:gdLst>
                  <a:gd name="T0" fmla="*/ 72238 w 261055"/>
                  <a:gd name="T1" fmla="*/ 142052 h 364895"/>
                  <a:gd name="T2" fmla="*/ 14140 w 261055"/>
                  <a:gd name="T3" fmla="*/ 956 h 364895"/>
                  <a:gd name="T4" fmla="*/ 5840 w 261055"/>
                  <a:gd name="T5" fmla="*/ 83953 h 364895"/>
                  <a:gd name="T6" fmla="*/ 88838 w 261055"/>
                  <a:gd name="T7" fmla="*/ 158652 h 364895"/>
                  <a:gd name="T8" fmla="*/ 113736 w 261055"/>
                  <a:gd name="T9" fmla="*/ 113003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444"/>
              </a:p>
            </p:txBody>
          </p:sp>
        </p:grpSp>
      </p:grpSp>
      <p:grpSp>
        <p:nvGrpSpPr>
          <p:cNvPr id="11271" name="Group 23"/>
          <p:cNvGrpSpPr>
            <a:grpSpLocks/>
          </p:cNvGrpSpPr>
          <p:nvPr/>
        </p:nvGrpSpPr>
        <p:grpSpPr bwMode="auto">
          <a:xfrm>
            <a:off x="3783013" y="2070100"/>
            <a:ext cx="1577975" cy="1577975"/>
            <a:chOff x="0" y="0"/>
            <a:chExt cx="1419225" cy="1419225"/>
          </a:xfrm>
        </p:grpSpPr>
        <p:sp>
          <p:nvSpPr>
            <p:cNvPr id="11272" name="椭圆 200"/>
            <p:cNvSpPr>
              <a:spLocks noChangeArrowheads="1"/>
            </p:cNvSpPr>
            <p:nvPr/>
          </p:nvSpPr>
          <p:spPr bwMode="auto">
            <a:xfrm>
              <a:off x="0" y="0"/>
              <a:ext cx="1419225" cy="14192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73" name="矩形 244"/>
            <p:cNvSpPr>
              <a:spLocks noChangeArrowheads="1"/>
            </p:cNvSpPr>
            <p:nvPr/>
          </p:nvSpPr>
          <p:spPr bwMode="auto">
            <a:xfrm>
              <a:off x="369939" y="522860"/>
              <a:ext cx="679346" cy="3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8ABC1D"/>
                  </a:solidFill>
                  <a:latin typeface="DotumChe" panose="020B0609000101010101" pitchFamily="49" charset="-127"/>
                  <a:ea typeface="微软雅黑" panose="020B0503020204020204" pitchFamily="34" charset="-122"/>
                  <a:sym typeface="DotumChe" panose="020B0609000101010101" pitchFamily="49" charset="-127"/>
                </a:rPr>
                <a:t>本质</a:t>
              </a:r>
            </a:p>
          </p:txBody>
        </p:sp>
      </p:grpSp>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4090798525"/>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0"/>
            <a:ext cx="9144000" cy="5715000"/>
            <a:chOff x="0" y="0"/>
            <a:chExt cx="9144000" cy="5143502"/>
          </a:xfrm>
        </p:grpSpPr>
        <p:sp>
          <p:nvSpPr>
            <p:cNvPr id="11283" name="平行四边形 190"/>
            <p:cNvSpPr>
              <a:spLocks noChangeArrowheads="1"/>
            </p:cNvSpPr>
            <p:nvPr/>
          </p:nvSpPr>
          <p:spPr bwMode="auto">
            <a:xfrm rot="-5400000">
              <a:off x="4793455" y="-221455"/>
              <a:ext cx="4129089" cy="4572000"/>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84" name="任意多边形 226"/>
            <p:cNvSpPr>
              <a:spLocks noChangeArrowheads="1"/>
            </p:cNvSpPr>
            <p:nvPr/>
          </p:nvSpPr>
          <p:spPr bwMode="auto">
            <a:xfrm>
              <a:off x="0" y="2573180"/>
              <a:ext cx="9144000" cy="2570322"/>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lnTo>
                    <a:pt x="0" y="1560751"/>
                  </a:lnTo>
                  <a:close/>
                  <a:moveTo>
                    <a:pt x="4572000" y="0"/>
                  </a:moveTo>
                  <a:lnTo>
                    <a:pt x="9144000" y="1560750"/>
                  </a:lnTo>
                  <a:lnTo>
                    <a:pt x="0" y="1560750"/>
                  </a:lnTo>
                  <a:lnTo>
                    <a:pt x="457200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1285" name="直角三角形 228"/>
            <p:cNvSpPr>
              <a:spLocks noChangeArrowheads="1"/>
            </p:cNvSpPr>
            <p:nvPr/>
          </p:nvSpPr>
          <p:spPr bwMode="auto">
            <a:xfrm rot="5400000">
              <a:off x="1506616" y="-1506616"/>
              <a:ext cx="155876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1267" name="Group 6"/>
          <p:cNvGrpSpPr>
            <a:grpSpLocks/>
          </p:cNvGrpSpPr>
          <p:nvPr/>
        </p:nvGrpSpPr>
        <p:grpSpPr bwMode="auto">
          <a:xfrm>
            <a:off x="1569789" y="4381500"/>
            <a:ext cx="5960946" cy="536814"/>
            <a:chOff x="-87973" y="0"/>
            <a:chExt cx="5364910" cy="482414"/>
          </a:xfrm>
        </p:grpSpPr>
        <p:sp>
          <p:nvSpPr>
            <p:cNvPr id="11281" name="矩形 229"/>
            <p:cNvSpPr>
              <a:spLocks noChangeArrowheads="1"/>
            </p:cNvSpPr>
            <p:nvPr/>
          </p:nvSpPr>
          <p:spPr bwMode="auto">
            <a:xfrm>
              <a:off x="-87973" y="82744"/>
              <a:ext cx="1936418" cy="328851"/>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是什么？</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2" name="矩形 230"/>
            <p:cNvSpPr>
              <a:spLocks noChangeArrowheads="1"/>
            </p:cNvSpPr>
            <p:nvPr/>
          </p:nvSpPr>
          <p:spPr bwMode="auto">
            <a:xfrm>
              <a:off x="1976487" y="0"/>
              <a:ext cx="3300450" cy="48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 </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是跨平台、跨浏览器的开源的</a:t>
              </a:r>
              <a:r>
                <a:rPr lang="en-US" altLang="zh-CN" sz="1444"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应用自动化测试套件。</a:t>
              </a:r>
              <a:endParaRPr lang="en-US" altLang="zh-CN"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11279" name="矩形 245"/>
          <p:cNvSpPr>
            <a:spLocks noChangeArrowheads="1"/>
          </p:cNvSpPr>
          <p:nvPr/>
        </p:nvSpPr>
        <p:spPr bwMode="auto">
          <a:xfrm>
            <a:off x="1322039" y="624296"/>
            <a:ext cx="1032975" cy="365934"/>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Mercury</a:t>
            </a:r>
          </a:p>
        </p:txBody>
      </p:sp>
      <p:sp>
        <p:nvSpPr>
          <p:cNvPr id="11277" name="矩形 248"/>
          <p:cNvSpPr>
            <a:spLocks noChangeArrowheads="1"/>
          </p:cNvSpPr>
          <p:nvPr/>
        </p:nvSpPr>
        <p:spPr bwMode="auto">
          <a:xfrm>
            <a:off x="7063529" y="624296"/>
            <a:ext cx="1127233"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p:txBody>
      </p:sp>
      <p:grpSp>
        <p:nvGrpSpPr>
          <p:cNvPr id="11270" name="Group 15"/>
          <p:cNvGrpSpPr>
            <a:grpSpLocks/>
          </p:cNvGrpSpPr>
          <p:nvPr/>
        </p:nvGrpSpPr>
        <p:grpSpPr bwMode="auto">
          <a:xfrm>
            <a:off x="4418013" y="-14288"/>
            <a:ext cx="234950" cy="1947863"/>
            <a:chOff x="1045004" y="0"/>
            <a:chExt cx="211285" cy="1753305"/>
          </a:xfrm>
        </p:grpSpPr>
        <p:grpSp>
          <p:nvGrpSpPr>
            <p:cNvPr id="11274" name="Group 20"/>
            <p:cNvGrpSpPr>
              <a:grpSpLocks/>
            </p:cNvGrpSpPr>
            <p:nvPr/>
          </p:nvGrpSpPr>
          <p:grpSpPr bwMode="auto">
            <a:xfrm>
              <a:off x="1045004" y="0"/>
              <a:ext cx="211285" cy="1753305"/>
              <a:chOff x="421" y="0"/>
              <a:chExt cx="211285" cy="1753305"/>
            </a:xfrm>
          </p:grpSpPr>
          <p:sp>
            <p:nvSpPr>
              <p:cNvPr id="11275" name="直接连接符 250"/>
              <p:cNvSpPr>
                <a:spLocks noChangeShapeType="1"/>
              </p:cNvSpPr>
              <p:nvPr/>
            </p:nvSpPr>
            <p:spPr bwMode="auto">
              <a:xfrm>
                <a:off x="138898" y="0"/>
                <a:ext cx="0" cy="1753305"/>
              </a:xfrm>
              <a:prstGeom prst="line">
                <a:avLst/>
              </a:prstGeom>
              <a:noFill/>
              <a:ln w="19050">
                <a:solidFill>
                  <a:srgbClr val="7F7F7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11276" name="任意多边形 251"/>
              <p:cNvSpPr>
                <a:spLocks noChangeArrowheads="1"/>
              </p:cNvSpPr>
              <p:nvPr/>
            </p:nvSpPr>
            <p:spPr bwMode="auto">
              <a:xfrm>
                <a:off x="421" y="1114571"/>
                <a:ext cx="211285" cy="297219"/>
              </a:xfrm>
              <a:custGeom>
                <a:avLst/>
                <a:gdLst>
                  <a:gd name="T0" fmla="*/ 72238 w 261055"/>
                  <a:gd name="T1" fmla="*/ 142052 h 364895"/>
                  <a:gd name="T2" fmla="*/ 14140 w 261055"/>
                  <a:gd name="T3" fmla="*/ 956 h 364895"/>
                  <a:gd name="T4" fmla="*/ 5840 w 261055"/>
                  <a:gd name="T5" fmla="*/ 83953 h 364895"/>
                  <a:gd name="T6" fmla="*/ 88838 w 261055"/>
                  <a:gd name="T7" fmla="*/ 158652 h 364895"/>
                  <a:gd name="T8" fmla="*/ 113736 w 261055"/>
                  <a:gd name="T9" fmla="*/ 113003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444"/>
              </a:p>
            </p:txBody>
          </p:sp>
        </p:grpSp>
      </p:grpSp>
      <p:sp>
        <p:nvSpPr>
          <p:cNvPr id="11272" name="椭圆 200"/>
          <p:cNvSpPr>
            <a:spLocks noChangeArrowheads="1"/>
          </p:cNvSpPr>
          <p:nvPr/>
        </p:nvSpPr>
        <p:spPr bwMode="auto">
          <a:xfrm>
            <a:off x="3783013" y="2070100"/>
            <a:ext cx="1577975" cy="15779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0618" y="2363389"/>
            <a:ext cx="1622764" cy="1080297"/>
          </a:xfrm>
          <a:prstGeom prst="ellipse">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0186" y="1349856"/>
            <a:ext cx="2113917" cy="191309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335" y="1336196"/>
            <a:ext cx="2400300" cy="1905000"/>
          </a:xfrm>
          <a:prstGeom prst="rect">
            <a:avLst/>
          </a:prstGeom>
        </p:spPr>
      </p:pic>
      <p:sp>
        <p:nvSpPr>
          <p:cNvPr id="19" name="矩形 230"/>
          <p:cNvSpPr>
            <a:spLocks noChangeArrowheads="1"/>
          </p:cNvSpPr>
          <p:nvPr/>
        </p:nvSpPr>
        <p:spPr bwMode="auto">
          <a:xfrm>
            <a:off x="4279716" y="1989108"/>
            <a:ext cx="5845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zh-CN" altLang="en-US" sz="2000" dirty="0">
                <a:latin typeface="DotumChe" panose="020B0609000101010101" pitchFamily="49" charset="-127"/>
                <a:ea typeface="微软雅黑" panose="020B0503020204020204" pitchFamily="34" charset="-122"/>
                <a:sym typeface="DotumChe" panose="020B0609000101010101" pitchFamily="49" charset="-127"/>
              </a:rPr>
              <a:t>硒</a:t>
            </a:r>
            <a:endParaRPr lang="en-US" altLang="zh-CN" sz="2000" dirty="0">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4170188959"/>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30" name="Picture 6" descr="Introduction to Selenium"/>
          <p:cNvPicPr>
            <a:picLocks noChangeAspect="1" noChangeArrowheads="1"/>
          </p:cNvPicPr>
          <p:nvPr/>
        </p:nvPicPr>
        <p:blipFill>
          <a:blip r:embed="rId2" cstate="print"/>
          <a:srcRect/>
          <a:stretch>
            <a:fillRect/>
          </a:stretch>
        </p:blipFill>
        <p:spPr bwMode="auto">
          <a:xfrm>
            <a:off x="2805785" y="3862952"/>
            <a:ext cx="1181100" cy="1428750"/>
          </a:xfrm>
          <a:prstGeom prst="rect">
            <a:avLst/>
          </a:prstGeom>
          <a:noFill/>
        </p:spPr>
      </p:pic>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3"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4" cstate="print"/>
          <a:srcRect/>
          <a:stretch>
            <a:fillRect/>
          </a:stretch>
        </p:blipFill>
        <p:spPr bwMode="auto">
          <a:xfrm>
            <a:off x="4874809" y="357294"/>
            <a:ext cx="952500" cy="1019176"/>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8" name="Picture 12" descr="Introduction to Selenium"/>
          <p:cNvPicPr>
            <a:picLocks noChangeAspect="1" noChangeArrowheads="1"/>
          </p:cNvPicPr>
          <p:nvPr/>
        </p:nvPicPr>
        <p:blipFill>
          <a:blip r:embed="rId6" cstate="print"/>
          <a:srcRect/>
          <a:stretch>
            <a:fillRect/>
          </a:stretch>
        </p:blipFill>
        <p:spPr bwMode="auto">
          <a:xfrm>
            <a:off x="0" y="0"/>
            <a:ext cx="6057900" cy="4371975"/>
          </a:xfrm>
          <a:prstGeom prst="rect">
            <a:avLst/>
          </a:prstGeom>
          <a:solidFill>
            <a:schemeClr val="accent1"/>
          </a:solidFill>
        </p:spPr>
      </p:pic>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1034" name="Picture 10" descr="Introduction to Selenium"/>
          <p:cNvPicPr>
            <a:picLocks noChangeAspect="1" noChangeArrowheads="1"/>
          </p:cNvPicPr>
          <p:nvPr/>
        </p:nvPicPr>
        <p:blipFill>
          <a:blip r:embed="rId7" cstate="print"/>
          <a:srcRect/>
          <a:stretch>
            <a:fillRect/>
          </a:stretch>
        </p:blipFill>
        <p:spPr bwMode="auto">
          <a:xfrm rot="20734959">
            <a:off x="5739286" y="3945244"/>
            <a:ext cx="2690337" cy="1491216"/>
          </a:xfrm>
          <a:prstGeom prst="rect">
            <a:avLst/>
          </a:prstGeom>
          <a:noFill/>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10" name="Picture 10" descr="http://docs.seleniumhq.org/selenium-rc.png"/>
          <p:cNvPicPr>
            <a:picLocks noChangeAspect="1" noChangeArrowheads="1"/>
          </p:cNvPicPr>
          <p:nvPr/>
        </p:nvPicPr>
        <p:blipFill>
          <a:blip r:embed="rId7" cstate="print"/>
          <a:srcRect/>
          <a:stretch>
            <a:fillRect/>
          </a:stretch>
        </p:blipFill>
        <p:spPr bwMode="auto">
          <a:xfrm>
            <a:off x="0" y="355600"/>
            <a:ext cx="5124450" cy="5000625"/>
          </a:xfrm>
          <a:prstGeom prst="rect">
            <a:avLst/>
          </a:prstGeom>
          <a:noFill/>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1210"/>
                                        </p:tgtEl>
                                        <p:attrNameLst>
                                          <p:attrName>style.visibility</p:attrName>
                                        </p:attrNameLst>
                                      </p:cBhvr>
                                      <p:to>
                                        <p:strVal val="visible"/>
                                      </p:to>
                                    </p:set>
                                    <p:animEffect transition="in" filter="diamond(in)">
                                      <p:cBhvr>
                                        <p:cTn id="7" dur="1000"/>
                                        <p:tgtEl>
                                          <p:spTgt spid="5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6" name="图片 45" descr="Overall_GRID_architecture.png"/>
          <p:cNvPicPr>
            <a:picLocks noChangeAspect="1"/>
          </p:cNvPicPr>
          <p:nvPr/>
        </p:nvPicPr>
        <p:blipFill>
          <a:blip r:embed="rId7" cstate="print"/>
          <a:stretch>
            <a:fillRect/>
          </a:stretch>
        </p:blipFill>
        <p:spPr>
          <a:xfrm>
            <a:off x="1068943" y="0"/>
            <a:ext cx="7006113" cy="5715000"/>
          </a:xfrm>
          <a:prstGeom prst="rect">
            <a:avLst/>
          </a:prstGeom>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plus(in)">
                                      <p:cBhvr>
                                        <p:cTn id="7"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08" name="Picture 8" descr="Introduction to Selenium"/>
          <p:cNvPicPr>
            <a:picLocks noChangeAspect="1" noChangeArrowheads="1"/>
          </p:cNvPicPr>
          <p:nvPr/>
        </p:nvPicPr>
        <p:blipFill>
          <a:blip r:embed="rId7" cstate="print"/>
          <a:srcRect/>
          <a:stretch>
            <a:fillRect/>
          </a:stretch>
        </p:blipFill>
        <p:spPr bwMode="auto">
          <a:xfrm>
            <a:off x="243840" y="381000"/>
            <a:ext cx="5562600" cy="3095625"/>
          </a:xfrm>
          <a:prstGeom prst="rect">
            <a:avLst/>
          </a:prstGeom>
          <a:solidFill>
            <a:schemeClr val="accent1"/>
          </a:solidFill>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1208"/>
                                        </p:tgtEl>
                                        <p:attrNameLst>
                                          <p:attrName>style.visibility</p:attrName>
                                        </p:attrNameLst>
                                      </p:cBhvr>
                                      <p:to>
                                        <p:strVal val="visible"/>
                                      </p:to>
                                    </p:set>
                                    <p:animEffect transition="in" filter="checkerboard(across)">
                                      <p:cBhvr>
                                        <p:cTn id="7" dur="1000"/>
                                        <p:tgtEl>
                                          <p:spTgt spid="5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512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527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399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37" name="Group 20"/>
          <p:cNvGrpSpPr>
            <a:grpSpLocks/>
          </p:cNvGrpSpPr>
          <p:nvPr/>
        </p:nvGrpSpPr>
        <p:grpSpPr bwMode="auto">
          <a:xfrm>
            <a:off x="695503" y="37933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498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grpSp>
        <p:nvGrpSpPr>
          <p:cNvPr id="58" name="Group 6"/>
          <p:cNvGrpSpPr>
            <a:grpSpLocks/>
          </p:cNvGrpSpPr>
          <p:nvPr/>
        </p:nvGrpSpPr>
        <p:grpSpPr bwMode="auto">
          <a:xfrm>
            <a:off x="695503" y="162683"/>
            <a:ext cx="5832475" cy="830997"/>
            <a:chOff x="0" y="-55524"/>
            <a:chExt cx="5250472" cy="967281"/>
          </a:xfrm>
        </p:grpSpPr>
        <p:sp>
          <p:nvSpPr>
            <p:cNvPr id="59"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0"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63"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环境准备</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201886" y="2582371"/>
            <a:ext cx="2116477"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Firefox</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火狐浏览器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200289" y="4976178"/>
            <a:ext cx="2119491"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Selenium IDE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4953318" y="2582371"/>
            <a:ext cx="1550425"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Firebug</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4954905" y="4976178"/>
            <a:ext cx="1891865"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Vimperator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3074" name="Picture 2" descr="firefox logo 的图像结果"/>
          <p:cNvPicPr>
            <a:picLocks noChangeAspect="1" noChangeArrowheads="1"/>
          </p:cNvPicPr>
          <p:nvPr/>
        </p:nvPicPr>
        <p:blipFill>
          <a:blip r:embed="rId2" cstate="print"/>
          <a:srcRect/>
          <a:stretch>
            <a:fillRect/>
          </a:stretch>
        </p:blipFill>
        <p:spPr bwMode="auto">
          <a:xfrm>
            <a:off x="1566220" y="1008734"/>
            <a:ext cx="1386058" cy="1323996"/>
          </a:xfrm>
          <a:prstGeom prst="rect">
            <a:avLst/>
          </a:prstGeom>
          <a:noFill/>
        </p:spPr>
      </p:pic>
      <p:pic>
        <p:nvPicPr>
          <p:cNvPr id="3076" name="Picture 4" descr="https://premium.wpmudev.org/blog/wp-content/uploads/2013/09/firebug-logo-177x141.png"/>
          <p:cNvPicPr>
            <a:picLocks noChangeAspect="1" noChangeArrowheads="1"/>
          </p:cNvPicPr>
          <p:nvPr/>
        </p:nvPicPr>
        <p:blipFill>
          <a:blip r:embed="rId3" cstate="print"/>
          <a:srcRect/>
          <a:stretch>
            <a:fillRect/>
          </a:stretch>
        </p:blipFill>
        <p:spPr bwMode="auto">
          <a:xfrm>
            <a:off x="4815236" y="864464"/>
            <a:ext cx="1685925" cy="1343026"/>
          </a:xfrm>
          <a:prstGeom prst="rect">
            <a:avLst/>
          </a:prstGeom>
          <a:noFill/>
        </p:spPr>
      </p:pic>
      <p:pic>
        <p:nvPicPr>
          <p:cNvPr id="3078" name="Picture 6" descr="https://upload.wikimedia.org/wikipedia/commons/2/28/Vimperator_logo.png"/>
          <p:cNvPicPr>
            <a:picLocks noChangeAspect="1" noChangeArrowheads="1"/>
          </p:cNvPicPr>
          <p:nvPr/>
        </p:nvPicPr>
        <p:blipFill>
          <a:blip r:embed="rId4" cstate="print"/>
          <a:srcRect/>
          <a:stretch>
            <a:fillRect/>
          </a:stretch>
        </p:blipFill>
        <p:spPr bwMode="auto">
          <a:xfrm>
            <a:off x="5036014" y="3925193"/>
            <a:ext cx="2053356" cy="507003"/>
          </a:xfrm>
          <a:prstGeom prst="rect">
            <a:avLst/>
          </a:prstGeom>
          <a:noFill/>
        </p:spPr>
      </p:pic>
      <p:pic>
        <p:nvPicPr>
          <p:cNvPr id="34" name="图片 33" descr="selenium-big-logo.png"/>
          <p:cNvPicPr>
            <a:picLocks noChangeAspect="1"/>
          </p:cNvPicPr>
          <p:nvPr/>
        </p:nvPicPr>
        <p:blipFill>
          <a:blip r:embed="rId5" cstate="print"/>
          <a:stretch>
            <a:fillRect/>
          </a:stretch>
        </p:blipFill>
        <p:spPr>
          <a:xfrm>
            <a:off x="1538878" y="3364737"/>
            <a:ext cx="1578395" cy="1428448"/>
          </a:xfrm>
          <a:prstGeom prst="rect">
            <a:avLst/>
          </a:prstGeom>
        </p:spPr>
      </p:pic>
    </p:spTree>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录制</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1406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不自动启动录制</a:t>
              </a:r>
              <a:endParaRPr lang="en-US" altLang="zh-CN" sz="1444" dirty="0">
                <a:latin typeface="+mn-ea"/>
                <a:ea typeface="+mn-ea"/>
                <a:sym typeface="DotumChe" panose="020B0609000101010101" pitchFamily="49" charset="-127"/>
              </a:endParaRPr>
            </a:p>
            <a:p>
              <a:pPr eaLnBrk="1" hangingPunct="1">
                <a:spcAft>
                  <a:spcPts val="667"/>
                </a:spcAft>
                <a:defRPr/>
              </a:pPr>
              <a:r>
                <a:rPr lang="en-US" altLang="zh-CN" sz="1444" dirty="0">
                  <a:latin typeface="+mn-ea"/>
                  <a:ea typeface="+mn-ea"/>
                  <a:sym typeface="DotumChe" panose="020B0609000101010101" pitchFamily="49" charset="-127"/>
                </a:rPr>
                <a:t>* </a:t>
              </a:r>
              <a:r>
                <a:rPr lang="zh-CN" altLang="en-US" sz="1444" dirty="0">
                  <a:latin typeface="+mn-ea"/>
                  <a:ea typeface="+mn-ea"/>
                  <a:sym typeface="DotumChe" panose="020B0609000101010101" pitchFamily="49" charset="-127"/>
                </a:rPr>
                <a:t>有些操作不被录制</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有些操作录制不正确</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优秀的网站容易录制</a:t>
              </a:r>
              <a:endParaRPr lang="en-US" altLang="zh-CN" sz="1444" dirty="0">
                <a:latin typeface="+mn-ea"/>
                <a:ea typeface="+mn-ea"/>
                <a:sym typeface="DotumChe" panose="020B0609000101010101" pitchFamily="49" charset="-127"/>
              </a:endParaRPr>
            </a:p>
            <a:p>
              <a:pPr eaLnBrk="1" hangingPunct="1">
                <a:spcAft>
                  <a:spcPts val="667"/>
                </a:spcAft>
                <a:defRPr/>
              </a:pPr>
              <a:endParaRPr lang="en-US" altLang="zh-CN" sz="1444" dirty="0">
                <a:latin typeface="+mn-ea"/>
                <a:ea typeface="+mn-ea"/>
                <a:sym typeface="DotumChe" panose="020B0609000101010101" pitchFamily="49" charset="-127"/>
              </a:endParaRPr>
            </a:p>
          </p:txBody>
        </p:sp>
      </p:grpSp>
      <p:grpSp>
        <p:nvGrpSpPr>
          <p:cNvPr id="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添加断言和验证</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断言失败测试终止</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验证失败测试继续</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通过上下文菜单添加</a:t>
              </a:r>
            </a:p>
          </p:txBody>
        </p:sp>
      </p:grpSp>
      <p:grpSp>
        <p:nvGrpSpPr>
          <p:cNvPr id="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编辑</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命令的三个参数：</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command</a:t>
              </a: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target</a:t>
              </a: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value</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添加命令</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添加注释</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表格视图</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源视图</a:t>
              </a:r>
            </a:p>
          </p:txBody>
        </p:sp>
      </p:grpSp>
      <p:grpSp>
        <p:nvGrpSpPr>
          <p:cNvPr id="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制作测试案例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009261665"/>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809347341"/>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
          <p:cNvGrpSpPr>
            <a:grpSpLocks/>
          </p:cNvGrpSpPr>
          <p:nvPr/>
        </p:nvGrpSpPr>
        <p:grpSpPr bwMode="auto">
          <a:xfrm>
            <a:off x="0" y="0"/>
            <a:ext cx="9144000" cy="5715000"/>
            <a:chOff x="0" y="0"/>
            <a:chExt cx="9144000" cy="5147320"/>
          </a:xfrm>
        </p:grpSpPr>
        <p:sp>
          <p:nvSpPr>
            <p:cNvPr id="10287" name="等腰三角形 46"/>
            <p:cNvSpPr>
              <a:spLocks noChangeArrowheads="1"/>
            </p:cNvSpPr>
            <p:nvPr/>
          </p:nvSpPr>
          <p:spPr bwMode="auto">
            <a:xfrm flipV="1">
              <a:off x="0" y="0"/>
              <a:ext cx="9144000" cy="2570087"/>
            </a:xfrm>
            <a:prstGeom prst="triangle">
              <a:avLst>
                <a:gd name="adj" fmla="val 5031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8" name="等腰三角形 1"/>
            <p:cNvSpPr>
              <a:spLocks noChangeArrowheads="1"/>
            </p:cNvSpPr>
            <p:nvPr/>
          </p:nvSpPr>
          <p:spPr bwMode="auto">
            <a:xfrm>
              <a:off x="0" y="2577234"/>
              <a:ext cx="9144000" cy="2570086"/>
            </a:xfrm>
            <a:prstGeom prst="triangle">
              <a:avLst>
                <a:gd name="adj" fmla="val 5031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0243" name="Group 5"/>
          <p:cNvGrpSpPr>
            <a:grpSpLocks/>
          </p:cNvGrpSpPr>
          <p:nvPr/>
        </p:nvGrpSpPr>
        <p:grpSpPr bwMode="auto">
          <a:xfrm>
            <a:off x="2022475" y="863600"/>
            <a:ext cx="4602163" cy="3359150"/>
            <a:chOff x="0" y="0"/>
            <a:chExt cx="4142414" cy="3022265"/>
          </a:xfrm>
        </p:grpSpPr>
        <p:sp>
          <p:nvSpPr>
            <p:cNvPr id="10284" name="等腰三角形 43"/>
            <p:cNvSpPr>
              <a:spLocks noChangeArrowheads="1"/>
            </p:cNvSpPr>
            <p:nvPr/>
          </p:nvSpPr>
          <p:spPr bwMode="auto">
            <a:xfrm rot="20741222" flipH="1">
              <a:off x="0" y="0"/>
              <a:ext cx="4060966" cy="2463803"/>
            </a:xfrm>
            <a:prstGeom prst="triangle">
              <a:avLst>
                <a:gd name="adj" fmla="val 49463"/>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5" name="等腰三角形 44"/>
            <p:cNvSpPr>
              <a:spLocks noChangeArrowheads="1"/>
            </p:cNvSpPr>
            <p:nvPr/>
          </p:nvSpPr>
          <p:spPr bwMode="auto">
            <a:xfrm flipV="1">
              <a:off x="198619" y="728429"/>
              <a:ext cx="3943795" cy="2293836"/>
            </a:xfrm>
            <a:prstGeom prst="triangle">
              <a:avLst>
                <a:gd name="adj" fmla="val 69366"/>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6" name="任意多边形 49"/>
            <p:cNvSpPr>
              <a:spLocks noChangeArrowheads="1"/>
            </p:cNvSpPr>
            <p:nvPr/>
          </p:nvSpPr>
          <p:spPr bwMode="auto">
            <a:xfrm rot="20741222" flipH="1">
              <a:off x="1108835" y="508472"/>
              <a:ext cx="2572040" cy="1871062"/>
            </a:xfrm>
            <a:custGeom>
              <a:avLst/>
              <a:gdLst>
                <a:gd name="T0" fmla="*/ 2055914 w 2572372"/>
                <a:gd name="T1" fmla="*/ 0 h 1871384"/>
                <a:gd name="T2" fmla="*/ 822658 w 2572372"/>
                <a:gd name="T3" fmla="*/ 314650 h 1871384"/>
                <a:gd name="T4" fmla="*/ 0 w 2572372"/>
                <a:gd name="T5" fmla="*/ 1323657 h 1871384"/>
                <a:gd name="T6" fmla="*/ 494742 w 2572372"/>
                <a:gd name="T7" fmla="*/ 1871384 h 1871384"/>
                <a:gd name="T8" fmla="*/ 1672767 w 2572372"/>
                <a:gd name="T9" fmla="*/ 1871384 h 1871384"/>
                <a:gd name="T10" fmla="*/ 2572372 w 2572372"/>
                <a:gd name="T11" fmla="*/ 620084 h 1871384"/>
                <a:gd name="T12" fmla="*/ 0 60000 65536"/>
                <a:gd name="T13" fmla="*/ 0 60000 65536"/>
                <a:gd name="T14" fmla="*/ 0 60000 65536"/>
                <a:gd name="T15" fmla="*/ 0 60000 65536"/>
                <a:gd name="T16" fmla="*/ 0 60000 65536"/>
                <a:gd name="T17" fmla="*/ 0 60000 65536"/>
                <a:gd name="T18" fmla="*/ 0 w 2572372"/>
                <a:gd name="T19" fmla="*/ 0 h 1871384"/>
                <a:gd name="T20" fmla="*/ 2572372 w 2572372"/>
                <a:gd name="T21" fmla="*/ 1871384 h 1871384"/>
              </a:gdLst>
              <a:ahLst/>
              <a:cxnLst>
                <a:cxn ang="T12">
                  <a:pos x="T0" y="T1"/>
                </a:cxn>
                <a:cxn ang="T13">
                  <a:pos x="T2" y="T3"/>
                </a:cxn>
                <a:cxn ang="T14">
                  <a:pos x="T4" y="T5"/>
                </a:cxn>
                <a:cxn ang="T15">
                  <a:pos x="T6" y="T7"/>
                </a:cxn>
                <a:cxn ang="T16">
                  <a:pos x="T8" y="T9"/>
                </a:cxn>
                <a:cxn ang="T17">
                  <a:pos x="T10" y="T11"/>
                </a:cxn>
              </a:cxnLst>
              <a:rect l="T18" t="T19" r="T20" b="T21"/>
              <a:pathLst>
                <a:path w="2572372" h="1871384">
                  <a:moveTo>
                    <a:pt x="2055914" y="0"/>
                  </a:moveTo>
                  <a:lnTo>
                    <a:pt x="822658" y="314650"/>
                  </a:lnTo>
                  <a:lnTo>
                    <a:pt x="0" y="1323657"/>
                  </a:lnTo>
                  <a:lnTo>
                    <a:pt x="494742" y="1871384"/>
                  </a:lnTo>
                  <a:lnTo>
                    <a:pt x="1672767" y="1871384"/>
                  </a:lnTo>
                  <a:lnTo>
                    <a:pt x="2572372" y="620084"/>
                  </a:lnTo>
                  <a:lnTo>
                    <a:pt x="2055914" y="0"/>
                  </a:lnTo>
                  <a:close/>
                </a:path>
              </a:pathLst>
            </a:cu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grpSp>
        <p:nvGrpSpPr>
          <p:cNvPr id="10244" name="Group 9"/>
          <p:cNvGrpSpPr>
            <a:grpSpLocks/>
          </p:cNvGrpSpPr>
          <p:nvPr/>
        </p:nvGrpSpPr>
        <p:grpSpPr bwMode="auto">
          <a:xfrm>
            <a:off x="3124200" y="2093913"/>
            <a:ext cx="2895600" cy="1119187"/>
            <a:chOff x="0" y="0"/>
            <a:chExt cx="2606734" cy="1007330"/>
          </a:xfrm>
        </p:grpSpPr>
        <p:sp>
          <p:nvSpPr>
            <p:cNvPr id="10282" name="文本框 51"/>
            <p:cNvSpPr>
              <a:spLocks noChangeArrowheads="1"/>
            </p:cNvSpPr>
            <p:nvPr/>
          </p:nvSpPr>
          <p:spPr bwMode="auto">
            <a:xfrm>
              <a:off x="773160" y="0"/>
              <a:ext cx="970379" cy="298627"/>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KEY WORDS</a:t>
              </a:r>
            </a:p>
          </p:txBody>
        </p:sp>
        <p:sp>
          <p:nvSpPr>
            <p:cNvPr id="10283" name="矩形 3"/>
            <p:cNvSpPr>
              <a:spLocks noChangeArrowheads="1"/>
            </p:cNvSpPr>
            <p:nvPr/>
          </p:nvSpPr>
          <p:spPr bwMode="auto">
            <a:xfrm>
              <a:off x="0" y="370068"/>
              <a:ext cx="2606734" cy="6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sp>
        <p:nvSpPr>
          <p:cNvPr id="10245" name="矩形 54"/>
          <p:cNvSpPr>
            <a:spLocks noChangeArrowheads="1"/>
          </p:cNvSpPr>
          <p:nvPr/>
        </p:nvSpPr>
        <p:spPr bwMode="auto">
          <a:xfrm>
            <a:off x="2163763" y="4660900"/>
            <a:ext cx="504031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0246" name="Group 13"/>
          <p:cNvGrpSpPr>
            <a:grpSpLocks/>
          </p:cNvGrpSpPr>
          <p:nvPr/>
        </p:nvGrpSpPr>
        <p:grpSpPr bwMode="auto">
          <a:xfrm>
            <a:off x="7115175" y="733425"/>
            <a:ext cx="2078038" cy="1404938"/>
            <a:chOff x="0" y="0"/>
            <a:chExt cx="1869908" cy="1264377"/>
          </a:xfrm>
        </p:grpSpPr>
        <p:grpSp>
          <p:nvGrpSpPr>
            <p:cNvPr id="10277" name="Group 14"/>
            <p:cNvGrpSpPr>
              <a:grpSpLocks/>
            </p:cNvGrpSpPr>
            <p:nvPr/>
          </p:nvGrpSpPr>
          <p:grpSpPr bwMode="auto">
            <a:xfrm>
              <a:off x="0" y="42051"/>
              <a:ext cx="277453" cy="277453"/>
              <a:chOff x="0" y="0"/>
              <a:chExt cx="277453" cy="277453"/>
            </a:xfrm>
          </p:grpSpPr>
          <p:sp>
            <p:nvSpPr>
              <p:cNvPr id="10280" name="同心圆 154"/>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81" name="空心弧 155"/>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78" name="矩形 152"/>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79" name="矩形 153"/>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7" name="Group 19"/>
          <p:cNvGrpSpPr>
            <a:grpSpLocks/>
          </p:cNvGrpSpPr>
          <p:nvPr/>
        </p:nvGrpSpPr>
        <p:grpSpPr bwMode="auto">
          <a:xfrm>
            <a:off x="7115175" y="1951038"/>
            <a:ext cx="2078038" cy="1404937"/>
            <a:chOff x="0" y="0"/>
            <a:chExt cx="1869908" cy="1264377"/>
          </a:xfrm>
        </p:grpSpPr>
        <p:grpSp>
          <p:nvGrpSpPr>
            <p:cNvPr id="10272" name="Group 20"/>
            <p:cNvGrpSpPr>
              <a:grpSpLocks/>
            </p:cNvGrpSpPr>
            <p:nvPr/>
          </p:nvGrpSpPr>
          <p:grpSpPr bwMode="auto">
            <a:xfrm>
              <a:off x="0" y="42051"/>
              <a:ext cx="277453" cy="277453"/>
              <a:chOff x="0" y="0"/>
              <a:chExt cx="277453" cy="277453"/>
            </a:xfrm>
          </p:grpSpPr>
          <p:sp>
            <p:nvSpPr>
              <p:cNvPr id="10275" name="同心圆 55"/>
              <p:cNvSpPr>
                <a:spLocks noChangeArrowheads="1"/>
              </p:cNvSpPr>
              <p:nvPr/>
            </p:nvSpPr>
            <p:spPr bwMode="auto">
              <a:xfrm>
                <a:off x="0" y="-620"/>
                <a:ext cx="277129" cy="278592"/>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76" name="空心弧 56"/>
              <p:cNvSpPr>
                <a:spLocks noChangeArrowheads="1"/>
              </p:cNvSpPr>
              <p:nvPr/>
            </p:nvSpPr>
            <p:spPr bwMode="auto">
              <a:xfrm>
                <a:off x="0" y="-620"/>
                <a:ext cx="277129" cy="278592"/>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73" name="矩形 52"/>
            <p:cNvSpPr>
              <a:spLocks noChangeArrowheads="1"/>
            </p:cNvSpPr>
            <p:nvPr/>
          </p:nvSpPr>
          <p:spPr bwMode="auto">
            <a:xfrm>
              <a:off x="265701" y="0"/>
              <a:ext cx="1579922" cy="3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74" name="矩形 53"/>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8" name="Group 25"/>
          <p:cNvGrpSpPr>
            <a:grpSpLocks/>
          </p:cNvGrpSpPr>
          <p:nvPr/>
        </p:nvGrpSpPr>
        <p:grpSpPr bwMode="auto">
          <a:xfrm>
            <a:off x="7115175" y="3168650"/>
            <a:ext cx="2078038" cy="1403350"/>
            <a:chOff x="0" y="0"/>
            <a:chExt cx="1869908" cy="1264377"/>
          </a:xfrm>
        </p:grpSpPr>
        <p:grpSp>
          <p:nvGrpSpPr>
            <p:cNvPr id="10267" name="Group 26"/>
            <p:cNvGrpSpPr>
              <a:grpSpLocks/>
            </p:cNvGrpSpPr>
            <p:nvPr/>
          </p:nvGrpSpPr>
          <p:grpSpPr bwMode="auto">
            <a:xfrm>
              <a:off x="0" y="42051"/>
              <a:ext cx="277453" cy="277453"/>
              <a:chOff x="0" y="0"/>
              <a:chExt cx="277453" cy="277453"/>
            </a:xfrm>
          </p:grpSpPr>
          <p:sp>
            <p:nvSpPr>
              <p:cNvPr id="10270" name="同心圆 64"/>
              <p:cNvSpPr>
                <a:spLocks noChangeArrowheads="1"/>
              </p:cNvSpPr>
              <p:nvPr/>
            </p:nvSpPr>
            <p:spPr bwMode="auto">
              <a:xfrm>
                <a:off x="0" y="-572"/>
                <a:ext cx="277129" cy="277476"/>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71" name="空心弧 65"/>
              <p:cNvSpPr>
                <a:spLocks noChangeArrowheads="1"/>
              </p:cNvSpPr>
              <p:nvPr/>
            </p:nvSpPr>
            <p:spPr bwMode="auto">
              <a:xfrm>
                <a:off x="0" y="-572"/>
                <a:ext cx="277129" cy="277476"/>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68" name="矩形 62"/>
            <p:cNvSpPr>
              <a:spLocks noChangeArrowheads="1"/>
            </p:cNvSpPr>
            <p:nvPr/>
          </p:nvSpPr>
          <p:spPr bwMode="auto">
            <a:xfrm>
              <a:off x="265701" y="0"/>
              <a:ext cx="1579922" cy="328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69" name="矩形 63"/>
            <p:cNvSpPr>
              <a:spLocks noChangeArrowheads="1"/>
            </p:cNvSpPr>
            <p:nvPr/>
          </p:nvSpPr>
          <p:spPr bwMode="auto">
            <a:xfrm>
              <a:off x="277129" y="257452"/>
              <a:ext cx="1592779" cy="10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9" name="Group 31"/>
          <p:cNvGrpSpPr>
            <a:grpSpLocks/>
          </p:cNvGrpSpPr>
          <p:nvPr/>
        </p:nvGrpSpPr>
        <p:grpSpPr bwMode="auto">
          <a:xfrm>
            <a:off x="31750" y="727075"/>
            <a:ext cx="2078038" cy="1404938"/>
            <a:chOff x="0" y="0"/>
            <a:chExt cx="1869908" cy="1264377"/>
          </a:xfrm>
        </p:grpSpPr>
        <p:grpSp>
          <p:nvGrpSpPr>
            <p:cNvPr id="10262" name="Group 32"/>
            <p:cNvGrpSpPr>
              <a:grpSpLocks/>
            </p:cNvGrpSpPr>
            <p:nvPr/>
          </p:nvGrpSpPr>
          <p:grpSpPr bwMode="auto">
            <a:xfrm>
              <a:off x="0" y="42051"/>
              <a:ext cx="277453" cy="277453"/>
              <a:chOff x="0" y="0"/>
              <a:chExt cx="277453" cy="277453"/>
            </a:xfrm>
          </p:grpSpPr>
          <p:sp>
            <p:nvSpPr>
              <p:cNvPr id="10265" name="同心圆 70"/>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66" name="空心弧 71"/>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63" name="矩形 68"/>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64" name="矩形 69"/>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50" name="Group 37"/>
          <p:cNvGrpSpPr>
            <a:grpSpLocks/>
          </p:cNvGrpSpPr>
          <p:nvPr/>
        </p:nvGrpSpPr>
        <p:grpSpPr bwMode="auto">
          <a:xfrm>
            <a:off x="31750" y="1943100"/>
            <a:ext cx="2078038" cy="1404938"/>
            <a:chOff x="0" y="0"/>
            <a:chExt cx="1869908" cy="1264377"/>
          </a:xfrm>
        </p:grpSpPr>
        <p:grpSp>
          <p:nvGrpSpPr>
            <p:cNvPr id="10257" name="Group 38"/>
            <p:cNvGrpSpPr>
              <a:grpSpLocks/>
            </p:cNvGrpSpPr>
            <p:nvPr/>
          </p:nvGrpSpPr>
          <p:grpSpPr bwMode="auto">
            <a:xfrm>
              <a:off x="0" y="42051"/>
              <a:ext cx="277453" cy="277453"/>
              <a:chOff x="0" y="0"/>
              <a:chExt cx="277453" cy="277453"/>
            </a:xfrm>
          </p:grpSpPr>
          <p:sp>
            <p:nvSpPr>
              <p:cNvPr id="10260" name="同心圆 76"/>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61" name="空心弧 77"/>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58" name="矩形 74"/>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59" name="矩形 75"/>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51" name="Group 43"/>
          <p:cNvGrpSpPr>
            <a:grpSpLocks/>
          </p:cNvGrpSpPr>
          <p:nvPr/>
        </p:nvGrpSpPr>
        <p:grpSpPr bwMode="auto">
          <a:xfrm>
            <a:off x="31750" y="3160713"/>
            <a:ext cx="2078038" cy="1404937"/>
            <a:chOff x="0" y="0"/>
            <a:chExt cx="1869908" cy="1264377"/>
          </a:xfrm>
        </p:grpSpPr>
        <p:grpSp>
          <p:nvGrpSpPr>
            <p:cNvPr id="10252" name="Group 44"/>
            <p:cNvGrpSpPr>
              <a:grpSpLocks/>
            </p:cNvGrpSpPr>
            <p:nvPr/>
          </p:nvGrpSpPr>
          <p:grpSpPr bwMode="auto">
            <a:xfrm>
              <a:off x="0" y="42051"/>
              <a:ext cx="277453" cy="277453"/>
              <a:chOff x="0" y="0"/>
              <a:chExt cx="277453" cy="277453"/>
            </a:xfrm>
          </p:grpSpPr>
          <p:sp>
            <p:nvSpPr>
              <p:cNvPr id="10255" name="同心圆 82"/>
              <p:cNvSpPr>
                <a:spLocks noChangeArrowheads="1"/>
              </p:cNvSpPr>
              <p:nvPr/>
            </p:nvSpPr>
            <p:spPr bwMode="auto">
              <a:xfrm>
                <a:off x="0" y="-620"/>
                <a:ext cx="277129" cy="278592"/>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56" name="空心弧 83"/>
              <p:cNvSpPr>
                <a:spLocks noChangeArrowheads="1"/>
              </p:cNvSpPr>
              <p:nvPr/>
            </p:nvSpPr>
            <p:spPr bwMode="auto">
              <a:xfrm>
                <a:off x="0" y="-620"/>
                <a:ext cx="277129" cy="278592"/>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53" name="矩形 80"/>
            <p:cNvSpPr>
              <a:spLocks noChangeArrowheads="1"/>
            </p:cNvSpPr>
            <p:nvPr/>
          </p:nvSpPr>
          <p:spPr bwMode="auto">
            <a:xfrm>
              <a:off x="265701" y="0"/>
              <a:ext cx="1579922" cy="3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54" name="矩形 81"/>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spTree>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921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922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922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2" name="Group 6"/>
          <p:cNvGrpSpPr>
            <a:grpSpLocks/>
          </p:cNvGrpSpPr>
          <p:nvPr/>
        </p:nvGrpSpPr>
        <p:grpSpPr bwMode="auto">
          <a:xfrm>
            <a:off x="696913" y="2919413"/>
            <a:ext cx="5832475" cy="1016000"/>
            <a:chOff x="0" y="0"/>
            <a:chExt cx="5250472" cy="915081"/>
          </a:xfrm>
        </p:grpSpPr>
        <p:sp>
          <p:nvSpPr>
            <p:cNvPr id="9247" name="矩形 46"/>
            <p:cNvSpPr>
              <a:spLocks noChangeArrowheads="1"/>
            </p:cNvSpPr>
            <p:nvPr/>
          </p:nvSpPr>
          <p:spPr bwMode="auto">
            <a:xfrm>
              <a:off x="0" y="44324"/>
              <a:ext cx="5250472" cy="835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8" name="直角三角形 47"/>
            <p:cNvSpPr>
              <a:spLocks noChangeArrowheads="1"/>
            </p:cNvSpPr>
            <p:nvPr/>
          </p:nvSpPr>
          <p:spPr bwMode="auto">
            <a:xfrm>
              <a:off x="0" y="44324"/>
              <a:ext cx="834588" cy="83501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9" name="直角三角形 48"/>
            <p:cNvSpPr>
              <a:spLocks noChangeArrowheads="1"/>
            </p:cNvSpPr>
            <p:nvPr/>
          </p:nvSpPr>
          <p:spPr bwMode="auto">
            <a:xfrm flipV="1">
              <a:off x="0" y="44324"/>
              <a:ext cx="834588" cy="83501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50" name="文本框 49"/>
            <p:cNvSpPr>
              <a:spLocks noChangeArrowheads="1"/>
            </p:cNvSpPr>
            <p:nvPr/>
          </p:nvSpPr>
          <p:spPr bwMode="auto">
            <a:xfrm>
              <a:off x="150557" y="0"/>
              <a:ext cx="534151"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9251" name="矩形 50"/>
            <p:cNvSpPr>
              <a:spLocks noChangeArrowheads="1"/>
            </p:cNvSpPr>
            <p:nvPr/>
          </p:nvSpPr>
          <p:spPr bwMode="auto">
            <a:xfrm>
              <a:off x="834588" y="141551"/>
              <a:ext cx="1534245" cy="39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firebug </a:t>
              </a:r>
              <a:r>
                <a:rPr lang="zh-CN" altLang="en-US" sz="2222" dirty="0">
                  <a:solidFill>
                    <a:srgbClr val="7F7F7F"/>
                  </a:solidFill>
                  <a:ea typeface="微软雅黑" panose="020B0503020204020204" pitchFamily="34" charset="-122"/>
                </a:rPr>
                <a:t>插件</a:t>
              </a:r>
            </a:p>
          </p:txBody>
        </p:sp>
        <p:sp>
          <p:nvSpPr>
            <p:cNvPr id="9252" name="矩形 51"/>
            <p:cNvSpPr>
              <a:spLocks noChangeArrowheads="1"/>
            </p:cNvSpPr>
            <p:nvPr/>
          </p:nvSpPr>
          <p:spPr bwMode="auto">
            <a:xfrm>
              <a:off x="840304" y="458970"/>
              <a:ext cx="2402298" cy="29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dirty="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3" name="Group 13"/>
          <p:cNvGrpSpPr>
            <a:grpSpLocks/>
          </p:cNvGrpSpPr>
          <p:nvPr/>
        </p:nvGrpSpPr>
        <p:grpSpPr bwMode="auto">
          <a:xfrm>
            <a:off x="696913" y="4051300"/>
            <a:ext cx="5832475" cy="1016000"/>
            <a:chOff x="0" y="0"/>
            <a:chExt cx="5250472" cy="913508"/>
          </a:xfrm>
        </p:grpSpPr>
        <p:sp>
          <p:nvSpPr>
            <p:cNvPr id="924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4" name="文本框 56"/>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9245" name="矩形 57"/>
            <p:cNvSpPr>
              <a:spLocks noChangeArrowheads="1"/>
            </p:cNvSpPr>
            <p:nvPr/>
          </p:nvSpPr>
          <p:spPr bwMode="auto">
            <a:xfrm>
              <a:off x="834588" y="141309"/>
              <a:ext cx="2247109" cy="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Selenium IDE</a:t>
              </a:r>
              <a:r>
                <a:rPr lang="zh-CN" altLang="en-US" sz="2222" dirty="0">
                  <a:solidFill>
                    <a:srgbClr val="7F7F7F"/>
                  </a:solidFill>
                  <a:ea typeface="微软雅黑" panose="020B0503020204020204" pitchFamily="34" charset="-122"/>
                </a:rPr>
                <a:t>插件</a:t>
              </a:r>
            </a:p>
          </p:txBody>
        </p:sp>
        <p:sp>
          <p:nvSpPr>
            <p:cNvPr id="9246" name="矩形 58"/>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4" name="Group 20"/>
          <p:cNvGrpSpPr>
            <a:grpSpLocks/>
          </p:cNvGrpSpPr>
          <p:nvPr/>
        </p:nvGrpSpPr>
        <p:grpSpPr bwMode="auto">
          <a:xfrm>
            <a:off x="228600" y="2133600"/>
            <a:ext cx="307975" cy="357188"/>
            <a:chOff x="0" y="0"/>
            <a:chExt cx="276225" cy="320421"/>
          </a:xfrm>
        </p:grpSpPr>
        <p:sp>
          <p:nvSpPr>
            <p:cNvPr id="923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0" name="等腰三角形 76"/>
            <p:cNvSpPr>
              <a:spLocks noChangeArrowheads="1"/>
            </p:cNvSpPr>
            <p:nvPr/>
          </p:nvSpPr>
          <p:spPr bwMode="auto">
            <a:xfrm rot="5400000">
              <a:off x="-10693" y="87594"/>
              <a:ext cx="166619"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9225" name="Group 23"/>
          <p:cNvGrpSpPr>
            <a:grpSpLocks/>
          </p:cNvGrpSpPr>
          <p:nvPr/>
        </p:nvGrpSpPr>
        <p:grpSpPr bwMode="auto">
          <a:xfrm>
            <a:off x="696913" y="652463"/>
            <a:ext cx="5832475" cy="1016000"/>
            <a:chOff x="0" y="0"/>
            <a:chExt cx="5250472" cy="913508"/>
          </a:xfrm>
        </p:grpSpPr>
        <p:sp>
          <p:nvSpPr>
            <p:cNvPr id="9233"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4"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5"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6"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9237" name="矩形 59"/>
            <p:cNvSpPr>
              <a:spLocks noChangeArrowheads="1"/>
            </p:cNvSpPr>
            <p:nvPr/>
          </p:nvSpPr>
          <p:spPr bwMode="auto">
            <a:xfrm>
              <a:off x="834588" y="141308"/>
              <a:ext cx="2304831" cy="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Firefox </a:t>
              </a:r>
              <a:r>
                <a:rPr lang="zh-CN" altLang="en-US" sz="2222" dirty="0">
                  <a:solidFill>
                    <a:srgbClr val="7F7F7F"/>
                  </a:solidFill>
                  <a:ea typeface="微软雅黑" panose="020B0503020204020204" pitchFamily="34" charset="-122"/>
                </a:rPr>
                <a:t>火狐浏览器</a:t>
              </a:r>
            </a:p>
          </p:txBody>
        </p:sp>
        <p:sp>
          <p:nvSpPr>
            <p:cNvPr id="9238"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6" name="Group 30"/>
          <p:cNvGrpSpPr>
            <a:grpSpLocks/>
          </p:cNvGrpSpPr>
          <p:nvPr/>
        </p:nvGrpSpPr>
        <p:grpSpPr bwMode="auto">
          <a:xfrm>
            <a:off x="696913" y="1784350"/>
            <a:ext cx="5832475" cy="1016000"/>
            <a:chOff x="0" y="0"/>
            <a:chExt cx="5250472" cy="913508"/>
          </a:xfrm>
        </p:grpSpPr>
        <p:sp>
          <p:nvSpPr>
            <p:cNvPr id="9227" name="矩形 62"/>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28" name="直角三角形 63"/>
            <p:cNvSpPr>
              <a:spLocks noChangeArrowheads="1"/>
            </p:cNvSpPr>
            <p:nvPr/>
          </p:nvSpPr>
          <p:spPr bwMode="auto">
            <a:xfrm>
              <a:off x="0" y="44248"/>
              <a:ext cx="834588" cy="835003"/>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29" name="直角三角形 65"/>
            <p:cNvSpPr>
              <a:spLocks noChangeArrowheads="1"/>
            </p:cNvSpPr>
            <p:nvPr/>
          </p:nvSpPr>
          <p:spPr bwMode="auto">
            <a:xfrm flipV="1">
              <a:off x="0" y="44248"/>
              <a:ext cx="834588" cy="835003"/>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0" name="文本框 66"/>
            <p:cNvSpPr>
              <a:spLocks noChangeArrowheads="1"/>
            </p:cNvSpPr>
            <p:nvPr/>
          </p:nvSpPr>
          <p:spPr bwMode="auto">
            <a:xfrm>
              <a:off x="160656" y="0"/>
              <a:ext cx="513950"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9231" name="矩形 73"/>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Add the slide title here</a:t>
              </a:r>
              <a:endParaRPr lang="zh-CN" altLang="en-US" sz="2222" dirty="0">
                <a:solidFill>
                  <a:srgbClr val="000000"/>
                </a:solidFill>
                <a:ea typeface="微软雅黑" panose="020B0503020204020204" pitchFamily="34" charset="-122"/>
              </a:endParaRPr>
            </a:p>
          </p:txBody>
        </p:sp>
        <p:sp>
          <p:nvSpPr>
            <p:cNvPr id="9232" name="矩形 77"/>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2"/>
          <p:cNvGrpSpPr>
            <a:grpSpLocks/>
          </p:cNvGrpSpPr>
          <p:nvPr/>
        </p:nvGrpSpPr>
        <p:grpSpPr bwMode="auto">
          <a:xfrm>
            <a:off x="-508000" y="0"/>
            <a:ext cx="10160000" cy="5715000"/>
            <a:chOff x="0" y="0"/>
            <a:chExt cx="9143997" cy="5143503"/>
          </a:xfrm>
        </p:grpSpPr>
        <p:sp>
          <p:nvSpPr>
            <p:cNvPr id="12334" name="直角三角形 147"/>
            <p:cNvSpPr>
              <a:spLocks noChangeArrowheads="1"/>
            </p:cNvSpPr>
            <p:nvPr/>
          </p:nvSpPr>
          <p:spPr bwMode="auto">
            <a:xfrm flipH="1">
              <a:off x="5207792" y="2928939"/>
              <a:ext cx="3936205" cy="2214564"/>
            </a:xfrm>
            <a:prstGeom prst="rtTriangle">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5" name="直角三角形 45"/>
            <p:cNvSpPr>
              <a:spLocks noChangeArrowheads="1"/>
            </p:cNvSpPr>
            <p:nvPr/>
          </p:nvSpPr>
          <p:spPr bwMode="auto">
            <a:xfrm flipV="1">
              <a:off x="0" y="0"/>
              <a:ext cx="8268174" cy="4650584"/>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6" name="直角三角形 111"/>
            <p:cNvSpPr>
              <a:spLocks noChangeArrowheads="1"/>
            </p:cNvSpPr>
            <p:nvPr/>
          </p:nvSpPr>
          <p:spPr bwMode="auto">
            <a:xfrm flipV="1">
              <a:off x="0" y="0"/>
              <a:ext cx="6722267" cy="3780475"/>
            </a:xfrm>
            <a:prstGeom prst="rtTriangle">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7" name="直角三角形 112"/>
            <p:cNvSpPr>
              <a:spLocks noChangeArrowheads="1"/>
            </p:cNvSpPr>
            <p:nvPr/>
          </p:nvSpPr>
          <p:spPr bwMode="auto">
            <a:xfrm flipV="1">
              <a:off x="0" y="0"/>
              <a:ext cx="2047399" cy="1151573"/>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8" name="直角三角形 148"/>
            <p:cNvSpPr>
              <a:spLocks noChangeArrowheads="1"/>
            </p:cNvSpPr>
            <p:nvPr/>
          </p:nvSpPr>
          <p:spPr bwMode="auto">
            <a:xfrm flipH="1">
              <a:off x="7790972" y="4381979"/>
              <a:ext cx="1353025" cy="761524"/>
            </a:xfrm>
            <a:prstGeom prst="rtTriangle">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1" name="Group 8"/>
          <p:cNvGrpSpPr>
            <a:grpSpLocks/>
          </p:cNvGrpSpPr>
          <p:nvPr/>
        </p:nvGrpSpPr>
        <p:grpSpPr bwMode="auto">
          <a:xfrm>
            <a:off x="6075363" y="889000"/>
            <a:ext cx="719137" cy="719138"/>
            <a:chOff x="0" y="0"/>
            <a:chExt cx="647700" cy="647700"/>
          </a:xfrm>
        </p:grpSpPr>
        <p:sp>
          <p:nvSpPr>
            <p:cNvPr id="12332" name="椭圆 6"/>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3" name="等腰三角形 7"/>
            <p:cNvSpPr>
              <a:spLocks noChangeArrowheads="1"/>
            </p:cNvSpPr>
            <p:nvPr/>
          </p:nvSpPr>
          <p:spPr bwMode="auto">
            <a:xfrm rot="3720000">
              <a:off x="183729" y="109380"/>
              <a:ext cx="386046" cy="33314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2" name="Group 11"/>
          <p:cNvGrpSpPr>
            <a:grpSpLocks/>
          </p:cNvGrpSpPr>
          <p:nvPr/>
        </p:nvGrpSpPr>
        <p:grpSpPr bwMode="auto">
          <a:xfrm>
            <a:off x="4918075" y="1535113"/>
            <a:ext cx="719138" cy="719137"/>
            <a:chOff x="0" y="0"/>
            <a:chExt cx="647700" cy="647700"/>
          </a:xfrm>
        </p:grpSpPr>
        <p:sp>
          <p:nvSpPr>
            <p:cNvPr id="12330" name="椭圆 92"/>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1" name="等腰三角形 93"/>
            <p:cNvSpPr>
              <a:spLocks noChangeArrowheads="1"/>
            </p:cNvSpPr>
            <p:nvPr/>
          </p:nvSpPr>
          <p:spPr bwMode="auto">
            <a:xfrm rot="3720000">
              <a:off x="163712" y="119389"/>
              <a:ext cx="386047" cy="333143"/>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3" name="Group 14"/>
          <p:cNvGrpSpPr>
            <a:grpSpLocks/>
          </p:cNvGrpSpPr>
          <p:nvPr/>
        </p:nvGrpSpPr>
        <p:grpSpPr bwMode="auto">
          <a:xfrm>
            <a:off x="3762375" y="2179638"/>
            <a:ext cx="719138" cy="720725"/>
            <a:chOff x="0" y="0"/>
            <a:chExt cx="647700" cy="647700"/>
          </a:xfrm>
        </p:grpSpPr>
        <p:sp>
          <p:nvSpPr>
            <p:cNvPr id="12328" name="椭圆 95"/>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9" name="等腰三角形 96"/>
            <p:cNvSpPr>
              <a:spLocks noChangeArrowheads="1"/>
            </p:cNvSpPr>
            <p:nvPr/>
          </p:nvSpPr>
          <p:spPr bwMode="auto">
            <a:xfrm rot="3720000">
              <a:off x="163424" y="119472"/>
              <a:ext cx="386623" cy="333143"/>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4" name="Group 17"/>
          <p:cNvGrpSpPr>
            <a:grpSpLocks/>
          </p:cNvGrpSpPr>
          <p:nvPr/>
        </p:nvGrpSpPr>
        <p:grpSpPr bwMode="auto">
          <a:xfrm>
            <a:off x="2605088" y="2825750"/>
            <a:ext cx="719137" cy="719138"/>
            <a:chOff x="0" y="0"/>
            <a:chExt cx="647700" cy="647700"/>
          </a:xfrm>
        </p:grpSpPr>
        <p:sp>
          <p:nvSpPr>
            <p:cNvPr id="12326" name="椭圆 98"/>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7" name="等腰三角形 99"/>
            <p:cNvSpPr>
              <a:spLocks noChangeArrowheads="1"/>
            </p:cNvSpPr>
            <p:nvPr/>
          </p:nvSpPr>
          <p:spPr bwMode="auto">
            <a:xfrm rot="3720000">
              <a:off x="163712" y="119389"/>
              <a:ext cx="386046" cy="33314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5" name="Group 20"/>
          <p:cNvGrpSpPr>
            <a:grpSpLocks/>
          </p:cNvGrpSpPr>
          <p:nvPr/>
        </p:nvGrpSpPr>
        <p:grpSpPr bwMode="auto">
          <a:xfrm>
            <a:off x="1449388" y="3471863"/>
            <a:ext cx="720725" cy="719137"/>
            <a:chOff x="0" y="0"/>
            <a:chExt cx="647700" cy="647700"/>
          </a:xfrm>
        </p:grpSpPr>
        <p:sp>
          <p:nvSpPr>
            <p:cNvPr id="12324" name="椭圆 102"/>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5" name="等腰三角形 105"/>
            <p:cNvSpPr>
              <a:spLocks noChangeArrowheads="1"/>
            </p:cNvSpPr>
            <p:nvPr/>
          </p:nvSpPr>
          <p:spPr bwMode="auto">
            <a:xfrm rot="3720000">
              <a:off x="163638" y="129049"/>
              <a:ext cx="387477" cy="332409"/>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6" name="Group 23"/>
          <p:cNvGrpSpPr>
            <a:grpSpLocks/>
          </p:cNvGrpSpPr>
          <p:nvPr/>
        </p:nvGrpSpPr>
        <p:grpSpPr bwMode="auto">
          <a:xfrm>
            <a:off x="6858000" y="1819275"/>
            <a:ext cx="2008188" cy="776288"/>
            <a:chOff x="0" y="0"/>
            <a:chExt cx="1808088" cy="698118"/>
          </a:xfrm>
        </p:grpSpPr>
        <p:sp>
          <p:nvSpPr>
            <p:cNvPr id="12321" name="同心圆 120"/>
            <p:cNvSpPr>
              <a:spLocks noChangeArrowheads="1"/>
            </p:cNvSpPr>
            <p:nvPr/>
          </p:nvSpPr>
          <p:spPr bwMode="auto">
            <a:xfrm>
              <a:off x="0" y="68527"/>
              <a:ext cx="180094" cy="181311"/>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22" name="矩形 117"/>
            <p:cNvSpPr>
              <a:spLocks noChangeArrowheads="1"/>
            </p:cNvSpPr>
            <p:nvPr/>
          </p:nvSpPr>
          <p:spPr bwMode="auto">
            <a:xfrm>
              <a:off x="145790" y="0"/>
              <a:ext cx="1662298" cy="29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23" name="矩形 119"/>
            <p:cNvSpPr>
              <a:spLocks noChangeArrowheads="1"/>
            </p:cNvSpPr>
            <p:nvPr/>
          </p:nvSpPr>
          <p:spPr bwMode="auto">
            <a:xfrm>
              <a:off x="145790" y="246983"/>
              <a:ext cx="1649433" cy="45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7" name="Group 27"/>
          <p:cNvGrpSpPr>
            <a:grpSpLocks/>
          </p:cNvGrpSpPr>
          <p:nvPr/>
        </p:nvGrpSpPr>
        <p:grpSpPr bwMode="auto">
          <a:xfrm>
            <a:off x="6858000" y="2498725"/>
            <a:ext cx="2008188" cy="777875"/>
            <a:chOff x="0" y="0"/>
            <a:chExt cx="1808088" cy="698118"/>
          </a:xfrm>
        </p:grpSpPr>
        <p:sp>
          <p:nvSpPr>
            <p:cNvPr id="12318" name="同心圆 123"/>
            <p:cNvSpPr>
              <a:spLocks noChangeArrowheads="1"/>
            </p:cNvSpPr>
            <p:nvPr/>
          </p:nvSpPr>
          <p:spPr bwMode="auto">
            <a:xfrm>
              <a:off x="0" y="69812"/>
              <a:ext cx="180094" cy="179516"/>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9" name="矩形 124"/>
            <p:cNvSpPr>
              <a:spLocks noChangeArrowheads="1"/>
            </p:cNvSpPr>
            <p:nvPr/>
          </p:nvSpPr>
          <p:spPr bwMode="auto">
            <a:xfrm>
              <a:off x="145790" y="0"/>
              <a:ext cx="1662298" cy="297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20" name="矩形 125"/>
            <p:cNvSpPr>
              <a:spLocks noChangeArrowheads="1"/>
            </p:cNvSpPr>
            <p:nvPr/>
          </p:nvSpPr>
          <p:spPr bwMode="auto">
            <a:xfrm>
              <a:off x="145790" y="246479"/>
              <a:ext cx="1649433" cy="45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8" name="Group 31"/>
          <p:cNvGrpSpPr>
            <a:grpSpLocks/>
          </p:cNvGrpSpPr>
          <p:nvPr/>
        </p:nvGrpSpPr>
        <p:grpSpPr bwMode="auto">
          <a:xfrm>
            <a:off x="6858000" y="3179763"/>
            <a:ext cx="2008188" cy="776287"/>
            <a:chOff x="0" y="0"/>
            <a:chExt cx="1808088" cy="698118"/>
          </a:xfrm>
        </p:grpSpPr>
        <p:sp>
          <p:nvSpPr>
            <p:cNvPr id="12315" name="同心圆 127"/>
            <p:cNvSpPr>
              <a:spLocks noChangeArrowheads="1"/>
            </p:cNvSpPr>
            <p:nvPr/>
          </p:nvSpPr>
          <p:spPr bwMode="auto">
            <a:xfrm>
              <a:off x="0" y="68527"/>
              <a:ext cx="180094" cy="181310"/>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6" name="矩形 128"/>
            <p:cNvSpPr>
              <a:spLocks noChangeArrowheads="1"/>
            </p:cNvSpPr>
            <p:nvPr/>
          </p:nvSpPr>
          <p:spPr bwMode="auto">
            <a:xfrm>
              <a:off x="145790" y="0"/>
              <a:ext cx="1662298" cy="29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7" name="矩形 129"/>
            <p:cNvSpPr>
              <a:spLocks noChangeArrowheads="1"/>
            </p:cNvSpPr>
            <p:nvPr/>
          </p:nvSpPr>
          <p:spPr bwMode="auto">
            <a:xfrm>
              <a:off x="145790" y="246982"/>
              <a:ext cx="1649433" cy="4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9" name="Group 35"/>
          <p:cNvGrpSpPr>
            <a:grpSpLocks/>
          </p:cNvGrpSpPr>
          <p:nvPr/>
        </p:nvGrpSpPr>
        <p:grpSpPr bwMode="auto">
          <a:xfrm>
            <a:off x="6858000" y="3860800"/>
            <a:ext cx="2008188" cy="776288"/>
            <a:chOff x="0" y="0"/>
            <a:chExt cx="1808088" cy="698118"/>
          </a:xfrm>
        </p:grpSpPr>
        <p:sp>
          <p:nvSpPr>
            <p:cNvPr id="12312" name="同心圆 131"/>
            <p:cNvSpPr>
              <a:spLocks noChangeArrowheads="1"/>
            </p:cNvSpPr>
            <p:nvPr/>
          </p:nvSpPr>
          <p:spPr bwMode="auto">
            <a:xfrm>
              <a:off x="0" y="68527"/>
              <a:ext cx="180094" cy="181311"/>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3" name="矩形 132"/>
            <p:cNvSpPr>
              <a:spLocks noChangeArrowheads="1"/>
            </p:cNvSpPr>
            <p:nvPr/>
          </p:nvSpPr>
          <p:spPr bwMode="auto">
            <a:xfrm>
              <a:off x="145790" y="0"/>
              <a:ext cx="1662298" cy="29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4" name="矩形 133"/>
            <p:cNvSpPr>
              <a:spLocks noChangeArrowheads="1"/>
            </p:cNvSpPr>
            <p:nvPr/>
          </p:nvSpPr>
          <p:spPr bwMode="auto">
            <a:xfrm>
              <a:off x="145790" y="246983"/>
              <a:ext cx="1649433" cy="45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300" name="Group 39"/>
          <p:cNvGrpSpPr>
            <a:grpSpLocks/>
          </p:cNvGrpSpPr>
          <p:nvPr/>
        </p:nvGrpSpPr>
        <p:grpSpPr bwMode="auto">
          <a:xfrm>
            <a:off x="6858000" y="4541838"/>
            <a:ext cx="2008188" cy="776287"/>
            <a:chOff x="0" y="0"/>
            <a:chExt cx="1808088" cy="698118"/>
          </a:xfrm>
        </p:grpSpPr>
        <p:sp>
          <p:nvSpPr>
            <p:cNvPr id="12309" name="同心圆 135"/>
            <p:cNvSpPr>
              <a:spLocks noChangeArrowheads="1"/>
            </p:cNvSpPr>
            <p:nvPr/>
          </p:nvSpPr>
          <p:spPr bwMode="auto">
            <a:xfrm>
              <a:off x="0" y="68527"/>
              <a:ext cx="180094" cy="181310"/>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0" name="矩形 136"/>
            <p:cNvSpPr>
              <a:spLocks noChangeArrowheads="1"/>
            </p:cNvSpPr>
            <p:nvPr/>
          </p:nvSpPr>
          <p:spPr bwMode="auto">
            <a:xfrm>
              <a:off x="145790" y="0"/>
              <a:ext cx="1662298" cy="29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1" name="矩形 137"/>
            <p:cNvSpPr>
              <a:spLocks noChangeArrowheads="1"/>
            </p:cNvSpPr>
            <p:nvPr/>
          </p:nvSpPr>
          <p:spPr bwMode="auto">
            <a:xfrm>
              <a:off x="145790" y="246982"/>
              <a:ext cx="1649433" cy="4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cxnSp>
        <p:nvCxnSpPr>
          <p:cNvPr id="12301" name="肘形连接符 18"/>
          <p:cNvCxnSpPr>
            <a:cxnSpLocks noChangeShapeType="1"/>
            <a:stCxn id="12332" idx="4"/>
            <a:endCxn id="12321" idx="2"/>
          </p:cNvCxnSpPr>
          <p:nvPr/>
        </p:nvCxnSpPr>
        <p:spPr bwMode="auto">
          <a:xfrm rot="16200000" flipH="1">
            <a:off x="6451600" y="1590676"/>
            <a:ext cx="388937" cy="423862"/>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2" name="肘形连接符 20"/>
          <p:cNvCxnSpPr>
            <a:cxnSpLocks noChangeShapeType="1"/>
            <a:stCxn id="12330" idx="4"/>
            <a:endCxn id="12318" idx="2"/>
          </p:cNvCxnSpPr>
          <p:nvPr/>
        </p:nvCxnSpPr>
        <p:spPr bwMode="auto">
          <a:xfrm rot="16200000" flipH="1">
            <a:off x="5856287" y="1674813"/>
            <a:ext cx="422275" cy="15811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3" name="肘形连接符 24"/>
          <p:cNvCxnSpPr>
            <a:cxnSpLocks noChangeShapeType="1"/>
            <a:stCxn id="12328" idx="4"/>
            <a:endCxn id="12315" idx="2"/>
          </p:cNvCxnSpPr>
          <p:nvPr/>
        </p:nvCxnSpPr>
        <p:spPr bwMode="auto">
          <a:xfrm rot="16200000" flipH="1">
            <a:off x="5260181" y="1761332"/>
            <a:ext cx="458787" cy="27368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4" name="肘形连接符 30"/>
          <p:cNvCxnSpPr>
            <a:cxnSpLocks noChangeShapeType="1"/>
            <a:stCxn id="12326" idx="4"/>
            <a:endCxn id="12312" idx="2"/>
          </p:cNvCxnSpPr>
          <p:nvPr/>
        </p:nvCxnSpPr>
        <p:spPr bwMode="auto">
          <a:xfrm rot="16200000" flipH="1">
            <a:off x="4665662" y="1844676"/>
            <a:ext cx="492125" cy="38925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5" name="肘形连接符 139"/>
          <p:cNvCxnSpPr>
            <a:cxnSpLocks noChangeShapeType="1"/>
            <a:stCxn id="12324" idx="4"/>
            <a:endCxn id="12309" idx="2"/>
          </p:cNvCxnSpPr>
          <p:nvPr/>
        </p:nvCxnSpPr>
        <p:spPr bwMode="auto">
          <a:xfrm rot="16200000" flipH="1">
            <a:off x="4068763" y="1930400"/>
            <a:ext cx="528638" cy="5049837"/>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pic>
        <p:nvPicPr>
          <p:cNvPr id="12306" name="Picture 5" descr="\\MAGNUM\Projects\Microsoft\Cloud Power FY12\Design\ICONS_PNG\Increase.png"/>
          <p:cNvPicPr>
            <a:picLocks noChangeAspect="1" noChangeArrowheads="1"/>
          </p:cNvPicPr>
          <p:nvPr/>
        </p:nvPicPr>
        <p:blipFill>
          <a:blip r:embed="rId2" cstate="print">
            <a:grayscl/>
            <a:biLevel thresh="50000"/>
            <a:extLst>
              <a:ext uri="{28A0092B-C50C-407E-A947-70E740481C1C}">
                <a14:useLocalDpi xmlns:a14="http://schemas.microsoft.com/office/drawing/2010/main" val="0"/>
              </a:ext>
            </a:extLst>
          </a:blip>
          <a:srcRect/>
          <a:stretch>
            <a:fillRect/>
          </a:stretch>
        </p:blipFill>
        <p:spPr bwMode="auto">
          <a:xfrm>
            <a:off x="60325" y="234950"/>
            <a:ext cx="9080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7" name="矩形 145"/>
          <p:cNvSpPr>
            <a:spLocks noChangeArrowheads="1"/>
          </p:cNvSpPr>
          <p:nvPr/>
        </p:nvSpPr>
        <p:spPr bwMode="auto">
          <a:xfrm>
            <a:off x="180975" y="1125538"/>
            <a:ext cx="1873250" cy="331787"/>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08" name="矩形 146"/>
          <p:cNvSpPr>
            <a:spLocks noChangeArrowheads="1"/>
          </p:cNvSpPr>
          <p:nvPr/>
        </p:nvSpPr>
        <p:spPr bwMode="auto">
          <a:xfrm>
            <a:off x="158750" y="1489075"/>
            <a:ext cx="2830513"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Tree>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2"/>
          <p:cNvGrpSpPr>
            <a:grpSpLocks/>
          </p:cNvGrpSpPr>
          <p:nvPr/>
        </p:nvGrpSpPr>
        <p:grpSpPr bwMode="auto">
          <a:xfrm>
            <a:off x="-508000" y="0"/>
            <a:ext cx="10160000" cy="4413250"/>
            <a:chOff x="0" y="0"/>
            <a:chExt cx="9144001" cy="3971924"/>
          </a:xfrm>
        </p:grpSpPr>
        <p:sp>
          <p:nvSpPr>
            <p:cNvPr id="13340" name="直角三角形 150"/>
            <p:cNvSpPr>
              <a:spLocks noChangeArrowheads="1"/>
            </p:cNvSpPr>
            <p:nvPr/>
          </p:nvSpPr>
          <p:spPr bwMode="auto">
            <a:xfrm flipH="1">
              <a:off x="4546283" y="0"/>
              <a:ext cx="4597718"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41" name="直角三角形 7"/>
            <p:cNvSpPr>
              <a:spLocks noChangeArrowheads="1"/>
            </p:cNvSpPr>
            <p:nvPr/>
          </p:nvSpPr>
          <p:spPr bwMode="auto">
            <a:xfrm>
              <a:off x="0" y="0"/>
              <a:ext cx="4597718"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3315" name="Group 5"/>
          <p:cNvGrpSpPr>
            <a:grpSpLocks/>
          </p:cNvGrpSpPr>
          <p:nvPr/>
        </p:nvGrpSpPr>
        <p:grpSpPr bwMode="auto">
          <a:xfrm>
            <a:off x="571500" y="360363"/>
            <a:ext cx="8064500" cy="8064500"/>
            <a:chOff x="0" y="0"/>
            <a:chExt cx="7258050" cy="7258050"/>
          </a:xfrm>
        </p:grpSpPr>
        <p:sp>
          <p:nvSpPr>
            <p:cNvPr id="13336" name="空心弧 1"/>
            <p:cNvSpPr>
              <a:spLocks noChangeArrowheads="1"/>
            </p:cNvSpPr>
            <p:nvPr/>
          </p:nvSpPr>
          <p:spPr bwMode="auto">
            <a:xfrm>
              <a:off x="0" y="0"/>
              <a:ext cx="7258050" cy="725805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175" y="10800"/>
                  </a:moveTo>
                  <a:cubicBezTo>
                    <a:pt x="1175" y="5484"/>
                    <a:pt x="5484" y="1175"/>
                    <a:pt x="10800" y="1175"/>
                  </a:cubicBezTo>
                  <a:cubicBezTo>
                    <a:pt x="16115" y="1174"/>
                    <a:pt x="20424" y="5484"/>
                    <a:pt x="20425" y="10799"/>
                  </a:cubicBezTo>
                  <a:lnTo>
                    <a:pt x="21600" y="10800"/>
                  </a:lnTo>
                  <a:cubicBezTo>
                    <a:pt x="21600" y="4835"/>
                    <a:pt x="16764" y="0"/>
                    <a:pt x="10800" y="0"/>
                  </a:cubicBezTo>
                  <a:cubicBezTo>
                    <a:pt x="4835" y="0"/>
                    <a:pt x="0" y="4835"/>
                    <a:pt x="0" y="10800"/>
                  </a:cubicBezTo>
                  <a:lnTo>
                    <a:pt x="1175" y="10800"/>
                  </a:lnTo>
                  <a:close/>
                </a:path>
              </a:pathLst>
            </a:custGeom>
            <a:solidFill>
              <a:srgbClr val="DCF2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7" name="空心弧 76"/>
            <p:cNvSpPr>
              <a:spLocks noChangeArrowheads="1"/>
            </p:cNvSpPr>
            <p:nvPr/>
          </p:nvSpPr>
          <p:spPr bwMode="auto">
            <a:xfrm>
              <a:off x="750094" y="750093"/>
              <a:ext cx="5757862" cy="57578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511" y="10800"/>
                  </a:moveTo>
                  <a:cubicBezTo>
                    <a:pt x="1511" y="5669"/>
                    <a:pt x="5669" y="1511"/>
                    <a:pt x="10800" y="1511"/>
                  </a:cubicBezTo>
                  <a:cubicBezTo>
                    <a:pt x="15930" y="1510"/>
                    <a:pt x="20088" y="5669"/>
                    <a:pt x="20089" y="10799"/>
                  </a:cubicBezTo>
                  <a:lnTo>
                    <a:pt x="21600" y="10800"/>
                  </a:lnTo>
                  <a:cubicBezTo>
                    <a:pt x="21600" y="4835"/>
                    <a:pt x="16764" y="0"/>
                    <a:pt x="10800" y="0"/>
                  </a:cubicBezTo>
                  <a:cubicBezTo>
                    <a:pt x="4835" y="0"/>
                    <a:pt x="0" y="4835"/>
                    <a:pt x="0" y="10800"/>
                  </a:cubicBezTo>
                  <a:lnTo>
                    <a:pt x="1511" y="10800"/>
                  </a:lnTo>
                  <a:close/>
                </a:path>
              </a:pathLst>
            </a:custGeom>
            <a:solidFill>
              <a:srgbClr val="C4E97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8" name="空心弧 102"/>
            <p:cNvSpPr>
              <a:spLocks noChangeArrowheads="1"/>
            </p:cNvSpPr>
            <p:nvPr/>
          </p:nvSpPr>
          <p:spPr bwMode="auto">
            <a:xfrm>
              <a:off x="1503045" y="1504473"/>
              <a:ext cx="4259104" cy="4259104"/>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2187" y="10800"/>
                  </a:moveTo>
                  <a:cubicBezTo>
                    <a:pt x="2187" y="6043"/>
                    <a:pt x="6043" y="2187"/>
                    <a:pt x="10800" y="2187"/>
                  </a:cubicBezTo>
                  <a:cubicBezTo>
                    <a:pt x="15556" y="2186"/>
                    <a:pt x="19412" y="6043"/>
                    <a:pt x="19413" y="10799"/>
                  </a:cubicBezTo>
                  <a:lnTo>
                    <a:pt x="21600" y="10800"/>
                  </a:lnTo>
                  <a:cubicBezTo>
                    <a:pt x="21600" y="4835"/>
                    <a:pt x="16764" y="0"/>
                    <a:pt x="10800" y="0"/>
                  </a:cubicBezTo>
                  <a:cubicBezTo>
                    <a:pt x="4835" y="0"/>
                    <a:pt x="0" y="4835"/>
                    <a:pt x="0" y="10800"/>
                  </a:cubicBezTo>
                  <a:lnTo>
                    <a:pt x="2187" y="10800"/>
                  </a:lnTo>
                  <a:close/>
                </a:path>
              </a:pathLst>
            </a:custGeom>
            <a:solidFill>
              <a:srgbClr val="A9DF3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9" name="空心弧 115"/>
            <p:cNvSpPr>
              <a:spLocks noChangeArrowheads="1"/>
            </p:cNvSpPr>
            <p:nvPr/>
          </p:nvSpPr>
          <p:spPr bwMode="auto">
            <a:xfrm>
              <a:off x="2254568" y="2274570"/>
              <a:ext cx="2746057" cy="274605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3226" y="10800"/>
                  </a:moveTo>
                  <a:cubicBezTo>
                    <a:pt x="3226" y="6616"/>
                    <a:pt x="6616" y="3226"/>
                    <a:pt x="10800" y="3226"/>
                  </a:cubicBezTo>
                  <a:cubicBezTo>
                    <a:pt x="14983" y="3225"/>
                    <a:pt x="18373" y="6616"/>
                    <a:pt x="18374" y="10799"/>
                  </a:cubicBezTo>
                  <a:lnTo>
                    <a:pt x="21600" y="10800"/>
                  </a:lnTo>
                  <a:cubicBezTo>
                    <a:pt x="21600" y="4835"/>
                    <a:pt x="16764" y="0"/>
                    <a:pt x="10800" y="0"/>
                  </a:cubicBezTo>
                  <a:cubicBezTo>
                    <a:pt x="4835" y="0"/>
                    <a:pt x="0" y="4835"/>
                    <a:pt x="0" y="10800"/>
                  </a:cubicBezTo>
                  <a:lnTo>
                    <a:pt x="3226" y="1080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grpSp>
        <p:nvGrpSpPr>
          <p:cNvPr id="13316" name="Group 10"/>
          <p:cNvGrpSpPr>
            <a:grpSpLocks/>
          </p:cNvGrpSpPr>
          <p:nvPr/>
        </p:nvGrpSpPr>
        <p:grpSpPr bwMode="auto">
          <a:xfrm>
            <a:off x="-508000" y="3867150"/>
            <a:ext cx="10160000" cy="1847850"/>
            <a:chOff x="0" y="0"/>
            <a:chExt cx="9144000" cy="1664035"/>
          </a:xfrm>
        </p:grpSpPr>
        <p:sp>
          <p:nvSpPr>
            <p:cNvPr id="13333" name="矩形 116"/>
            <p:cNvSpPr>
              <a:spLocks noChangeArrowheads="1"/>
            </p:cNvSpPr>
            <p:nvPr/>
          </p:nvSpPr>
          <p:spPr bwMode="auto">
            <a:xfrm flipH="1">
              <a:off x="0" y="463185"/>
              <a:ext cx="9144000" cy="120085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4" name="等腰三角形 117"/>
            <p:cNvSpPr>
              <a:spLocks noChangeArrowheads="1"/>
            </p:cNvSpPr>
            <p:nvPr/>
          </p:nvSpPr>
          <p:spPr bwMode="auto">
            <a:xfrm flipH="1">
              <a:off x="4273392" y="0"/>
              <a:ext cx="670083" cy="46318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5" name="等腰三角形 129"/>
            <p:cNvSpPr>
              <a:spLocks noChangeArrowheads="1"/>
            </p:cNvSpPr>
            <p:nvPr/>
          </p:nvSpPr>
          <p:spPr bwMode="auto">
            <a:xfrm flipH="1">
              <a:off x="4391978" y="192994"/>
              <a:ext cx="432912" cy="298782"/>
            </a:xfrm>
            <a:prstGeom prst="triangle">
              <a:avLst>
                <a:gd name="adj" fmla="val 50000"/>
              </a:avLst>
            </a:pr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13317" name="矩形 130"/>
          <p:cNvSpPr>
            <a:spLocks noChangeArrowheads="1"/>
          </p:cNvSpPr>
          <p:nvPr/>
        </p:nvSpPr>
        <p:spPr bwMode="auto">
          <a:xfrm>
            <a:off x="-508000"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18" name="矩形 131"/>
          <p:cNvSpPr>
            <a:spLocks noChangeArrowheads="1"/>
          </p:cNvSpPr>
          <p:nvPr/>
        </p:nvSpPr>
        <p:spPr bwMode="auto">
          <a:xfrm>
            <a:off x="-352425"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19" name="矩形 132"/>
          <p:cNvSpPr>
            <a:spLocks noChangeArrowheads="1"/>
          </p:cNvSpPr>
          <p:nvPr/>
        </p:nvSpPr>
        <p:spPr bwMode="auto">
          <a:xfrm rot="17724">
            <a:off x="-500063" y="392113"/>
            <a:ext cx="353218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sp>
        <p:nvSpPr>
          <p:cNvPr id="13320" name="矩形 133"/>
          <p:cNvSpPr>
            <a:spLocks noChangeArrowheads="1"/>
          </p:cNvSpPr>
          <p:nvPr/>
        </p:nvSpPr>
        <p:spPr bwMode="auto">
          <a:xfrm>
            <a:off x="1898650" y="4713288"/>
            <a:ext cx="54070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3321" name="Group 18"/>
          <p:cNvGrpSpPr>
            <a:grpSpLocks/>
          </p:cNvGrpSpPr>
          <p:nvPr/>
        </p:nvGrpSpPr>
        <p:grpSpPr bwMode="auto">
          <a:xfrm>
            <a:off x="5616575" y="2419350"/>
            <a:ext cx="1343025" cy="1346200"/>
            <a:chOff x="0" y="0"/>
            <a:chExt cx="1210840" cy="1210840"/>
          </a:xfrm>
        </p:grpSpPr>
        <p:sp>
          <p:nvSpPr>
            <p:cNvPr id="13331" name="椭圆形标注 3"/>
            <p:cNvSpPr>
              <a:spLocks noChangeArrowheads="1"/>
            </p:cNvSpPr>
            <p:nvPr/>
          </p:nvSpPr>
          <p:spPr bwMode="auto">
            <a:xfrm>
              <a:off x="0" y="0"/>
              <a:ext cx="1210840" cy="1210840"/>
            </a:xfrm>
            <a:prstGeom prst="wedgeEllipseCallout">
              <a:avLst>
                <a:gd name="adj1" fmla="val -51356"/>
                <a:gd name="adj2" fmla="val 40444"/>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2" name="矩形 134"/>
            <p:cNvSpPr>
              <a:spLocks noChangeArrowheads="1"/>
            </p:cNvSpPr>
            <p:nvPr/>
          </p:nvSpPr>
          <p:spPr bwMode="auto">
            <a:xfrm>
              <a:off x="203238" y="215610"/>
              <a:ext cx="808658" cy="69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2" name="Group 21"/>
          <p:cNvGrpSpPr>
            <a:grpSpLocks/>
          </p:cNvGrpSpPr>
          <p:nvPr/>
        </p:nvGrpSpPr>
        <p:grpSpPr bwMode="auto">
          <a:xfrm>
            <a:off x="7458075" y="842963"/>
            <a:ext cx="1187450" cy="1189037"/>
            <a:chOff x="0" y="0"/>
            <a:chExt cx="1069461" cy="1069461"/>
          </a:xfrm>
        </p:grpSpPr>
        <p:sp>
          <p:nvSpPr>
            <p:cNvPr id="13329" name="椭圆形标注 136"/>
            <p:cNvSpPr>
              <a:spLocks noChangeArrowheads="1"/>
            </p:cNvSpPr>
            <p:nvPr/>
          </p:nvSpPr>
          <p:spPr bwMode="auto">
            <a:xfrm>
              <a:off x="0" y="0"/>
              <a:ext cx="1069461" cy="1069461"/>
            </a:xfrm>
            <a:prstGeom prst="wedgeEllipseCallout">
              <a:avLst>
                <a:gd name="adj1" fmla="val -51356"/>
                <a:gd name="adj2" fmla="val 40444"/>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0" name="矩形 137"/>
            <p:cNvSpPr>
              <a:spLocks noChangeArrowheads="1"/>
            </p:cNvSpPr>
            <p:nvPr/>
          </p:nvSpPr>
          <p:spPr bwMode="auto">
            <a:xfrm>
              <a:off x="125819" y="129934"/>
              <a:ext cx="807815" cy="69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3" name="Group 24"/>
          <p:cNvGrpSpPr>
            <a:grpSpLocks/>
          </p:cNvGrpSpPr>
          <p:nvPr/>
        </p:nvGrpSpPr>
        <p:grpSpPr bwMode="auto">
          <a:xfrm>
            <a:off x="650875" y="2014538"/>
            <a:ext cx="1255713" cy="1255712"/>
            <a:chOff x="0" y="0"/>
            <a:chExt cx="1130255" cy="1130255"/>
          </a:xfrm>
        </p:grpSpPr>
        <p:sp>
          <p:nvSpPr>
            <p:cNvPr id="13327" name="椭圆形标注 139"/>
            <p:cNvSpPr>
              <a:spLocks noChangeArrowheads="1"/>
            </p:cNvSpPr>
            <p:nvPr/>
          </p:nvSpPr>
          <p:spPr bwMode="auto">
            <a:xfrm flipH="1">
              <a:off x="0" y="0"/>
              <a:ext cx="1130255" cy="1130255"/>
            </a:xfrm>
            <a:prstGeom prst="wedgeEllipseCallout">
              <a:avLst>
                <a:gd name="adj1" fmla="val -54505"/>
                <a:gd name="adj2" fmla="val 33366"/>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28" name="矩形 140"/>
            <p:cNvSpPr>
              <a:spLocks noChangeArrowheads="1"/>
            </p:cNvSpPr>
            <p:nvPr/>
          </p:nvSpPr>
          <p:spPr bwMode="auto">
            <a:xfrm>
              <a:off x="170039" y="188614"/>
              <a:ext cx="808754" cy="69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4" name="Group 27"/>
          <p:cNvGrpSpPr>
            <a:grpSpLocks/>
          </p:cNvGrpSpPr>
          <p:nvPr/>
        </p:nvGrpSpPr>
        <p:grpSpPr bwMode="auto">
          <a:xfrm>
            <a:off x="2873375" y="987425"/>
            <a:ext cx="1346200" cy="1346200"/>
            <a:chOff x="0" y="0"/>
            <a:chExt cx="1210840" cy="1210840"/>
          </a:xfrm>
        </p:grpSpPr>
        <p:sp>
          <p:nvSpPr>
            <p:cNvPr id="13325" name="椭圆形标注 148"/>
            <p:cNvSpPr>
              <a:spLocks noChangeArrowheads="1"/>
            </p:cNvSpPr>
            <p:nvPr/>
          </p:nvSpPr>
          <p:spPr bwMode="auto">
            <a:xfrm flipH="1">
              <a:off x="0" y="0"/>
              <a:ext cx="1210840" cy="1210840"/>
            </a:xfrm>
            <a:prstGeom prst="wedgeEllipseCallout">
              <a:avLst>
                <a:gd name="adj1" fmla="val -31694"/>
                <a:gd name="adj2" fmla="val 53028"/>
              </a:avLst>
            </a:prstGeom>
            <a:solidFill>
              <a:srgbClr val="FF6600"/>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26" name="矩形 149"/>
            <p:cNvSpPr>
              <a:spLocks noChangeArrowheads="1"/>
            </p:cNvSpPr>
            <p:nvPr/>
          </p:nvSpPr>
          <p:spPr bwMode="auto">
            <a:xfrm>
              <a:off x="202759" y="215610"/>
              <a:ext cx="808179" cy="69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433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434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1434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2" name="Group 6"/>
          <p:cNvGrpSpPr>
            <a:grpSpLocks/>
          </p:cNvGrpSpPr>
          <p:nvPr/>
        </p:nvGrpSpPr>
        <p:grpSpPr bwMode="auto">
          <a:xfrm>
            <a:off x="696913" y="4051300"/>
            <a:ext cx="5832475" cy="1016000"/>
            <a:chOff x="0" y="0"/>
            <a:chExt cx="5250472" cy="913508"/>
          </a:xfrm>
        </p:grpSpPr>
        <p:sp>
          <p:nvSpPr>
            <p:cNvPr id="14367"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8"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9"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70" name="文本框 56"/>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14371" name="矩形 57"/>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72" name="矩形 58"/>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3" name="Group 13"/>
          <p:cNvGrpSpPr>
            <a:grpSpLocks/>
          </p:cNvGrpSpPr>
          <p:nvPr/>
        </p:nvGrpSpPr>
        <p:grpSpPr bwMode="auto">
          <a:xfrm>
            <a:off x="231775" y="3251200"/>
            <a:ext cx="306388" cy="355600"/>
            <a:chOff x="0" y="0"/>
            <a:chExt cx="276225" cy="320421"/>
          </a:xfrm>
        </p:grpSpPr>
        <p:sp>
          <p:nvSpPr>
            <p:cNvPr id="14365"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6" name="等腰三角形 76"/>
            <p:cNvSpPr>
              <a:spLocks noChangeArrowheads="1"/>
            </p:cNvSpPr>
            <p:nvPr/>
          </p:nvSpPr>
          <p:spPr bwMode="auto">
            <a:xfrm rot="5400000">
              <a:off x="-12120" y="87935"/>
              <a:ext cx="168793" cy="144553"/>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4344" name="Group 16"/>
          <p:cNvGrpSpPr>
            <a:grpSpLocks/>
          </p:cNvGrpSpPr>
          <p:nvPr/>
        </p:nvGrpSpPr>
        <p:grpSpPr bwMode="auto">
          <a:xfrm>
            <a:off x="696913" y="652463"/>
            <a:ext cx="5832475" cy="1016000"/>
            <a:chOff x="0" y="0"/>
            <a:chExt cx="5250472" cy="913508"/>
          </a:xfrm>
        </p:grpSpPr>
        <p:sp>
          <p:nvSpPr>
            <p:cNvPr id="14359"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0"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1"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2"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14363" name="矩形 59"/>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64"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5" name="Group 23"/>
          <p:cNvGrpSpPr>
            <a:grpSpLocks/>
          </p:cNvGrpSpPr>
          <p:nvPr/>
        </p:nvGrpSpPr>
        <p:grpSpPr bwMode="auto">
          <a:xfrm>
            <a:off x="696913" y="2919413"/>
            <a:ext cx="5832475" cy="1016000"/>
            <a:chOff x="0" y="0"/>
            <a:chExt cx="5250472" cy="915081"/>
          </a:xfrm>
        </p:grpSpPr>
        <p:sp>
          <p:nvSpPr>
            <p:cNvPr id="14353" name="矩形 39"/>
            <p:cNvSpPr>
              <a:spLocks noChangeArrowheads="1"/>
            </p:cNvSpPr>
            <p:nvPr/>
          </p:nvSpPr>
          <p:spPr bwMode="auto">
            <a:xfrm>
              <a:off x="0" y="44324"/>
              <a:ext cx="5250472" cy="835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4" name="直角三角形 40"/>
            <p:cNvSpPr>
              <a:spLocks noChangeArrowheads="1"/>
            </p:cNvSpPr>
            <p:nvPr/>
          </p:nvSpPr>
          <p:spPr bwMode="auto">
            <a:xfrm>
              <a:off x="0" y="44324"/>
              <a:ext cx="834588" cy="83501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5" name="直角三角形 41"/>
            <p:cNvSpPr>
              <a:spLocks noChangeArrowheads="1"/>
            </p:cNvSpPr>
            <p:nvPr/>
          </p:nvSpPr>
          <p:spPr bwMode="auto">
            <a:xfrm flipV="1">
              <a:off x="0" y="44324"/>
              <a:ext cx="834588" cy="835011"/>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6" name="文本框 42"/>
            <p:cNvSpPr>
              <a:spLocks noChangeArrowheads="1"/>
            </p:cNvSpPr>
            <p:nvPr/>
          </p:nvSpPr>
          <p:spPr bwMode="auto">
            <a:xfrm>
              <a:off x="150557" y="0"/>
              <a:ext cx="534151"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14357" name="矩形 43"/>
            <p:cNvSpPr>
              <a:spLocks noChangeArrowheads="1"/>
            </p:cNvSpPr>
            <p:nvPr/>
          </p:nvSpPr>
          <p:spPr bwMode="auto">
            <a:xfrm>
              <a:off x="834588" y="141551"/>
              <a:ext cx="2700978" cy="39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000000"/>
                  </a:solidFill>
                  <a:ea typeface="微软雅黑" panose="020B0503020204020204" pitchFamily="34" charset="-122"/>
                </a:rPr>
                <a:t>Add the slide title here</a:t>
              </a:r>
              <a:endParaRPr lang="zh-CN" altLang="en-US" sz="2222">
                <a:solidFill>
                  <a:srgbClr val="000000"/>
                </a:solidFill>
                <a:ea typeface="微软雅黑" panose="020B0503020204020204" pitchFamily="34" charset="-122"/>
              </a:endParaRPr>
            </a:p>
          </p:txBody>
        </p:sp>
        <p:sp>
          <p:nvSpPr>
            <p:cNvPr id="14358" name="矩形 44"/>
            <p:cNvSpPr>
              <a:spLocks noChangeArrowheads="1"/>
            </p:cNvSpPr>
            <p:nvPr/>
          </p:nvSpPr>
          <p:spPr bwMode="auto">
            <a:xfrm>
              <a:off x="840304" y="458970"/>
              <a:ext cx="2402298" cy="29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6" name="Group 30"/>
          <p:cNvGrpSpPr>
            <a:grpSpLocks/>
          </p:cNvGrpSpPr>
          <p:nvPr/>
        </p:nvGrpSpPr>
        <p:grpSpPr bwMode="auto">
          <a:xfrm>
            <a:off x="696913" y="1784350"/>
            <a:ext cx="5832475" cy="1016000"/>
            <a:chOff x="0" y="0"/>
            <a:chExt cx="5250472" cy="913508"/>
          </a:xfrm>
        </p:grpSpPr>
        <p:sp>
          <p:nvSpPr>
            <p:cNvPr id="14347" name="矩形 67"/>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48" name="直角三角形 68"/>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49" name="直角三角形 69"/>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0" name="文本框 70"/>
            <p:cNvSpPr>
              <a:spLocks noChangeArrowheads="1"/>
            </p:cNvSpPr>
            <p:nvPr/>
          </p:nvSpPr>
          <p:spPr bwMode="auto">
            <a:xfrm>
              <a:off x="160656" y="0"/>
              <a:ext cx="513950"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14351" name="矩形 71"/>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52" name="矩形 72"/>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2"/>
          <p:cNvGrpSpPr>
            <a:grpSpLocks/>
          </p:cNvGrpSpPr>
          <p:nvPr/>
        </p:nvGrpSpPr>
        <p:grpSpPr bwMode="auto">
          <a:xfrm>
            <a:off x="0" y="0"/>
            <a:ext cx="9144000" cy="5715000"/>
            <a:chOff x="0" y="0"/>
            <a:chExt cx="9144000" cy="5144850"/>
          </a:xfrm>
        </p:grpSpPr>
        <p:sp>
          <p:nvSpPr>
            <p:cNvPr id="15400" name="矩形 52"/>
            <p:cNvSpPr>
              <a:spLocks noChangeArrowheads="1"/>
            </p:cNvSpPr>
            <p:nvPr/>
          </p:nvSpPr>
          <p:spPr bwMode="auto">
            <a:xfrm flipH="1">
              <a:off x="0" y="2573140"/>
              <a:ext cx="9144000" cy="2570281"/>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1" name="等腰三角形 53"/>
            <p:cNvSpPr>
              <a:spLocks noChangeArrowheads="1"/>
            </p:cNvSpPr>
            <p:nvPr/>
          </p:nvSpPr>
          <p:spPr bwMode="auto">
            <a:xfrm flipH="1">
              <a:off x="2767489" y="0"/>
              <a:ext cx="3609022" cy="2573140"/>
            </a:xfrm>
            <a:prstGeom prst="triangle">
              <a:avLst>
                <a:gd name="adj" fmla="val 50000"/>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2" name="等腰三角形 56"/>
            <p:cNvSpPr>
              <a:spLocks noChangeArrowheads="1"/>
            </p:cNvSpPr>
            <p:nvPr/>
          </p:nvSpPr>
          <p:spPr bwMode="auto">
            <a:xfrm flipH="1" flipV="1">
              <a:off x="2767489" y="2571710"/>
              <a:ext cx="3609022" cy="2573140"/>
            </a:xfrm>
            <a:prstGeom prst="triangle">
              <a:avLst>
                <a:gd name="adj" fmla="val 50000"/>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3" name="直角三角形 73"/>
            <p:cNvSpPr>
              <a:spLocks noChangeArrowheads="1"/>
            </p:cNvSpPr>
            <p:nvPr/>
          </p:nvSpPr>
          <p:spPr bwMode="auto">
            <a:xfrm flipH="1">
              <a:off x="2767489" y="0"/>
              <a:ext cx="1814512" cy="2573140"/>
            </a:xfrm>
            <a:prstGeom prst="rtTriangle">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4" name="直角三角形 79"/>
            <p:cNvSpPr>
              <a:spLocks noChangeArrowheads="1"/>
            </p:cNvSpPr>
            <p:nvPr/>
          </p:nvSpPr>
          <p:spPr bwMode="auto">
            <a:xfrm flipV="1">
              <a:off x="4582002" y="2571710"/>
              <a:ext cx="1814512" cy="2573140"/>
            </a:xfrm>
            <a:prstGeom prst="rtTriangle">
              <a:avLst/>
            </a:pr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3" name="Group 8"/>
          <p:cNvGrpSpPr>
            <a:grpSpLocks/>
          </p:cNvGrpSpPr>
          <p:nvPr/>
        </p:nvGrpSpPr>
        <p:grpSpPr bwMode="auto">
          <a:xfrm>
            <a:off x="3876675" y="958850"/>
            <a:ext cx="1316038" cy="1638300"/>
            <a:chOff x="0" y="0"/>
            <a:chExt cx="1184587" cy="1472262"/>
          </a:xfrm>
        </p:grpSpPr>
        <p:sp>
          <p:nvSpPr>
            <p:cNvPr id="15398" name="Freeform 34"/>
            <p:cNvSpPr>
              <a:spLocks noChangeArrowheads="1"/>
            </p:cNvSpPr>
            <p:nvPr/>
          </p:nvSpPr>
          <p:spPr bwMode="auto">
            <a:xfrm flipH="1">
              <a:off x="0" y="0"/>
              <a:ext cx="1184587" cy="898765"/>
            </a:xfrm>
            <a:custGeom>
              <a:avLst/>
              <a:gdLst>
                <a:gd name="T0" fmla="*/ 882987 w 852601"/>
                <a:gd name="T1" fmla="*/ 628676 h 862013"/>
                <a:gd name="T2" fmla="*/ 865719 w 852601"/>
                <a:gd name="T3" fmla="*/ 664197 h 862013"/>
                <a:gd name="T4" fmla="*/ 844129 w 852601"/>
                <a:gd name="T5" fmla="*/ 692432 h 862013"/>
                <a:gd name="T6" fmla="*/ 762090 w 852601"/>
                <a:gd name="T7" fmla="*/ 756185 h 862013"/>
                <a:gd name="T8" fmla="*/ 675735 w 852601"/>
                <a:gd name="T9" fmla="*/ 861836 h 862013"/>
                <a:gd name="T10" fmla="*/ 656306 w 852601"/>
                <a:gd name="T11" fmla="*/ 956558 h 862013"/>
                <a:gd name="T12" fmla="*/ 662915 w 852601"/>
                <a:gd name="T13" fmla="*/ 973864 h 862013"/>
                <a:gd name="T14" fmla="*/ 783677 w 852601"/>
                <a:gd name="T15" fmla="*/ 974775 h 862013"/>
                <a:gd name="T16" fmla="*/ 954231 w 852601"/>
                <a:gd name="T17" fmla="*/ 967488 h 862013"/>
                <a:gd name="T18" fmla="*/ 969344 w 852601"/>
                <a:gd name="T19" fmla="*/ 894625 h 862013"/>
                <a:gd name="T20" fmla="*/ 921848 w 852601"/>
                <a:gd name="T21" fmla="*/ 731596 h 862013"/>
                <a:gd name="T22" fmla="*/ 928324 w 852601"/>
                <a:gd name="T23" fmla="*/ 672393 h 862013"/>
                <a:gd name="T24" fmla="*/ 939121 w 852601"/>
                <a:gd name="T25" fmla="*/ 635051 h 862013"/>
                <a:gd name="T26" fmla="*/ 770295 w 852601"/>
                <a:gd name="T27" fmla="*/ 574394 h 862013"/>
                <a:gd name="T28" fmla="*/ 722957 w 852601"/>
                <a:gd name="T29" fmla="*/ 742148 h 862013"/>
                <a:gd name="T30" fmla="*/ 822105 w 852601"/>
                <a:gd name="T31" fmla="*/ 650171 h 862013"/>
                <a:gd name="T32" fmla="*/ 770295 w 852601"/>
                <a:gd name="T33" fmla="*/ 574394 h 862013"/>
                <a:gd name="T34" fmla="*/ 645942 w 852601"/>
                <a:gd name="T35" fmla="*/ 591880 h 862013"/>
                <a:gd name="T36" fmla="*/ 17273 w 852601"/>
                <a:gd name="T37" fmla="*/ 772580 h 862013"/>
                <a:gd name="T38" fmla="*/ 618308 w 852601"/>
                <a:gd name="T39" fmla="*/ 972224 h 862013"/>
                <a:gd name="T40" fmla="*/ 708117 w 852601"/>
                <a:gd name="T41" fmla="*/ 552534 h 862013"/>
                <a:gd name="T42" fmla="*/ 943404 w 852601"/>
                <a:gd name="T43" fmla="*/ 613811 h 862013"/>
                <a:gd name="T44" fmla="*/ 963731 w 852601"/>
                <a:gd name="T45" fmla="*/ 676400 h 862013"/>
                <a:gd name="T46" fmla="*/ 1091533 w 852601"/>
                <a:gd name="T47" fmla="*/ 746350 h 862013"/>
                <a:gd name="T48" fmla="*/ 1191709 w 852601"/>
                <a:gd name="T49" fmla="*/ 481128 h 862013"/>
                <a:gd name="T50" fmla="*/ 783677 w 852601"/>
                <a:gd name="T51" fmla="*/ 526668 h 862013"/>
                <a:gd name="T52" fmla="*/ 1191709 w 852601"/>
                <a:gd name="T53" fmla="*/ 481128 h 862013"/>
                <a:gd name="T54" fmla="*/ 1008636 w 852601"/>
                <a:gd name="T55" fmla="*/ 967853 h 862013"/>
                <a:gd name="T56" fmla="*/ 2286700 w 852601"/>
                <a:gd name="T57" fmla="*/ 897904 h 862013"/>
                <a:gd name="T58" fmla="*/ 1516406 w 852601"/>
                <a:gd name="T59" fmla="*/ 556906 h 862013"/>
                <a:gd name="T60" fmla="*/ 843409 w 852601"/>
                <a:gd name="T61" fmla="*/ 234 h 862013"/>
                <a:gd name="T62" fmla="*/ 647669 w 852601"/>
                <a:gd name="T63" fmla="*/ 31808 h 862013"/>
                <a:gd name="T64" fmla="*/ 503742 w 852601"/>
                <a:gd name="T65" fmla="*/ 114386 h 862013"/>
                <a:gd name="T66" fmla="*/ 500863 w 852601"/>
                <a:gd name="T67" fmla="*/ 229752 h 862013"/>
                <a:gd name="T68" fmla="*/ 512340 w 852601"/>
                <a:gd name="T69" fmla="*/ 253323 h 862013"/>
                <a:gd name="T70" fmla="*/ 533246 w 852601"/>
                <a:gd name="T71" fmla="*/ 313545 h 862013"/>
                <a:gd name="T72" fmla="*/ 535406 w 852601"/>
                <a:gd name="T73" fmla="*/ 382763 h 862013"/>
                <a:gd name="T74" fmla="*/ 589379 w 852601"/>
                <a:gd name="T75" fmla="*/ 401891 h 862013"/>
                <a:gd name="T76" fmla="*/ 712435 w 852601"/>
                <a:gd name="T77" fmla="*/ 508452 h 862013"/>
                <a:gd name="T78" fmla="*/ 777201 w 852601"/>
                <a:gd name="T79" fmla="*/ 559456 h 862013"/>
                <a:gd name="T80" fmla="*/ 936961 w 852601"/>
                <a:gd name="T81" fmla="*/ 598620 h 862013"/>
                <a:gd name="T82" fmla="*/ 1215459 w 852601"/>
                <a:gd name="T83" fmla="*/ 508452 h 862013"/>
                <a:gd name="T84" fmla="*/ 1271590 w 852601"/>
                <a:gd name="T85" fmla="*/ 454717 h 862013"/>
                <a:gd name="T86" fmla="*/ 1308290 w 852601"/>
                <a:gd name="T87" fmla="*/ 390962 h 862013"/>
                <a:gd name="T88" fmla="*/ 1370899 w 852601"/>
                <a:gd name="T89" fmla="*/ 364548 h 862013"/>
                <a:gd name="T90" fmla="*/ 1396804 w 852601"/>
                <a:gd name="T91" fmla="*/ 272560 h 862013"/>
                <a:gd name="T92" fmla="*/ 1355788 w 852601"/>
                <a:gd name="T93" fmla="*/ 233395 h 862013"/>
                <a:gd name="T94" fmla="*/ 1307557 w 852601"/>
                <a:gd name="T95" fmla="*/ 262970 h 862013"/>
                <a:gd name="T96" fmla="*/ 1309273 w 852601"/>
                <a:gd name="T97" fmla="*/ 221160 h 862013"/>
                <a:gd name="T98" fmla="*/ 1332756 w 852601"/>
                <a:gd name="T99" fmla="*/ 220037 h 862013"/>
                <a:gd name="T100" fmla="*/ 1390325 w 852601"/>
                <a:gd name="T101" fmla="*/ 228537 h 862013"/>
                <a:gd name="T102" fmla="*/ 1390325 w 852601"/>
                <a:gd name="T103" fmla="*/ 213965 h 862013"/>
                <a:gd name="T104" fmla="*/ 1338514 w 852601"/>
                <a:gd name="T105" fmla="*/ 99813 h 862013"/>
                <a:gd name="T106" fmla="*/ 1226252 w 852601"/>
                <a:gd name="T107" fmla="*/ 45166 h 862013"/>
                <a:gd name="T108" fmla="*/ 961426 w 852601"/>
                <a:gd name="T109" fmla="*/ 5091 h 8620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2601"/>
                <a:gd name="T166" fmla="*/ 0 h 862013"/>
                <a:gd name="T167" fmla="*/ 852601 w 852601"/>
                <a:gd name="T168" fmla="*/ 862013 h 8620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lnTo>
                    <a:pt x="339688" y="551599"/>
                  </a:ln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lnTo>
                    <a:pt x="264023" y="488330"/>
                  </a:ln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nchor="ctr"/>
            <a:lstStyle/>
            <a:p>
              <a:pPr>
                <a:defRPr/>
              </a:pPr>
              <a:endParaRPr lang="zh-CN" altLang="en-US" sz="1444"/>
            </a:p>
          </p:txBody>
        </p:sp>
        <p:sp>
          <p:nvSpPr>
            <p:cNvPr id="15399" name="文本框 11"/>
            <p:cNvSpPr>
              <a:spLocks noChangeArrowheads="1"/>
            </p:cNvSpPr>
            <p:nvPr/>
          </p:nvSpPr>
          <p:spPr bwMode="auto">
            <a:xfrm>
              <a:off x="132891" y="990068"/>
              <a:ext cx="1007398" cy="48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rgbClr val="000000"/>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556" b="1">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333">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64" name="Group 11"/>
          <p:cNvGrpSpPr>
            <a:grpSpLocks/>
          </p:cNvGrpSpPr>
          <p:nvPr/>
        </p:nvGrpSpPr>
        <p:grpSpPr bwMode="auto">
          <a:xfrm>
            <a:off x="3876675" y="3244850"/>
            <a:ext cx="1316038" cy="1638300"/>
            <a:chOff x="0" y="0"/>
            <a:chExt cx="1184587" cy="1472262"/>
          </a:xfrm>
        </p:grpSpPr>
        <p:sp>
          <p:nvSpPr>
            <p:cNvPr id="15396" name="Freeform 34"/>
            <p:cNvSpPr>
              <a:spLocks noChangeArrowheads="1"/>
            </p:cNvSpPr>
            <p:nvPr/>
          </p:nvSpPr>
          <p:spPr bwMode="auto">
            <a:xfrm flipH="1">
              <a:off x="0" y="0"/>
              <a:ext cx="1184587" cy="898765"/>
            </a:xfrm>
            <a:custGeom>
              <a:avLst/>
              <a:gdLst>
                <a:gd name="T0" fmla="*/ 882987 w 852601"/>
                <a:gd name="T1" fmla="*/ 628676 h 862013"/>
                <a:gd name="T2" fmla="*/ 865719 w 852601"/>
                <a:gd name="T3" fmla="*/ 664197 h 862013"/>
                <a:gd name="T4" fmla="*/ 844129 w 852601"/>
                <a:gd name="T5" fmla="*/ 692432 h 862013"/>
                <a:gd name="T6" fmla="*/ 762090 w 852601"/>
                <a:gd name="T7" fmla="*/ 756185 h 862013"/>
                <a:gd name="T8" fmla="*/ 675735 w 852601"/>
                <a:gd name="T9" fmla="*/ 861836 h 862013"/>
                <a:gd name="T10" fmla="*/ 656306 w 852601"/>
                <a:gd name="T11" fmla="*/ 956558 h 862013"/>
                <a:gd name="T12" fmla="*/ 662915 w 852601"/>
                <a:gd name="T13" fmla="*/ 973864 h 862013"/>
                <a:gd name="T14" fmla="*/ 783677 w 852601"/>
                <a:gd name="T15" fmla="*/ 974775 h 862013"/>
                <a:gd name="T16" fmla="*/ 954231 w 852601"/>
                <a:gd name="T17" fmla="*/ 967488 h 862013"/>
                <a:gd name="T18" fmla="*/ 969344 w 852601"/>
                <a:gd name="T19" fmla="*/ 894625 h 862013"/>
                <a:gd name="T20" fmla="*/ 921848 w 852601"/>
                <a:gd name="T21" fmla="*/ 731596 h 862013"/>
                <a:gd name="T22" fmla="*/ 928324 w 852601"/>
                <a:gd name="T23" fmla="*/ 672393 h 862013"/>
                <a:gd name="T24" fmla="*/ 939121 w 852601"/>
                <a:gd name="T25" fmla="*/ 635051 h 862013"/>
                <a:gd name="T26" fmla="*/ 770295 w 852601"/>
                <a:gd name="T27" fmla="*/ 574394 h 862013"/>
                <a:gd name="T28" fmla="*/ 722957 w 852601"/>
                <a:gd name="T29" fmla="*/ 742148 h 862013"/>
                <a:gd name="T30" fmla="*/ 822105 w 852601"/>
                <a:gd name="T31" fmla="*/ 650171 h 862013"/>
                <a:gd name="T32" fmla="*/ 770295 w 852601"/>
                <a:gd name="T33" fmla="*/ 574394 h 862013"/>
                <a:gd name="T34" fmla="*/ 645942 w 852601"/>
                <a:gd name="T35" fmla="*/ 591880 h 862013"/>
                <a:gd name="T36" fmla="*/ 17273 w 852601"/>
                <a:gd name="T37" fmla="*/ 772580 h 862013"/>
                <a:gd name="T38" fmla="*/ 618308 w 852601"/>
                <a:gd name="T39" fmla="*/ 972224 h 862013"/>
                <a:gd name="T40" fmla="*/ 708117 w 852601"/>
                <a:gd name="T41" fmla="*/ 552534 h 862013"/>
                <a:gd name="T42" fmla="*/ 943404 w 852601"/>
                <a:gd name="T43" fmla="*/ 613811 h 862013"/>
                <a:gd name="T44" fmla="*/ 963731 w 852601"/>
                <a:gd name="T45" fmla="*/ 676400 h 862013"/>
                <a:gd name="T46" fmla="*/ 1091533 w 852601"/>
                <a:gd name="T47" fmla="*/ 746350 h 862013"/>
                <a:gd name="T48" fmla="*/ 1191709 w 852601"/>
                <a:gd name="T49" fmla="*/ 481128 h 862013"/>
                <a:gd name="T50" fmla="*/ 783677 w 852601"/>
                <a:gd name="T51" fmla="*/ 526668 h 862013"/>
                <a:gd name="T52" fmla="*/ 1191709 w 852601"/>
                <a:gd name="T53" fmla="*/ 481128 h 862013"/>
                <a:gd name="T54" fmla="*/ 1008636 w 852601"/>
                <a:gd name="T55" fmla="*/ 967853 h 862013"/>
                <a:gd name="T56" fmla="*/ 2286700 w 852601"/>
                <a:gd name="T57" fmla="*/ 897904 h 862013"/>
                <a:gd name="T58" fmla="*/ 1516406 w 852601"/>
                <a:gd name="T59" fmla="*/ 556906 h 862013"/>
                <a:gd name="T60" fmla="*/ 843409 w 852601"/>
                <a:gd name="T61" fmla="*/ 234 h 862013"/>
                <a:gd name="T62" fmla="*/ 647669 w 852601"/>
                <a:gd name="T63" fmla="*/ 31808 h 862013"/>
                <a:gd name="T64" fmla="*/ 503742 w 852601"/>
                <a:gd name="T65" fmla="*/ 114386 h 862013"/>
                <a:gd name="T66" fmla="*/ 500863 w 852601"/>
                <a:gd name="T67" fmla="*/ 229752 h 862013"/>
                <a:gd name="T68" fmla="*/ 512340 w 852601"/>
                <a:gd name="T69" fmla="*/ 253323 h 862013"/>
                <a:gd name="T70" fmla="*/ 533246 w 852601"/>
                <a:gd name="T71" fmla="*/ 313545 h 862013"/>
                <a:gd name="T72" fmla="*/ 535406 w 852601"/>
                <a:gd name="T73" fmla="*/ 382763 h 862013"/>
                <a:gd name="T74" fmla="*/ 589379 w 852601"/>
                <a:gd name="T75" fmla="*/ 401891 h 862013"/>
                <a:gd name="T76" fmla="*/ 712435 w 852601"/>
                <a:gd name="T77" fmla="*/ 508452 h 862013"/>
                <a:gd name="T78" fmla="*/ 777201 w 852601"/>
                <a:gd name="T79" fmla="*/ 559456 h 862013"/>
                <a:gd name="T80" fmla="*/ 936961 w 852601"/>
                <a:gd name="T81" fmla="*/ 598620 h 862013"/>
                <a:gd name="T82" fmla="*/ 1215459 w 852601"/>
                <a:gd name="T83" fmla="*/ 508452 h 862013"/>
                <a:gd name="T84" fmla="*/ 1271590 w 852601"/>
                <a:gd name="T85" fmla="*/ 454717 h 862013"/>
                <a:gd name="T86" fmla="*/ 1308290 w 852601"/>
                <a:gd name="T87" fmla="*/ 390962 h 862013"/>
                <a:gd name="T88" fmla="*/ 1370899 w 852601"/>
                <a:gd name="T89" fmla="*/ 364548 h 862013"/>
                <a:gd name="T90" fmla="*/ 1396804 w 852601"/>
                <a:gd name="T91" fmla="*/ 272560 h 862013"/>
                <a:gd name="T92" fmla="*/ 1355788 w 852601"/>
                <a:gd name="T93" fmla="*/ 233395 h 862013"/>
                <a:gd name="T94" fmla="*/ 1307557 w 852601"/>
                <a:gd name="T95" fmla="*/ 262970 h 862013"/>
                <a:gd name="T96" fmla="*/ 1309273 w 852601"/>
                <a:gd name="T97" fmla="*/ 221160 h 862013"/>
                <a:gd name="T98" fmla="*/ 1332756 w 852601"/>
                <a:gd name="T99" fmla="*/ 220037 h 862013"/>
                <a:gd name="T100" fmla="*/ 1390325 w 852601"/>
                <a:gd name="T101" fmla="*/ 228537 h 862013"/>
                <a:gd name="T102" fmla="*/ 1390325 w 852601"/>
                <a:gd name="T103" fmla="*/ 213965 h 862013"/>
                <a:gd name="T104" fmla="*/ 1338514 w 852601"/>
                <a:gd name="T105" fmla="*/ 99813 h 862013"/>
                <a:gd name="T106" fmla="*/ 1226252 w 852601"/>
                <a:gd name="T107" fmla="*/ 45166 h 862013"/>
                <a:gd name="T108" fmla="*/ 961426 w 852601"/>
                <a:gd name="T109" fmla="*/ 5091 h 8620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2601"/>
                <a:gd name="T166" fmla="*/ 0 h 862013"/>
                <a:gd name="T167" fmla="*/ 852601 w 852601"/>
                <a:gd name="T168" fmla="*/ 862013 h 8620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lnTo>
                    <a:pt x="339688" y="551599"/>
                  </a:ln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lnTo>
                    <a:pt x="264023" y="488330"/>
                  </a:ln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nchor="ctr"/>
            <a:lstStyle/>
            <a:p>
              <a:pPr>
                <a:defRPr/>
              </a:pPr>
              <a:endParaRPr lang="zh-CN" altLang="en-US" sz="1444"/>
            </a:p>
          </p:txBody>
        </p:sp>
        <p:sp>
          <p:nvSpPr>
            <p:cNvPr id="15397" name="文本框 84"/>
            <p:cNvSpPr>
              <a:spLocks noChangeArrowheads="1"/>
            </p:cNvSpPr>
            <p:nvPr/>
          </p:nvSpPr>
          <p:spPr bwMode="auto">
            <a:xfrm>
              <a:off x="132891" y="990068"/>
              <a:ext cx="1007398" cy="48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556" b="1">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333">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65" name="Group 14"/>
          <p:cNvGrpSpPr>
            <a:grpSpLocks/>
          </p:cNvGrpSpPr>
          <p:nvPr/>
        </p:nvGrpSpPr>
        <p:grpSpPr bwMode="auto">
          <a:xfrm>
            <a:off x="241300" y="698500"/>
            <a:ext cx="2832100" cy="1695450"/>
            <a:chOff x="0" y="0"/>
            <a:chExt cx="2548003" cy="1526556"/>
          </a:xfrm>
        </p:grpSpPr>
        <p:sp>
          <p:nvSpPr>
            <p:cNvPr id="15394" name="矩形 85"/>
            <p:cNvSpPr>
              <a:spLocks noChangeArrowheads="1"/>
            </p:cNvSpPr>
            <p:nvPr/>
          </p:nvSpPr>
          <p:spPr bwMode="auto">
            <a:xfrm>
              <a:off x="0" y="334470"/>
              <a:ext cx="2548003" cy="119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5395" name="矩形 86"/>
            <p:cNvSpPr>
              <a:spLocks noChangeArrowheads="1"/>
            </p:cNvSpPr>
            <p:nvPr/>
          </p:nvSpPr>
          <p:spPr bwMode="auto">
            <a:xfrm>
              <a:off x="88552" y="0"/>
              <a:ext cx="1686767" cy="298737"/>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5366" name="Group 17"/>
          <p:cNvGrpSpPr>
            <a:grpSpLocks/>
          </p:cNvGrpSpPr>
          <p:nvPr/>
        </p:nvGrpSpPr>
        <p:grpSpPr bwMode="auto">
          <a:xfrm>
            <a:off x="241300" y="3509963"/>
            <a:ext cx="2832100" cy="1695450"/>
            <a:chOff x="0" y="0"/>
            <a:chExt cx="2548003" cy="1526556"/>
          </a:xfrm>
        </p:grpSpPr>
        <p:sp>
          <p:nvSpPr>
            <p:cNvPr id="15392" name="矩形 88"/>
            <p:cNvSpPr>
              <a:spLocks noChangeArrowheads="1"/>
            </p:cNvSpPr>
            <p:nvPr/>
          </p:nvSpPr>
          <p:spPr bwMode="auto">
            <a:xfrm>
              <a:off x="0" y="334470"/>
              <a:ext cx="2548003" cy="119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5393" name="矩形 89"/>
            <p:cNvSpPr>
              <a:spLocks noChangeArrowheads="1"/>
            </p:cNvSpPr>
            <p:nvPr/>
          </p:nvSpPr>
          <p:spPr bwMode="auto">
            <a:xfrm>
              <a:off x="88552" y="0"/>
              <a:ext cx="1686767" cy="29873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5367" name="Group 20"/>
          <p:cNvGrpSpPr>
            <a:grpSpLocks/>
          </p:cNvGrpSpPr>
          <p:nvPr/>
        </p:nvGrpSpPr>
        <p:grpSpPr bwMode="auto">
          <a:xfrm>
            <a:off x="6264275" y="1665288"/>
            <a:ext cx="239713" cy="2747962"/>
            <a:chOff x="0" y="0"/>
            <a:chExt cx="280228" cy="2474261"/>
          </a:xfrm>
        </p:grpSpPr>
        <p:sp>
          <p:nvSpPr>
            <p:cNvPr id="15390" name="矩形 15"/>
            <p:cNvSpPr>
              <a:spLocks noChangeArrowheads="1"/>
            </p:cNvSpPr>
            <p:nvPr/>
          </p:nvSpPr>
          <p:spPr bwMode="auto">
            <a:xfrm>
              <a:off x="0" y="0"/>
              <a:ext cx="280228" cy="1060602"/>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91" name="矩形 94"/>
            <p:cNvSpPr>
              <a:spLocks noChangeArrowheads="1"/>
            </p:cNvSpPr>
            <p:nvPr/>
          </p:nvSpPr>
          <p:spPr bwMode="auto">
            <a:xfrm>
              <a:off x="0" y="1059172"/>
              <a:ext cx="280228" cy="14150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8" name="Group 23"/>
          <p:cNvGrpSpPr>
            <a:grpSpLocks/>
          </p:cNvGrpSpPr>
          <p:nvPr/>
        </p:nvGrpSpPr>
        <p:grpSpPr bwMode="auto">
          <a:xfrm>
            <a:off x="6864350" y="1963738"/>
            <a:ext cx="241300" cy="2084387"/>
            <a:chOff x="0" y="0"/>
            <a:chExt cx="280228" cy="1875751"/>
          </a:xfrm>
        </p:grpSpPr>
        <p:sp>
          <p:nvSpPr>
            <p:cNvPr id="15388" name="矩形 90"/>
            <p:cNvSpPr>
              <a:spLocks noChangeArrowheads="1"/>
            </p:cNvSpPr>
            <p:nvPr/>
          </p:nvSpPr>
          <p:spPr bwMode="auto">
            <a:xfrm>
              <a:off x="0" y="0"/>
              <a:ext cx="280228" cy="80144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9" name="矩形 95"/>
            <p:cNvSpPr>
              <a:spLocks noChangeArrowheads="1"/>
            </p:cNvSpPr>
            <p:nvPr/>
          </p:nvSpPr>
          <p:spPr bwMode="auto">
            <a:xfrm>
              <a:off x="0" y="800016"/>
              <a:ext cx="280228" cy="10757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9" name="Group 26"/>
          <p:cNvGrpSpPr>
            <a:grpSpLocks/>
          </p:cNvGrpSpPr>
          <p:nvPr/>
        </p:nvGrpSpPr>
        <p:grpSpPr bwMode="auto">
          <a:xfrm>
            <a:off x="7467600" y="1169988"/>
            <a:ext cx="241300" cy="3355975"/>
            <a:chOff x="0" y="0"/>
            <a:chExt cx="280228" cy="3020106"/>
          </a:xfrm>
        </p:grpSpPr>
        <p:sp>
          <p:nvSpPr>
            <p:cNvPr id="15386" name="矩形 91"/>
            <p:cNvSpPr>
              <a:spLocks noChangeArrowheads="1"/>
            </p:cNvSpPr>
            <p:nvPr/>
          </p:nvSpPr>
          <p:spPr bwMode="auto">
            <a:xfrm>
              <a:off x="0" y="0"/>
              <a:ext cx="280228" cy="1515767"/>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7" name="矩形 96"/>
            <p:cNvSpPr>
              <a:spLocks noChangeArrowheads="1"/>
            </p:cNvSpPr>
            <p:nvPr/>
          </p:nvSpPr>
          <p:spPr bwMode="auto">
            <a:xfrm>
              <a:off x="0" y="1514339"/>
              <a:ext cx="280228" cy="15057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70" name="Group 29"/>
          <p:cNvGrpSpPr>
            <a:grpSpLocks/>
          </p:cNvGrpSpPr>
          <p:nvPr/>
        </p:nvGrpSpPr>
        <p:grpSpPr bwMode="auto">
          <a:xfrm>
            <a:off x="8069263" y="1265238"/>
            <a:ext cx="239712" cy="2857500"/>
            <a:chOff x="0" y="0"/>
            <a:chExt cx="280228" cy="2571752"/>
          </a:xfrm>
        </p:grpSpPr>
        <p:sp>
          <p:nvSpPr>
            <p:cNvPr id="15384" name="矩形 92"/>
            <p:cNvSpPr>
              <a:spLocks noChangeArrowheads="1"/>
            </p:cNvSpPr>
            <p:nvPr/>
          </p:nvSpPr>
          <p:spPr bwMode="auto">
            <a:xfrm>
              <a:off x="0" y="0"/>
              <a:ext cx="280228" cy="1428751"/>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5" name="矩形 97"/>
            <p:cNvSpPr>
              <a:spLocks noChangeArrowheads="1"/>
            </p:cNvSpPr>
            <p:nvPr/>
          </p:nvSpPr>
          <p:spPr bwMode="auto">
            <a:xfrm>
              <a:off x="0" y="1428751"/>
              <a:ext cx="280228" cy="11430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71" name="Group 32"/>
          <p:cNvGrpSpPr>
            <a:grpSpLocks/>
          </p:cNvGrpSpPr>
          <p:nvPr/>
        </p:nvGrpSpPr>
        <p:grpSpPr bwMode="auto">
          <a:xfrm>
            <a:off x="8672513" y="1660525"/>
            <a:ext cx="239712" cy="2387600"/>
            <a:chOff x="0" y="0"/>
            <a:chExt cx="280228" cy="2149277"/>
          </a:xfrm>
        </p:grpSpPr>
        <p:sp>
          <p:nvSpPr>
            <p:cNvPr id="15382" name="矩形 93"/>
            <p:cNvSpPr>
              <a:spLocks noChangeArrowheads="1"/>
            </p:cNvSpPr>
            <p:nvPr/>
          </p:nvSpPr>
          <p:spPr bwMode="auto">
            <a:xfrm>
              <a:off x="0" y="0"/>
              <a:ext cx="280228" cy="1074639"/>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3" name="矩形 98"/>
            <p:cNvSpPr>
              <a:spLocks noChangeArrowheads="1"/>
            </p:cNvSpPr>
            <p:nvPr/>
          </p:nvSpPr>
          <p:spPr bwMode="auto">
            <a:xfrm>
              <a:off x="0" y="1073210"/>
              <a:ext cx="280228" cy="10760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15372" name="文本框 22"/>
          <p:cNvSpPr>
            <a:spLocks noChangeArrowheads="1"/>
          </p:cNvSpPr>
          <p:nvPr/>
        </p:nvSpPr>
        <p:spPr bwMode="auto">
          <a:xfrm>
            <a:off x="6148388" y="1317625"/>
            <a:ext cx="484187"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5373" name="文本框 99"/>
          <p:cNvSpPr>
            <a:spLocks noChangeArrowheads="1"/>
          </p:cNvSpPr>
          <p:nvPr/>
        </p:nvSpPr>
        <p:spPr bwMode="auto">
          <a:xfrm>
            <a:off x="6142038" y="4413250"/>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27P</a:t>
            </a:r>
          </a:p>
        </p:txBody>
      </p:sp>
      <p:sp>
        <p:nvSpPr>
          <p:cNvPr id="15374" name="文本框 100"/>
          <p:cNvSpPr>
            <a:spLocks noChangeArrowheads="1"/>
          </p:cNvSpPr>
          <p:nvPr/>
        </p:nvSpPr>
        <p:spPr bwMode="auto">
          <a:xfrm>
            <a:off x="6743700" y="1614488"/>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5375" name="文本框 101"/>
          <p:cNvSpPr>
            <a:spLocks noChangeArrowheads="1"/>
          </p:cNvSpPr>
          <p:nvPr/>
        </p:nvSpPr>
        <p:spPr bwMode="auto">
          <a:xfrm>
            <a:off x="6743700" y="4048125"/>
            <a:ext cx="4841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24P</a:t>
            </a:r>
          </a:p>
        </p:txBody>
      </p:sp>
      <p:sp>
        <p:nvSpPr>
          <p:cNvPr id="15376" name="文本框 102"/>
          <p:cNvSpPr>
            <a:spLocks noChangeArrowheads="1"/>
          </p:cNvSpPr>
          <p:nvPr/>
        </p:nvSpPr>
        <p:spPr bwMode="auto">
          <a:xfrm>
            <a:off x="7346950" y="822325"/>
            <a:ext cx="4841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5377" name="文本框 103"/>
          <p:cNvSpPr>
            <a:spLocks noChangeArrowheads="1"/>
          </p:cNvSpPr>
          <p:nvPr/>
        </p:nvSpPr>
        <p:spPr bwMode="auto">
          <a:xfrm>
            <a:off x="7346950" y="4525963"/>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28P</a:t>
            </a:r>
          </a:p>
        </p:txBody>
      </p:sp>
      <p:sp>
        <p:nvSpPr>
          <p:cNvPr id="15378" name="文本框 104"/>
          <p:cNvSpPr>
            <a:spLocks noChangeArrowheads="1"/>
          </p:cNvSpPr>
          <p:nvPr/>
        </p:nvSpPr>
        <p:spPr bwMode="auto">
          <a:xfrm>
            <a:off x="7950200" y="4122738"/>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26P</a:t>
            </a:r>
          </a:p>
        </p:txBody>
      </p:sp>
      <p:sp>
        <p:nvSpPr>
          <p:cNvPr id="15379" name="文本框 105"/>
          <p:cNvSpPr>
            <a:spLocks noChangeArrowheads="1"/>
          </p:cNvSpPr>
          <p:nvPr/>
        </p:nvSpPr>
        <p:spPr bwMode="auto">
          <a:xfrm>
            <a:off x="8551863" y="404812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5380" name="文本框 106"/>
          <p:cNvSpPr>
            <a:spLocks noChangeArrowheads="1"/>
          </p:cNvSpPr>
          <p:nvPr/>
        </p:nvSpPr>
        <p:spPr bwMode="auto">
          <a:xfrm>
            <a:off x="7948613" y="91757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14P</a:t>
            </a:r>
          </a:p>
        </p:txBody>
      </p:sp>
      <p:sp>
        <p:nvSpPr>
          <p:cNvPr id="15381" name="文本框 107"/>
          <p:cNvSpPr>
            <a:spLocks noChangeArrowheads="1"/>
          </p:cNvSpPr>
          <p:nvPr/>
        </p:nvSpPr>
        <p:spPr bwMode="auto">
          <a:xfrm>
            <a:off x="8551863" y="131762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Tree>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59"/>
          <p:cNvSpPr>
            <a:spLocks noChangeArrowheads="1"/>
          </p:cNvSpPr>
          <p:nvPr/>
        </p:nvSpPr>
        <p:spPr bwMode="auto">
          <a:xfrm rot="20700000">
            <a:off x="2701925" y="2090738"/>
            <a:ext cx="2795588"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7" name="矩形 60"/>
          <p:cNvSpPr>
            <a:spLocks noChangeArrowheads="1"/>
          </p:cNvSpPr>
          <p:nvPr/>
        </p:nvSpPr>
        <p:spPr bwMode="auto">
          <a:xfrm rot="20700000">
            <a:off x="2794000" y="2232025"/>
            <a:ext cx="5461000"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8" name="矩形 61"/>
          <p:cNvSpPr>
            <a:spLocks noChangeArrowheads="1"/>
          </p:cNvSpPr>
          <p:nvPr/>
        </p:nvSpPr>
        <p:spPr bwMode="auto">
          <a:xfrm rot="20700000">
            <a:off x="2954338" y="2889250"/>
            <a:ext cx="4141787"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9" name="矩形 62"/>
          <p:cNvSpPr>
            <a:spLocks noChangeArrowheads="1"/>
          </p:cNvSpPr>
          <p:nvPr/>
        </p:nvSpPr>
        <p:spPr bwMode="auto">
          <a:xfrm rot="20700000">
            <a:off x="3140075" y="3727450"/>
            <a:ext cx="1420813"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90" name="矩形 63"/>
          <p:cNvSpPr>
            <a:spLocks noChangeArrowheads="1"/>
          </p:cNvSpPr>
          <p:nvPr/>
        </p:nvSpPr>
        <p:spPr bwMode="auto">
          <a:xfrm rot="20700000">
            <a:off x="3241675" y="3948113"/>
            <a:ext cx="3492500" cy="39846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16391" name="Group 7"/>
          <p:cNvGrpSpPr>
            <a:grpSpLocks/>
          </p:cNvGrpSpPr>
          <p:nvPr/>
        </p:nvGrpSpPr>
        <p:grpSpPr bwMode="auto">
          <a:xfrm>
            <a:off x="0" y="0"/>
            <a:ext cx="9144000" cy="5715000"/>
            <a:chOff x="0" y="0"/>
            <a:chExt cx="9144002" cy="5146336"/>
          </a:xfrm>
        </p:grpSpPr>
        <p:sp>
          <p:nvSpPr>
            <p:cNvPr id="16406" name="直角三角形 16"/>
            <p:cNvSpPr>
              <a:spLocks noChangeArrowheads="1"/>
            </p:cNvSpPr>
            <p:nvPr/>
          </p:nvSpPr>
          <p:spPr bwMode="auto">
            <a:xfrm flipH="1">
              <a:off x="785813" y="2914638"/>
              <a:ext cx="8358189" cy="2231698"/>
            </a:xfrm>
            <a:prstGeom prst="rtTriangle">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407" name="任意多边形 116" hidden="1"/>
            <p:cNvSpPr>
              <a:spLocks noChangeArrowheads="1"/>
            </p:cNvSpPr>
            <p:nvPr/>
          </p:nvSpPr>
          <p:spPr bwMode="auto">
            <a:xfrm>
              <a:off x="0" y="0"/>
              <a:ext cx="3704750" cy="5143479"/>
            </a:xfrm>
            <a:custGeom>
              <a:avLst/>
              <a:gdLst>
                <a:gd name="T0" fmla="*/ 0 w 3705226"/>
                <a:gd name="T1" fmla="*/ 0 h 5143500"/>
                <a:gd name="T2" fmla="*/ 1407310 w 3705226"/>
                <a:gd name="T3" fmla="*/ 0 h 5143500"/>
                <a:gd name="T4" fmla="*/ 1839693 w 3705226"/>
                <a:gd name="T5" fmla="*/ 0 h 5143500"/>
                <a:gd name="T6" fmla="*/ 2278866 w 3705226"/>
                <a:gd name="T7" fmla="*/ 0 h 5143500"/>
                <a:gd name="T8" fmla="*/ 3705226 w 3705226"/>
                <a:gd name="T9" fmla="*/ 5143500 h 5143500"/>
                <a:gd name="T10" fmla="*/ 1839693 w 3705226"/>
                <a:gd name="T11" fmla="*/ 5143500 h 5143500"/>
                <a:gd name="T12" fmla="*/ 0 w 3705226"/>
                <a:gd name="T13" fmla="*/ 5143500 h 5143500"/>
                <a:gd name="T14" fmla="*/ 0 60000 65536"/>
                <a:gd name="T15" fmla="*/ 0 60000 65536"/>
                <a:gd name="T16" fmla="*/ 0 60000 65536"/>
                <a:gd name="T17" fmla="*/ 0 60000 65536"/>
                <a:gd name="T18" fmla="*/ 0 60000 65536"/>
                <a:gd name="T19" fmla="*/ 0 60000 65536"/>
                <a:gd name="T20" fmla="*/ 0 60000 65536"/>
                <a:gd name="T21" fmla="*/ 0 w 3705226"/>
                <a:gd name="T22" fmla="*/ 0 h 5143500"/>
                <a:gd name="T23" fmla="*/ 3705226 w 3705226"/>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05226" h="5143500">
                  <a:moveTo>
                    <a:pt x="0" y="0"/>
                  </a:moveTo>
                  <a:lnTo>
                    <a:pt x="1407310" y="0"/>
                  </a:lnTo>
                  <a:lnTo>
                    <a:pt x="1839693" y="0"/>
                  </a:lnTo>
                  <a:lnTo>
                    <a:pt x="2278866" y="0"/>
                  </a:lnTo>
                  <a:lnTo>
                    <a:pt x="3705226" y="5143500"/>
                  </a:lnTo>
                  <a:lnTo>
                    <a:pt x="1839693" y="5143500"/>
                  </a:lnTo>
                  <a:lnTo>
                    <a:pt x="0" y="5143500"/>
                  </a:lnTo>
                  <a:lnTo>
                    <a:pt x="0" y="0"/>
                  </a:lnTo>
                  <a:close/>
                </a:path>
              </a:pathLst>
            </a:cu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6408" name="任意多边形 106"/>
            <p:cNvSpPr>
              <a:spLocks noChangeArrowheads="1"/>
            </p:cNvSpPr>
            <p:nvPr/>
          </p:nvSpPr>
          <p:spPr bwMode="auto">
            <a:xfrm>
              <a:off x="0" y="2210267"/>
              <a:ext cx="3724753" cy="2933211"/>
            </a:xfrm>
            <a:custGeom>
              <a:avLst/>
              <a:gdLst>
                <a:gd name="T0" fmla="*/ 2895785 w 3724276"/>
                <a:gd name="T1" fmla="*/ 0 h 2932588"/>
                <a:gd name="T2" fmla="*/ 3724276 w 3724276"/>
                <a:gd name="T3" fmla="*/ 2932588 h 2932588"/>
                <a:gd name="T4" fmla="*/ 1809752 w 3724276"/>
                <a:gd name="T5" fmla="*/ 2932588 h 2932588"/>
                <a:gd name="T6" fmla="*/ 1 w 3724276"/>
                <a:gd name="T7" fmla="*/ 2932588 h 2932588"/>
                <a:gd name="T8" fmla="*/ 0 w 3724276"/>
                <a:gd name="T9" fmla="*/ 2932588 h 2932588"/>
                <a:gd name="T10" fmla="*/ 1 w 3724276"/>
                <a:gd name="T11" fmla="*/ 2932585 h 2932588"/>
                <a:gd name="T12" fmla="*/ 1 w 3724276"/>
                <a:gd name="T13" fmla="*/ 775923 h 2932588"/>
                <a:gd name="T14" fmla="*/ 0 60000 65536"/>
                <a:gd name="T15" fmla="*/ 0 60000 65536"/>
                <a:gd name="T16" fmla="*/ 0 60000 65536"/>
                <a:gd name="T17" fmla="*/ 0 60000 65536"/>
                <a:gd name="T18" fmla="*/ 0 60000 65536"/>
                <a:gd name="T19" fmla="*/ 0 60000 65536"/>
                <a:gd name="T20" fmla="*/ 0 60000 65536"/>
                <a:gd name="T21" fmla="*/ 0 w 3724276"/>
                <a:gd name="T22" fmla="*/ 0 h 2932588"/>
                <a:gd name="T23" fmla="*/ 3724276 w 3724276"/>
                <a:gd name="T24" fmla="*/ 2932588 h 2932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24276" h="2932588">
                  <a:moveTo>
                    <a:pt x="2895785" y="0"/>
                  </a:moveTo>
                  <a:lnTo>
                    <a:pt x="3724276" y="2932588"/>
                  </a:lnTo>
                  <a:lnTo>
                    <a:pt x="1809752" y="2932588"/>
                  </a:lnTo>
                  <a:lnTo>
                    <a:pt x="1" y="2932588"/>
                  </a:lnTo>
                  <a:lnTo>
                    <a:pt x="0" y="2932588"/>
                  </a:lnTo>
                  <a:lnTo>
                    <a:pt x="1" y="2932585"/>
                  </a:lnTo>
                  <a:lnTo>
                    <a:pt x="1" y="775923"/>
                  </a:lnTo>
                  <a:lnTo>
                    <a:pt x="2895785"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6409" name="任意多边形 84"/>
            <p:cNvSpPr>
              <a:spLocks noChangeArrowheads="1"/>
            </p:cNvSpPr>
            <p:nvPr/>
          </p:nvSpPr>
          <p:spPr bwMode="auto">
            <a:xfrm>
              <a:off x="785813" y="4411962"/>
              <a:ext cx="2938940" cy="728659"/>
            </a:xfrm>
            <a:custGeom>
              <a:avLst/>
              <a:gdLst>
                <a:gd name="T0" fmla="*/ 1860300 w 3340529"/>
                <a:gd name="T1" fmla="*/ 0 h 827616"/>
                <a:gd name="T2" fmla="*/ 2000307 w 3340529"/>
                <a:gd name="T3" fmla="*/ 495576 h 827616"/>
                <a:gd name="T4" fmla="*/ 853891 w 3340529"/>
                <a:gd name="T5" fmla="*/ 495576 h 827616"/>
                <a:gd name="T6" fmla="*/ 0 w 3340529"/>
                <a:gd name="T7" fmla="*/ 495576 h 827616"/>
                <a:gd name="T8" fmla="*/ 0 60000 65536"/>
                <a:gd name="T9" fmla="*/ 0 60000 65536"/>
                <a:gd name="T10" fmla="*/ 0 60000 65536"/>
                <a:gd name="T11" fmla="*/ 0 60000 65536"/>
                <a:gd name="T12" fmla="*/ 0 w 3340529"/>
                <a:gd name="T13" fmla="*/ 0 h 827616"/>
                <a:gd name="T14" fmla="*/ 3340529 w 3340529"/>
                <a:gd name="T15" fmla="*/ 827616 h 827616"/>
              </a:gdLst>
              <a:ahLst/>
              <a:cxnLst>
                <a:cxn ang="T8">
                  <a:pos x="T0" y="T1"/>
                </a:cxn>
                <a:cxn ang="T9">
                  <a:pos x="T2" y="T3"/>
                </a:cxn>
                <a:cxn ang="T10">
                  <a:pos x="T4" y="T5"/>
                </a:cxn>
                <a:cxn ang="T11">
                  <a:pos x="T6" y="T7"/>
                </a:cxn>
              </a:cxnLst>
              <a:rect l="T12" t="T13" r="T14" b="T15"/>
              <a:pathLst>
                <a:path w="3340529" h="827616">
                  <a:moveTo>
                    <a:pt x="3106718" y="0"/>
                  </a:moveTo>
                  <a:lnTo>
                    <a:pt x="3340529" y="827616"/>
                  </a:lnTo>
                  <a:lnTo>
                    <a:pt x="1426005" y="827616"/>
                  </a:lnTo>
                  <a:lnTo>
                    <a:pt x="0" y="827616"/>
                  </a:lnTo>
                  <a:lnTo>
                    <a:pt x="3106718" y="0"/>
                  </a:lnTo>
                  <a:close/>
                </a:path>
              </a:pathLst>
            </a:cu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6392" name="矩形 85"/>
          <p:cNvSpPr>
            <a:spLocks noChangeArrowheads="1"/>
          </p:cNvSpPr>
          <p:nvPr/>
        </p:nvSpPr>
        <p:spPr bwMode="auto">
          <a:xfrm rot="20700000">
            <a:off x="1266825" y="2663825"/>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3" name="矩形 86"/>
          <p:cNvSpPr>
            <a:spLocks noChangeArrowheads="1"/>
          </p:cNvSpPr>
          <p:nvPr/>
        </p:nvSpPr>
        <p:spPr bwMode="auto">
          <a:xfrm rot="20700000">
            <a:off x="1389063" y="3152775"/>
            <a:ext cx="1477962"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4" name="矩形 87"/>
          <p:cNvSpPr>
            <a:spLocks noChangeArrowheads="1"/>
          </p:cNvSpPr>
          <p:nvPr/>
        </p:nvSpPr>
        <p:spPr bwMode="auto">
          <a:xfrm rot="20700000">
            <a:off x="1525588" y="3629025"/>
            <a:ext cx="14763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5" name="矩形 88"/>
          <p:cNvSpPr>
            <a:spLocks noChangeArrowheads="1"/>
          </p:cNvSpPr>
          <p:nvPr/>
        </p:nvSpPr>
        <p:spPr bwMode="auto">
          <a:xfrm rot="20700000">
            <a:off x="1670050" y="4114800"/>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6" name="矩形 89"/>
          <p:cNvSpPr>
            <a:spLocks noChangeArrowheads="1"/>
          </p:cNvSpPr>
          <p:nvPr/>
        </p:nvSpPr>
        <p:spPr bwMode="auto">
          <a:xfrm rot="20700000">
            <a:off x="1804988" y="4572000"/>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grpSp>
        <p:nvGrpSpPr>
          <p:cNvPr id="16397" name="Group 17"/>
          <p:cNvGrpSpPr>
            <a:grpSpLocks/>
          </p:cNvGrpSpPr>
          <p:nvPr/>
        </p:nvGrpSpPr>
        <p:grpSpPr bwMode="auto">
          <a:xfrm>
            <a:off x="1204913" y="681038"/>
            <a:ext cx="4171950" cy="1209675"/>
            <a:chOff x="-277400" y="4873"/>
            <a:chExt cx="3753360" cy="1086829"/>
          </a:xfrm>
        </p:grpSpPr>
        <p:sp>
          <p:nvSpPr>
            <p:cNvPr id="16404" name="矩形 12"/>
            <p:cNvSpPr>
              <a:spLocks noChangeArrowheads="1"/>
            </p:cNvSpPr>
            <p:nvPr/>
          </p:nvSpPr>
          <p:spPr bwMode="auto">
            <a:xfrm>
              <a:off x="21097" y="362870"/>
              <a:ext cx="3454863" cy="72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6405" name="矩形 101"/>
            <p:cNvSpPr>
              <a:spLocks noChangeArrowheads="1"/>
            </p:cNvSpPr>
            <p:nvPr/>
          </p:nvSpPr>
          <p:spPr bwMode="auto">
            <a:xfrm rot="17724">
              <a:off x="-277400" y="4873"/>
              <a:ext cx="3177787" cy="390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b="1" dirty="0">
                  <a:solidFill>
                    <a:srgbClr val="047EAD"/>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sp>
        <p:nvSpPr>
          <p:cNvPr id="16398" name="文本框 19"/>
          <p:cNvSpPr>
            <a:spLocks noChangeArrowheads="1"/>
          </p:cNvSpPr>
          <p:nvPr/>
        </p:nvSpPr>
        <p:spPr bwMode="auto">
          <a:xfrm rot="20760000">
            <a:off x="5411788" y="1636713"/>
            <a:ext cx="612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50%</a:t>
            </a:r>
          </a:p>
        </p:txBody>
      </p:sp>
      <p:sp>
        <p:nvSpPr>
          <p:cNvPr id="16399" name="文本框 108"/>
          <p:cNvSpPr>
            <a:spLocks noChangeArrowheads="1"/>
          </p:cNvSpPr>
          <p:nvPr/>
        </p:nvSpPr>
        <p:spPr bwMode="auto">
          <a:xfrm rot="20760000">
            <a:off x="8108950" y="1414463"/>
            <a:ext cx="7556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100%</a:t>
            </a:r>
          </a:p>
        </p:txBody>
      </p:sp>
      <p:sp>
        <p:nvSpPr>
          <p:cNvPr id="16400" name="文本框 109"/>
          <p:cNvSpPr>
            <a:spLocks noChangeArrowheads="1"/>
          </p:cNvSpPr>
          <p:nvPr/>
        </p:nvSpPr>
        <p:spPr bwMode="auto">
          <a:xfrm rot="20760000">
            <a:off x="6977063" y="2257425"/>
            <a:ext cx="612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75%</a:t>
            </a:r>
          </a:p>
        </p:txBody>
      </p:sp>
      <p:sp>
        <p:nvSpPr>
          <p:cNvPr id="16401" name="文本框 110"/>
          <p:cNvSpPr>
            <a:spLocks noChangeArrowheads="1"/>
          </p:cNvSpPr>
          <p:nvPr/>
        </p:nvSpPr>
        <p:spPr bwMode="auto">
          <a:xfrm rot="20760000">
            <a:off x="4500563" y="3448050"/>
            <a:ext cx="6127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25%</a:t>
            </a:r>
          </a:p>
        </p:txBody>
      </p:sp>
      <p:sp>
        <p:nvSpPr>
          <p:cNvPr id="16402" name="文本框 114"/>
          <p:cNvSpPr>
            <a:spLocks noChangeArrowheads="1"/>
          </p:cNvSpPr>
          <p:nvPr/>
        </p:nvSpPr>
        <p:spPr bwMode="auto">
          <a:xfrm rot="20760000">
            <a:off x="6634163" y="3403600"/>
            <a:ext cx="6127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60%</a:t>
            </a:r>
          </a:p>
        </p:txBody>
      </p:sp>
      <p:sp>
        <p:nvSpPr>
          <p:cNvPr id="16403" name="Freeform 15"/>
          <p:cNvSpPr>
            <a:spLocks noEditPoints="1" noChangeArrowheads="1"/>
          </p:cNvSpPr>
          <p:nvPr/>
        </p:nvSpPr>
        <p:spPr bwMode="auto">
          <a:xfrm>
            <a:off x="333375" y="798513"/>
            <a:ext cx="771525" cy="760412"/>
          </a:xfrm>
          <a:custGeom>
            <a:avLst/>
            <a:gdLst>
              <a:gd name="T0" fmla="*/ 2147483646 w 708"/>
              <a:gd name="T1" fmla="*/ 2147483646 h 709"/>
              <a:gd name="T2" fmla="*/ 2147483646 w 708"/>
              <a:gd name="T3" fmla="*/ 2147483646 h 709"/>
              <a:gd name="T4" fmla="*/ 2147483646 w 708"/>
              <a:gd name="T5" fmla="*/ 2147483646 h 709"/>
              <a:gd name="T6" fmla="*/ 2147483646 w 708"/>
              <a:gd name="T7" fmla="*/ 2147483646 h 709"/>
              <a:gd name="T8" fmla="*/ 2147483646 w 708"/>
              <a:gd name="T9" fmla="*/ 2147483646 h 709"/>
              <a:gd name="T10" fmla="*/ 2147483646 w 708"/>
              <a:gd name="T11" fmla="*/ 2147483646 h 709"/>
              <a:gd name="T12" fmla="*/ 2147483646 w 708"/>
              <a:gd name="T13" fmla="*/ 0 h 709"/>
              <a:gd name="T14" fmla="*/ 2147483646 w 708"/>
              <a:gd name="T15" fmla="*/ 2147483646 h 709"/>
              <a:gd name="T16" fmla="*/ 2147483646 w 708"/>
              <a:gd name="T17" fmla="*/ 2147483646 h 709"/>
              <a:gd name="T18" fmla="*/ 2147483646 w 708"/>
              <a:gd name="T19" fmla="*/ 2147483646 h 709"/>
              <a:gd name="T20" fmla="*/ 2147483646 w 708"/>
              <a:gd name="T21" fmla="*/ 2147483646 h 709"/>
              <a:gd name="T22" fmla="*/ 2147483646 w 708"/>
              <a:gd name="T23" fmla="*/ 2147483646 h 709"/>
              <a:gd name="T24" fmla="*/ 2147483646 w 708"/>
              <a:gd name="T25" fmla="*/ 2147483646 h 709"/>
              <a:gd name="T26" fmla="*/ 0 w 708"/>
              <a:gd name="T27" fmla="*/ 2147483646 h 709"/>
              <a:gd name="T28" fmla="*/ 2147483646 w 708"/>
              <a:gd name="T29" fmla="*/ 2147483646 h 709"/>
              <a:gd name="T30" fmla="*/ 2147483646 w 708"/>
              <a:gd name="T31" fmla="*/ 2147483646 h 709"/>
              <a:gd name="T32" fmla="*/ 2147483646 w 708"/>
              <a:gd name="T33" fmla="*/ 2147483646 h 709"/>
              <a:gd name="T34" fmla="*/ 0 w 708"/>
              <a:gd name="T35" fmla="*/ 2147483646 h 709"/>
              <a:gd name="T36" fmla="*/ 0 w 708"/>
              <a:gd name="T37" fmla="*/ 2147483646 h 709"/>
              <a:gd name="T38" fmla="*/ 2147483646 w 708"/>
              <a:gd name="T39" fmla="*/ 2147483646 h 709"/>
              <a:gd name="T40" fmla="*/ 2147483646 w 708"/>
              <a:gd name="T41" fmla="*/ 2147483646 h 709"/>
              <a:gd name="T42" fmla="*/ 2147483646 w 708"/>
              <a:gd name="T43" fmla="*/ 2147483646 h 709"/>
              <a:gd name="T44" fmla="*/ 2147483646 w 708"/>
              <a:gd name="T45" fmla="*/ 2147483646 h 709"/>
              <a:gd name="T46" fmla="*/ 2147483646 w 708"/>
              <a:gd name="T47" fmla="*/ 2147483646 h 709"/>
              <a:gd name="T48" fmla="*/ 2147483646 w 708"/>
              <a:gd name="T49" fmla="*/ 2147483646 h 709"/>
              <a:gd name="T50" fmla="*/ 2147483646 w 708"/>
              <a:gd name="T51" fmla="*/ 2147483646 h 709"/>
              <a:gd name="T52" fmla="*/ 2147483646 w 708"/>
              <a:gd name="T53" fmla="*/ 0 h 709"/>
              <a:gd name="T54" fmla="*/ 2147483646 w 708"/>
              <a:gd name="T55" fmla="*/ 0 h 709"/>
              <a:gd name="T56" fmla="*/ 2147483646 w 708"/>
              <a:gd name="T57" fmla="*/ 2147483646 h 709"/>
              <a:gd name="T58" fmla="*/ 2147483646 w 708"/>
              <a:gd name="T59" fmla="*/ 2147483646 h 709"/>
              <a:gd name="T60" fmla="*/ 2147483646 w 708"/>
              <a:gd name="T61" fmla="*/ 0 h 709"/>
              <a:gd name="T62" fmla="*/ 2147483646 w 708"/>
              <a:gd name="T63" fmla="*/ 2147483646 h 709"/>
              <a:gd name="T64" fmla="*/ 2147483646 w 708"/>
              <a:gd name="T65" fmla="*/ 2147483646 h 709"/>
              <a:gd name="T66" fmla="*/ 2147483646 w 708"/>
              <a:gd name="T67" fmla="*/ 2147483646 h 709"/>
              <a:gd name="T68" fmla="*/ 2147483646 w 708"/>
              <a:gd name="T69" fmla="*/ 2147483646 h 709"/>
              <a:gd name="T70" fmla="*/ 2147483646 w 708"/>
              <a:gd name="T71" fmla="*/ 2147483646 h 709"/>
              <a:gd name="T72" fmla="*/ 2147483646 w 708"/>
              <a:gd name="T73" fmla="*/ 2147483646 h 709"/>
              <a:gd name="T74" fmla="*/ 2147483646 w 708"/>
              <a:gd name="T75" fmla="*/ 2147483646 h 709"/>
              <a:gd name="T76" fmla="*/ 2147483646 w 708"/>
              <a:gd name="T77" fmla="*/ 2147483646 h 709"/>
              <a:gd name="T78" fmla="*/ 2147483646 w 708"/>
              <a:gd name="T79" fmla="*/ 2147483646 h 709"/>
              <a:gd name="T80" fmla="*/ 2147483646 w 708"/>
              <a:gd name="T81" fmla="*/ 2147483646 h 709"/>
              <a:gd name="T82" fmla="*/ 2147483646 w 708"/>
              <a:gd name="T83" fmla="*/ 2147483646 h 709"/>
              <a:gd name="T84" fmla="*/ 2147483646 w 708"/>
              <a:gd name="T85" fmla="*/ 2147483646 h 709"/>
              <a:gd name="T86" fmla="*/ 2147483646 w 708"/>
              <a:gd name="T87" fmla="*/ 2147483646 h 709"/>
              <a:gd name="T88" fmla="*/ 2147483646 w 708"/>
              <a:gd name="T89" fmla="*/ 2147483646 h 709"/>
              <a:gd name="T90" fmla="*/ 2147483646 w 708"/>
              <a:gd name="T91" fmla="*/ 2147483646 h 70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08"/>
              <a:gd name="T139" fmla="*/ 0 h 709"/>
              <a:gd name="T140" fmla="*/ 708 w 708"/>
              <a:gd name="T141" fmla="*/ 709 h 70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60957" rIns="121912" bIns="60957"/>
          <a:lstStyle/>
          <a:p>
            <a:pPr>
              <a:defRPr/>
            </a:pPr>
            <a:endParaRPr lang="zh-CN" altLang="en-US" sz="1444"/>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146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6913" y="195263"/>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229171" y="-106635"/>
              <a:ext cx="376923"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1536967"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wait </a:t>
              </a:r>
              <a:r>
                <a:rPr lang="zh-CN" altLang="en-US" sz="2222" dirty="0">
                  <a:solidFill>
                    <a:srgbClr val="000000"/>
                  </a:solidFill>
                  <a:ea typeface="微软雅黑" panose="020B0503020204020204" pitchFamily="34" charset="-122"/>
                </a:rPr>
                <a:t>相关</a:t>
              </a:r>
            </a:p>
          </p:txBody>
        </p:sp>
      </p:grpSp>
      <p:grpSp>
        <p:nvGrpSpPr>
          <p:cNvPr id="4106" name="Group 34"/>
          <p:cNvGrpSpPr>
            <a:grpSpLocks/>
          </p:cNvGrpSpPr>
          <p:nvPr/>
        </p:nvGrpSpPr>
        <p:grpSpPr bwMode="auto">
          <a:xfrm>
            <a:off x="215410" y="432558"/>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spTree>
    <p:extLst>
      <p:ext uri="{BB962C8B-B14F-4D97-AF65-F5344CB8AC3E}">
        <p14:creationId xmlns:p14="http://schemas.microsoft.com/office/powerpoint/2010/main" val="2060143187"/>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70"/>
          <p:cNvSpPr>
            <a:spLocks noChangeArrowheads="1"/>
          </p:cNvSpPr>
          <p:nvPr/>
        </p:nvSpPr>
        <p:spPr bwMode="auto">
          <a:xfrm>
            <a:off x="2306638" y="0"/>
            <a:ext cx="1595437"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1" name="矩形 71"/>
          <p:cNvSpPr>
            <a:spLocks noChangeArrowheads="1"/>
          </p:cNvSpPr>
          <p:nvPr/>
        </p:nvSpPr>
        <p:spPr bwMode="auto">
          <a:xfrm>
            <a:off x="6191250" y="0"/>
            <a:ext cx="901700"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2" name="矩形 8"/>
          <p:cNvSpPr>
            <a:spLocks noChangeArrowheads="1"/>
          </p:cNvSpPr>
          <p:nvPr/>
        </p:nvSpPr>
        <p:spPr bwMode="auto">
          <a:xfrm>
            <a:off x="-508000" y="0"/>
            <a:ext cx="1914525"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3" name="矩形 47"/>
          <p:cNvSpPr>
            <a:spLocks noChangeArrowheads="1"/>
          </p:cNvSpPr>
          <p:nvPr/>
        </p:nvSpPr>
        <p:spPr bwMode="auto">
          <a:xfrm flipH="1">
            <a:off x="-1" y="4144963"/>
            <a:ext cx="9143997" cy="1570037"/>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4" name="矩形 7"/>
          <p:cNvSpPr>
            <a:spLocks noChangeArrowheads="1"/>
          </p:cNvSpPr>
          <p:nvPr/>
        </p:nvSpPr>
        <p:spPr bwMode="auto">
          <a:xfrm>
            <a:off x="-508000" y="3905250"/>
            <a:ext cx="1914525" cy="239713"/>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5" name="矩形 65"/>
          <p:cNvSpPr>
            <a:spLocks noChangeArrowheads="1"/>
          </p:cNvSpPr>
          <p:nvPr/>
        </p:nvSpPr>
        <p:spPr bwMode="auto">
          <a:xfrm>
            <a:off x="1406525" y="3905250"/>
            <a:ext cx="900113" cy="23971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6" name="矩形 66"/>
          <p:cNvSpPr>
            <a:spLocks noChangeArrowheads="1"/>
          </p:cNvSpPr>
          <p:nvPr/>
        </p:nvSpPr>
        <p:spPr bwMode="auto">
          <a:xfrm>
            <a:off x="2306638" y="3905250"/>
            <a:ext cx="1595437" cy="2397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7" name="矩形 67"/>
          <p:cNvSpPr>
            <a:spLocks noChangeArrowheads="1"/>
          </p:cNvSpPr>
          <p:nvPr/>
        </p:nvSpPr>
        <p:spPr bwMode="auto">
          <a:xfrm>
            <a:off x="3902075" y="3905250"/>
            <a:ext cx="2289175" cy="23971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8" name="矩形 68"/>
          <p:cNvSpPr>
            <a:spLocks noChangeArrowheads="1"/>
          </p:cNvSpPr>
          <p:nvPr/>
        </p:nvSpPr>
        <p:spPr bwMode="auto">
          <a:xfrm>
            <a:off x="6191250" y="3905250"/>
            <a:ext cx="901700" cy="239713"/>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9" name="矩形 69"/>
          <p:cNvSpPr>
            <a:spLocks noChangeArrowheads="1"/>
          </p:cNvSpPr>
          <p:nvPr/>
        </p:nvSpPr>
        <p:spPr bwMode="auto">
          <a:xfrm>
            <a:off x="7092950" y="3905250"/>
            <a:ext cx="2559050" cy="239713"/>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20" name="矩形 72"/>
          <p:cNvSpPr>
            <a:spLocks noChangeArrowheads="1"/>
          </p:cNvSpPr>
          <p:nvPr/>
        </p:nvSpPr>
        <p:spPr bwMode="auto">
          <a:xfrm>
            <a:off x="2052638" y="4776788"/>
            <a:ext cx="50387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sp>
        <p:nvSpPr>
          <p:cNvPr id="17421" name="矩形 73"/>
          <p:cNvSpPr>
            <a:spLocks noChangeArrowheads="1"/>
          </p:cNvSpPr>
          <p:nvPr/>
        </p:nvSpPr>
        <p:spPr bwMode="auto">
          <a:xfrm>
            <a:off x="3133725" y="4433888"/>
            <a:ext cx="2878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17422" name="Group 14"/>
          <p:cNvGrpSpPr>
            <a:grpSpLocks/>
          </p:cNvGrpSpPr>
          <p:nvPr/>
        </p:nvGrpSpPr>
        <p:grpSpPr bwMode="auto">
          <a:xfrm>
            <a:off x="-400050" y="1795463"/>
            <a:ext cx="1698625" cy="1846262"/>
            <a:chOff x="0" y="0"/>
            <a:chExt cx="1528792" cy="1661698"/>
          </a:xfrm>
        </p:grpSpPr>
        <p:sp>
          <p:nvSpPr>
            <p:cNvPr id="17443" name="矩形 74"/>
            <p:cNvSpPr>
              <a:spLocks noChangeArrowheads="1"/>
            </p:cNvSpPr>
            <p:nvPr/>
          </p:nvSpPr>
          <p:spPr bwMode="auto">
            <a:xfrm>
              <a:off x="145735" y="361487"/>
              <a:ext cx="1237321" cy="2686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44" name="矩形 75"/>
            <p:cNvSpPr>
              <a:spLocks noChangeArrowheads="1"/>
            </p:cNvSpPr>
            <p:nvPr/>
          </p:nvSpPr>
          <p:spPr bwMode="auto">
            <a:xfrm>
              <a:off x="0" y="655820"/>
              <a:ext cx="1528792" cy="1005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45" name="矩形 91"/>
            <p:cNvSpPr>
              <a:spLocks noChangeArrowheads="1"/>
            </p:cNvSpPr>
            <p:nvPr/>
          </p:nvSpPr>
          <p:spPr bwMode="auto">
            <a:xfrm>
              <a:off x="304329" y="0"/>
              <a:ext cx="920134" cy="3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22%</a:t>
              </a:r>
              <a:endParaRPr lang="zh-CN" altLang="en-US" sz="2222">
                <a:solidFill>
                  <a:srgbClr val="004D6C"/>
                </a:solidFill>
                <a:latin typeface="Impact" panose="020B0806030902050204" pitchFamily="34" charset="0"/>
                <a:sym typeface="Impact" panose="020B0806030902050204" pitchFamily="34" charset="0"/>
              </a:endParaRPr>
            </a:p>
          </p:txBody>
        </p:sp>
      </p:grpSp>
      <p:grpSp>
        <p:nvGrpSpPr>
          <p:cNvPr id="17423" name="Group 18"/>
          <p:cNvGrpSpPr>
            <a:grpSpLocks/>
          </p:cNvGrpSpPr>
          <p:nvPr/>
        </p:nvGrpSpPr>
        <p:grpSpPr bwMode="auto">
          <a:xfrm>
            <a:off x="1006475" y="265113"/>
            <a:ext cx="1698625" cy="1820862"/>
            <a:chOff x="0" y="0"/>
            <a:chExt cx="1528792" cy="1638372"/>
          </a:xfrm>
        </p:grpSpPr>
        <p:sp>
          <p:nvSpPr>
            <p:cNvPr id="17440" name="矩形 77"/>
            <p:cNvSpPr>
              <a:spLocks noChangeArrowheads="1"/>
            </p:cNvSpPr>
            <p:nvPr/>
          </p:nvSpPr>
          <p:spPr bwMode="auto">
            <a:xfrm>
              <a:off x="145735" y="338530"/>
              <a:ext cx="1237321" cy="2685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41" name="矩形 78"/>
            <p:cNvSpPr>
              <a:spLocks noChangeArrowheads="1"/>
            </p:cNvSpPr>
            <p:nvPr/>
          </p:nvSpPr>
          <p:spPr bwMode="auto">
            <a:xfrm>
              <a:off x="0" y="632780"/>
              <a:ext cx="1528792" cy="10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42" name="矩形 92"/>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6%</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4" name="Group 22"/>
          <p:cNvGrpSpPr>
            <a:grpSpLocks/>
          </p:cNvGrpSpPr>
          <p:nvPr/>
        </p:nvGrpSpPr>
        <p:grpSpPr bwMode="auto">
          <a:xfrm>
            <a:off x="2259013" y="1920875"/>
            <a:ext cx="1698625" cy="1846263"/>
            <a:chOff x="0" y="0"/>
            <a:chExt cx="1528792" cy="1660625"/>
          </a:xfrm>
        </p:grpSpPr>
        <p:sp>
          <p:nvSpPr>
            <p:cNvPr id="17437" name="矩形 94"/>
            <p:cNvSpPr>
              <a:spLocks noChangeArrowheads="1"/>
            </p:cNvSpPr>
            <p:nvPr/>
          </p:nvSpPr>
          <p:spPr bwMode="auto">
            <a:xfrm>
              <a:off x="145735" y="362682"/>
              <a:ext cx="1237321" cy="26701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8" name="矩形 95"/>
            <p:cNvSpPr>
              <a:spLocks noChangeArrowheads="1"/>
            </p:cNvSpPr>
            <p:nvPr/>
          </p:nvSpPr>
          <p:spPr bwMode="auto">
            <a:xfrm>
              <a:off x="0" y="655397"/>
              <a:ext cx="1528792" cy="100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9" name="矩形 96"/>
            <p:cNvSpPr>
              <a:spLocks noChangeArrowheads="1"/>
            </p:cNvSpPr>
            <p:nvPr/>
          </p:nvSpPr>
          <p:spPr bwMode="auto">
            <a:xfrm>
              <a:off x="304329" y="0"/>
              <a:ext cx="920133" cy="39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10%</a:t>
              </a:r>
              <a:endParaRPr lang="zh-CN" altLang="en-US" sz="2222">
                <a:solidFill>
                  <a:srgbClr val="004D6C"/>
                </a:solidFill>
                <a:latin typeface="Impact" panose="020B0806030902050204" pitchFamily="34" charset="0"/>
                <a:sym typeface="Impact" panose="020B0806030902050204" pitchFamily="34" charset="0"/>
              </a:endParaRPr>
            </a:p>
          </p:txBody>
        </p:sp>
      </p:grpSp>
      <p:grpSp>
        <p:nvGrpSpPr>
          <p:cNvPr id="17425" name="Group 26"/>
          <p:cNvGrpSpPr>
            <a:grpSpLocks/>
          </p:cNvGrpSpPr>
          <p:nvPr/>
        </p:nvGrpSpPr>
        <p:grpSpPr bwMode="auto">
          <a:xfrm>
            <a:off x="7523163" y="866775"/>
            <a:ext cx="1698625" cy="1819275"/>
            <a:chOff x="0" y="0"/>
            <a:chExt cx="1528792" cy="1638372"/>
          </a:xfrm>
        </p:grpSpPr>
        <p:sp>
          <p:nvSpPr>
            <p:cNvPr id="17434" name="矩形 98"/>
            <p:cNvSpPr>
              <a:spLocks noChangeArrowheads="1"/>
            </p:cNvSpPr>
            <p:nvPr/>
          </p:nvSpPr>
          <p:spPr bwMode="auto">
            <a:xfrm>
              <a:off x="145735" y="338826"/>
              <a:ext cx="1237321" cy="26734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5" name="矩形 99"/>
            <p:cNvSpPr>
              <a:spLocks noChangeArrowheads="1"/>
            </p:cNvSpPr>
            <p:nvPr/>
          </p:nvSpPr>
          <p:spPr bwMode="auto">
            <a:xfrm>
              <a:off x="0" y="631903"/>
              <a:ext cx="1528792" cy="100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6" name="矩形 100"/>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31%</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6" name="Group 30"/>
          <p:cNvGrpSpPr>
            <a:grpSpLocks/>
          </p:cNvGrpSpPr>
          <p:nvPr/>
        </p:nvGrpSpPr>
        <p:grpSpPr bwMode="auto">
          <a:xfrm>
            <a:off x="4189413" y="463550"/>
            <a:ext cx="1698625" cy="1820863"/>
            <a:chOff x="0" y="0"/>
            <a:chExt cx="1528792" cy="1638372"/>
          </a:xfrm>
        </p:grpSpPr>
        <p:sp>
          <p:nvSpPr>
            <p:cNvPr id="17431" name="矩形 106"/>
            <p:cNvSpPr>
              <a:spLocks noChangeArrowheads="1"/>
            </p:cNvSpPr>
            <p:nvPr/>
          </p:nvSpPr>
          <p:spPr bwMode="auto">
            <a:xfrm>
              <a:off x="145735" y="338531"/>
              <a:ext cx="1237321" cy="2685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2" name="矩形 107"/>
            <p:cNvSpPr>
              <a:spLocks noChangeArrowheads="1"/>
            </p:cNvSpPr>
            <p:nvPr/>
          </p:nvSpPr>
          <p:spPr bwMode="auto">
            <a:xfrm>
              <a:off x="0" y="632780"/>
              <a:ext cx="1528792" cy="10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3" name="矩形 108"/>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23%</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7" name="Group 34"/>
          <p:cNvGrpSpPr>
            <a:grpSpLocks/>
          </p:cNvGrpSpPr>
          <p:nvPr/>
        </p:nvGrpSpPr>
        <p:grpSpPr bwMode="auto">
          <a:xfrm>
            <a:off x="5792788" y="1806575"/>
            <a:ext cx="1698625" cy="1846263"/>
            <a:chOff x="0" y="0"/>
            <a:chExt cx="1528792" cy="1661698"/>
          </a:xfrm>
        </p:grpSpPr>
        <p:sp>
          <p:nvSpPr>
            <p:cNvPr id="17428" name="矩形 110"/>
            <p:cNvSpPr>
              <a:spLocks noChangeArrowheads="1"/>
            </p:cNvSpPr>
            <p:nvPr/>
          </p:nvSpPr>
          <p:spPr bwMode="auto">
            <a:xfrm>
              <a:off x="145735" y="361488"/>
              <a:ext cx="1237321" cy="2686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29" name="矩形 111"/>
            <p:cNvSpPr>
              <a:spLocks noChangeArrowheads="1"/>
            </p:cNvSpPr>
            <p:nvPr/>
          </p:nvSpPr>
          <p:spPr bwMode="auto">
            <a:xfrm>
              <a:off x="0" y="655821"/>
              <a:ext cx="1528792" cy="100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0" name="矩形 112"/>
            <p:cNvSpPr>
              <a:spLocks noChangeArrowheads="1"/>
            </p:cNvSpPr>
            <p:nvPr/>
          </p:nvSpPr>
          <p:spPr bwMode="auto">
            <a:xfrm>
              <a:off x="304329" y="0"/>
              <a:ext cx="920133" cy="3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9%</a:t>
              </a:r>
              <a:endParaRPr lang="zh-CN" altLang="en-US" sz="2222">
                <a:solidFill>
                  <a:srgbClr val="004D6C"/>
                </a:solidFill>
                <a:latin typeface="Impact" panose="020B0806030902050204" pitchFamily="34" charset="0"/>
                <a:sym typeface="Impact" panose="020B0806030902050204" pitchFamily="34" charset="0"/>
              </a:endParaRPr>
            </a:p>
          </p:txBody>
        </p:sp>
      </p:grpSp>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2"/>
          <p:cNvGrpSpPr>
            <a:grpSpLocks/>
          </p:cNvGrpSpPr>
          <p:nvPr/>
        </p:nvGrpSpPr>
        <p:grpSpPr bwMode="auto">
          <a:xfrm>
            <a:off x="0" y="0"/>
            <a:ext cx="9144000" cy="2539999"/>
            <a:chOff x="0" y="0"/>
            <a:chExt cx="9144000" cy="2286000"/>
          </a:xfrm>
        </p:grpSpPr>
        <p:sp>
          <p:nvSpPr>
            <p:cNvPr id="18457" name="矩形 3"/>
            <p:cNvSpPr>
              <a:spLocks noChangeArrowheads="1"/>
            </p:cNvSpPr>
            <p:nvPr/>
          </p:nvSpPr>
          <p:spPr bwMode="auto">
            <a:xfrm flipH="1">
              <a:off x="0" y="0"/>
              <a:ext cx="9144000" cy="2286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58" name="等腰三角形 51"/>
            <p:cNvSpPr>
              <a:spLocks noChangeArrowheads="1"/>
            </p:cNvSpPr>
            <p:nvPr/>
          </p:nvSpPr>
          <p:spPr bwMode="auto">
            <a:xfrm flipV="1">
              <a:off x="0" y="5715"/>
              <a:ext cx="9144000" cy="2280285"/>
            </a:xfrm>
            <a:prstGeom prst="triangle">
              <a:avLst>
                <a:gd name="adj" fmla="val 50000"/>
              </a:avLst>
            </a:prstGeom>
            <a:solidFill>
              <a:srgbClr val="006E9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8435" name="Group 5"/>
          <p:cNvGrpSpPr>
            <a:grpSpLocks/>
          </p:cNvGrpSpPr>
          <p:nvPr/>
        </p:nvGrpSpPr>
        <p:grpSpPr bwMode="auto">
          <a:xfrm>
            <a:off x="538163" y="1512888"/>
            <a:ext cx="2000250" cy="2000250"/>
            <a:chOff x="0" y="0"/>
            <a:chExt cx="1800000" cy="1800000"/>
          </a:xfrm>
        </p:grpSpPr>
        <p:sp>
          <p:nvSpPr>
            <p:cNvPr id="18455" name="椭圆 32"/>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6" name="文本框 2"/>
            <p:cNvSpPr>
              <a:spLocks noChangeArrowheads="1"/>
            </p:cNvSpPr>
            <p:nvPr/>
          </p:nvSpPr>
          <p:spPr bwMode="auto">
            <a:xfrm>
              <a:off x="354286" y="545714"/>
              <a:ext cx="1071429"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85%</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6" name="Group 9"/>
          <p:cNvGrpSpPr>
            <a:grpSpLocks/>
          </p:cNvGrpSpPr>
          <p:nvPr/>
        </p:nvGrpSpPr>
        <p:grpSpPr bwMode="auto">
          <a:xfrm>
            <a:off x="3571875" y="1512888"/>
            <a:ext cx="2000250" cy="2000250"/>
            <a:chOff x="0" y="0"/>
            <a:chExt cx="1800000" cy="1800000"/>
          </a:xfrm>
        </p:grpSpPr>
        <p:sp>
          <p:nvSpPr>
            <p:cNvPr id="18453" name="椭圆 35"/>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4" name="文本框 37"/>
            <p:cNvSpPr>
              <a:spLocks noChangeArrowheads="1"/>
            </p:cNvSpPr>
            <p:nvPr/>
          </p:nvSpPr>
          <p:spPr bwMode="auto">
            <a:xfrm>
              <a:off x="354286" y="545714"/>
              <a:ext cx="1054286"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25%</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7" name="Group 13"/>
          <p:cNvGrpSpPr>
            <a:grpSpLocks/>
          </p:cNvGrpSpPr>
          <p:nvPr/>
        </p:nvGrpSpPr>
        <p:grpSpPr bwMode="auto">
          <a:xfrm>
            <a:off x="6591300" y="1512888"/>
            <a:ext cx="2000250" cy="2000250"/>
            <a:chOff x="0" y="0"/>
            <a:chExt cx="1800000" cy="1800000"/>
          </a:xfrm>
        </p:grpSpPr>
        <p:sp>
          <p:nvSpPr>
            <p:cNvPr id="18451" name="椭圆 39"/>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2" name="文本框 41"/>
            <p:cNvSpPr>
              <a:spLocks noChangeArrowheads="1"/>
            </p:cNvSpPr>
            <p:nvPr/>
          </p:nvSpPr>
          <p:spPr bwMode="auto">
            <a:xfrm>
              <a:off x="354286" y="545714"/>
              <a:ext cx="1072858"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50%</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8" name="Group 17"/>
          <p:cNvGrpSpPr>
            <a:grpSpLocks/>
          </p:cNvGrpSpPr>
          <p:nvPr/>
        </p:nvGrpSpPr>
        <p:grpSpPr bwMode="auto">
          <a:xfrm>
            <a:off x="3138488" y="0"/>
            <a:ext cx="2867025" cy="660400"/>
            <a:chOff x="0" y="-1"/>
            <a:chExt cx="2580339" cy="594269"/>
          </a:xfrm>
        </p:grpSpPr>
        <p:sp>
          <p:nvSpPr>
            <p:cNvPr id="18448" name="矩形 42"/>
            <p:cNvSpPr>
              <a:spLocks noChangeArrowheads="1"/>
            </p:cNvSpPr>
            <p:nvPr/>
          </p:nvSpPr>
          <p:spPr bwMode="auto">
            <a:xfrm rot="-5400000">
              <a:off x="1229457" y="-1229458"/>
              <a:ext cx="121426" cy="25803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49" name="矩形 43"/>
            <p:cNvSpPr>
              <a:spLocks noChangeArrowheads="1"/>
            </p:cNvSpPr>
            <p:nvPr/>
          </p:nvSpPr>
          <p:spPr bwMode="auto">
            <a:xfrm>
              <a:off x="0" y="125710"/>
              <a:ext cx="2580339" cy="468558"/>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50" name="矩形 5"/>
            <p:cNvSpPr>
              <a:spLocks noChangeArrowheads="1"/>
            </p:cNvSpPr>
            <p:nvPr/>
          </p:nvSpPr>
          <p:spPr bwMode="auto">
            <a:xfrm>
              <a:off x="226416" y="157334"/>
              <a:ext cx="2127504" cy="36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39" name="Group 21"/>
          <p:cNvGrpSpPr>
            <a:grpSpLocks/>
          </p:cNvGrpSpPr>
          <p:nvPr/>
        </p:nvGrpSpPr>
        <p:grpSpPr bwMode="auto">
          <a:xfrm>
            <a:off x="188913" y="3613150"/>
            <a:ext cx="2689225" cy="1535113"/>
            <a:chOff x="0" y="0"/>
            <a:chExt cx="2420994" cy="1380731"/>
          </a:xfrm>
        </p:grpSpPr>
        <p:sp>
          <p:nvSpPr>
            <p:cNvPr id="18446" name="矩形 7"/>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7" name="矩形 44"/>
            <p:cNvSpPr>
              <a:spLocks noChangeArrowheads="1"/>
            </p:cNvSpPr>
            <p:nvPr/>
          </p:nvSpPr>
          <p:spPr bwMode="auto">
            <a:xfrm>
              <a:off x="268682" y="0"/>
              <a:ext cx="1883631"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40" name="Group 24"/>
          <p:cNvGrpSpPr>
            <a:grpSpLocks/>
          </p:cNvGrpSpPr>
          <p:nvPr/>
        </p:nvGrpSpPr>
        <p:grpSpPr bwMode="auto">
          <a:xfrm>
            <a:off x="3227388" y="3613150"/>
            <a:ext cx="2690812" cy="1535113"/>
            <a:chOff x="0" y="0"/>
            <a:chExt cx="2420994" cy="1380731"/>
          </a:xfrm>
        </p:grpSpPr>
        <p:sp>
          <p:nvSpPr>
            <p:cNvPr id="18444" name="矩形 30"/>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5" name="矩形 31"/>
            <p:cNvSpPr>
              <a:spLocks noChangeArrowheads="1"/>
            </p:cNvSpPr>
            <p:nvPr/>
          </p:nvSpPr>
          <p:spPr bwMode="auto">
            <a:xfrm>
              <a:off x="268523" y="0"/>
              <a:ext cx="1883947"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41" name="Group 27"/>
          <p:cNvGrpSpPr>
            <a:grpSpLocks/>
          </p:cNvGrpSpPr>
          <p:nvPr/>
        </p:nvGrpSpPr>
        <p:grpSpPr bwMode="auto">
          <a:xfrm>
            <a:off x="6248400" y="3613150"/>
            <a:ext cx="2689225" cy="1535113"/>
            <a:chOff x="0" y="0"/>
            <a:chExt cx="2420994" cy="1380731"/>
          </a:xfrm>
        </p:grpSpPr>
        <p:sp>
          <p:nvSpPr>
            <p:cNvPr id="18442" name="矩形 53"/>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3" name="矩形 54"/>
            <p:cNvSpPr>
              <a:spLocks noChangeArrowheads="1"/>
            </p:cNvSpPr>
            <p:nvPr/>
          </p:nvSpPr>
          <p:spPr bwMode="auto">
            <a:xfrm>
              <a:off x="268682" y="0"/>
              <a:ext cx="1883631"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945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946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1946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2" name="Group 6"/>
          <p:cNvGrpSpPr>
            <a:grpSpLocks/>
          </p:cNvGrpSpPr>
          <p:nvPr/>
        </p:nvGrpSpPr>
        <p:grpSpPr bwMode="auto">
          <a:xfrm>
            <a:off x="220663" y="4383088"/>
            <a:ext cx="306387" cy="357187"/>
            <a:chOff x="0" y="0"/>
            <a:chExt cx="276225" cy="320421"/>
          </a:xfrm>
        </p:grpSpPr>
        <p:sp>
          <p:nvSpPr>
            <p:cNvPr id="19491"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92" name="等腰三角形 76"/>
            <p:cNvSpPr>
              <a:spLocks noChangeArrowheads="1"/>
            </p:cNvSpPr>
            <p:nvPr/>
          </p:nvSpPr>
          <p:spPr bwMode="auto">
            <a:xfrm rot="5400000">
              <a:off x="-11033" y="87934"/>
              <a:ext cx="166619" cy="144553"/>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9463" name="Group 9"/>
          <p:cNvGrpSpPr>
            <a:grpSpLocks/>
          </p:cNvGrpSpPr>
          <p:nvPr/>
        </p:nvGrpSpPr>
        <p:grpSpPr bwMode="auto">
          <a:xfrm>
            <a:off x="696913" y="652463"/>
            <a:ext cx="5832475" cy="1016000"/>
            <a:chOff x="0" y="0"/>
            <a:chExt cx="5250472" cy="913508"/>
          </a:xfrm>
        </p:grpSpPr>
        <p:sp>
          <p:nvSpPr>
            <p:cNvPr id="19485"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6"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7"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8"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19489" name="矩形 59"/>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90"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4" name="Group 16"/>
          <p:cNvGrpSpPr>
            <a:grpSpLocks/>
          </p:cNvGrpSpPr>
          <p:nvPr/>
        </p:nvGrpSpPr>
        <p:grpSpPr bwMode="auto">
          <a:xfrm>
            <a:off x="696913" y="1787525"/>
            <a:ext cx="5832475" cy="1014413"/>
            <a:chOff x="0" y="0"/>
            <a:chExt cx="5250472" cy="915081"/>
          </a:xfrm>
        </p:grpSpPr>
        <p:sp>
          <p:nvSpPr>
            <p:cNvPr id="19479" name="矩形 67"/>
            <p:cNvSpPr>
              <a:spLocks noChangeArrowheads="1"/>
            </p:cNvSpPr>
            <p:nvPr/>
          </p:nvSpPr>
          <p:spPr bwMode="auto">
            <a:xfrm>
              <a:off x="0" y="42962"/>
              <a:ext cx="5250472" cy="8363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0" name="直角三角形 68"/>
            <p:cNvSpPr>
              <a:spLocks noChangeArrowheads="1"/>
            </p:cNvSpPr>
            <p:nvPr/>
          </p:nvSpPr>
          <p:spPr bwMode="auto">
            <a:xfrm>
              <a:off x="0" y="42962"/>
              <a:ext cx="834588" cy="83631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1" name="直角三角形 69"/>
            <p:cNvSpPr>
              <a:spLocks noChangeArrowheads="1"/>
            </p:cNvSpPr>
            <p:nvPr/>
          </p:nvSpPr>
          <p:spPr bwMode="auto">
            <a:xfrm flipV="1">
              <a:off x="0" y="42962"/>
              <a:ext cx="834588" cy="83631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2" name="文本框 70"/>
            <p:cNvSpPr>
              <a:spLocks noChangeArrowheads="1"/>
            </p:cNvSpPr>
            <p:nvPr/>
          </p:nvSpPr>
          <p:spPr bwMode="auto">
            <a:xfrm>
              <a:off x="160656" y="0"/>
              <a:ext cx="513950"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19483" name="矩形 71"/>
            <p:cNvSpPr>
              <a:spLocks noChangeArrowheads="1"/>
            </p:cNvSpPr>
            <p:nvPr/>
          </p:nvSpPr>
          <p:spPr bwMode="auto">
            <a:xfrm>
              <a:off x="834588" y="140341"/>
              <a:ext cx="2700978" cy="39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84" name="矩形 72"/>
            <p:cNvSpPr>
              <a:spLocks noChangeArrowheads="1"/>
            </p:cNvSpPr>
            <p:nvPr/>
          </p:nvSpPr>
          <p:spPr bwMode="auto">
            <a:xfrm>
              <a:off x="840304" y="458256"/>
              <a:ext cx="2402298" cy="29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5" name="Group 23"/>
          <p:cNvGrpSpPr>
            <a:grpSpLocks/>
          </p:cNvGrpSpPr>
          <p:nvPr/>
        </p:nvGrpSpPr>
        <p:grpSpPr bwMode="auto">
          <a:xfrm>
            <a:off x="696913" y="4052888"/>
            <a:ext cx="5832475" cy="1016000"/>
            <a:chOff x="0" y="0"/>
            <a:chExt cx="5250472" cy="913508"/>
          </a:xfrm>
        </p:grpSpPr>
        <p:sp>
          <p:nvSpPr>
            <p:cNvPr id="19473" name="矩形 46"/>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4" name="直角三角形 47"/>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5" name="直角三角形 48"/>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6" name="文本框 49"/>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19477" name="矩形 50"/>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000000"/>
                  </a:solidFill>
                  <a:ea typeface="微软雅黑" panose="020B0503020204020204" pitchFamily="34" charset="-122"/>
                </a:rPr>
                <a:t>Add the slide title here</a:t>
              </a:r>
              <a:endParaRPr lang="zh-CN" altLang="en-US" sz="2222">
                <a:solidFill>
                  <a:srgbClr val="000000"/>
                </a:solidFill>
                <a:ea typeface="微软雅黑" panose="020B0503020204020204" pitchFamily="34" charset="-122"/>
              </a:endParaRPr>
            </a:p>
          </p:txBody>
        </p:sp>
        <p:sp>
          <p:nvSpPr>
            <p:cNvPr id="19478" name="矩形 51"/>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6" name="Group 30"/>
          <p:cNvGrpSpPr>
            <a:grpSpLocks/>
          </p:cNvGrpSpPr>
          <p:nvPr/>
        </p:nvGrpSpPr>
        <p:grpSpPr bwMode="auto">
          <a:xfrm>
            <a:off x="696913" y="2919413"/>
            <a:ext cx="5832475" cy="1016000"/>
            <a:chOff x="0" y="0"/>
            <a:chExt cx="5250472" cy="913508"/>
          </a:xfrm>
        </p:grpSpPr>
        <p:sp>
          <p:nvSpPr>
            <p:cNvPr id="19467" name="矩形 62"/>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68" name="直角三角形 63"/>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69" name="直角三角形 65"/>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0" name="文本框 66"/>
            <p:cNvSpPr>
              <a:spLocks noChangeArrowheads="1"/>
            </p:cNvSpPr>
            <p:nvPr/>
          </p:nvSpPr>
          <p:spPr bwMode="auto">
            <a:xfrm>
              <a:off x="150557" y="0"/>
              <a:ext cx="534151"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19471" name="矩形 73"/>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72" name="矩形 77"/>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641350" y="711200"/>
            <a:ext cx="7624763" cy="4608513"/>
            <a:chOff x="0" y="0"/>
            <a:chExt cx="4531" cy="2740"/>
          </a:xfrm>
        </p:grpSpPr>
        <p:sp>
          <p:nvSpPr>
            <p:cNvPr id="20512" name="Freeform 191"/>
            <p:cNvSpPr>
              <a:spLocks noChangeArrowheads="1"/>
            </p:cNvSpPr>
            <p:nvPr/>
          </p:nvSpPr>
          <p:spPr bwMode="auto">
            <a:xfrm>
              <a:off x="982" y="264"/>
              <a:ext cx="84" cy="186"/>
            </a:xfrm>
            <a:custGeom>
              <a:avLst/>
              <a:gdLst>
                <a:gd name="T0" fmla="*/ 76 w 84"/>
                <a:gd name="T1" fmla="*/ 8 h 186"/>
                <a:gd name="T2" fmla="*/ 74 w 84"/>
                <a:gd name="T3" fmla="*/ 4 h 186"/>
                <a:gd name="T4" fmla="*/ 74 w 84"/>
                <a:gd name="T5" fmla="*/ 0 h 186"/>
                <a:gd name="T6" fmla="*/ 70 w 84"/>
                <a:gd name="T7" fmla="*/ 0 h 186"/>
                <a:gd name="T8" fmla="*/ 64 w 84"/>
                <a:gd name="T9" fmla="*/ 8 h 186"/>
                <a:gd name="T10" fmla="*/ 50 w 84"/>
                <a:gd name="T11" fmla="*/ 22 h 186"/>
                <a:gd name="T12" fmla="*/ 38 w 84"/>
                <a:gd name="T13" fmla="*/ 30 h 186"/>
                <a:gd name="T14" fmla="*/ 34 w 84"/>
                <a:gd name="T15" fmla="*/ 32 h 186"/>
                <a:gd name="T16" fmla="*/ 2 w 84"/>
                <a:gd name="T17" fmla="*/ 116 h 186"/>
                <a:gd name="T18" fmla="*/ 0 w 84"/>
                <a:gd name="T19" fmla="*/ 148 h 186"/>
                <a:gd name="T20" fmla="*/ 2 w 84"/>
                <a:gd name="T21" fmla="*/ 148 h 186"/>
                <a:gd name="T22" fmla="*/ 6 w 84"/>
                <a:gd name="T23" fmla="*/ 150 h 186"/>
                <a:gd name="T24" fmla="*/ 4 w 84"/>
                <a:gd name="T25" fmla="*/ 158 h 186"/>
                <a:gd name="T26" fmla="*/ 4 w 84"/>
                <a:gd name="T27" fmla="*/ 168 h 186"/>
                <a:gd name="T28" fmla="*/ 6 w 84"/>
                <a:gd name="T29" fmla="*/ 176 h 186"/>
                <a:gd name="T30" fmla="*/ 14 w 84"/>
                <a:gd name="T31" fmla="*/ 178 h 186"/>
                <a:gd name="T32" fmla="*/ 24 w 84"/>
                <a:gd name="T33" fmla="*/ 180 h 186"/>
                <a:gd name="T34" fmla="*/ 28 w 84"/>
                <a:gd name="T35" fmla="*/ 184 h 186"/>
                <a:gd name="T36" fmla="*/ 40 w 84"/>
                <a:gd name="T37" fmla="*/ 186 h 186"/>
                <a:gd name="T38" fmla="*/ 44 w 84"/>
                <a:gd name="T39" fmla="*/ 184 h 186"/>
                <a:gd name="T40" fmla="*/ 48 w 84"/>
                <a:gd name="T41" fmla="*/ 180 h 186"/>
                <a:gd name="T42" fmla="*/ 48 w 84"/>
                <a:gd name="T43" fmla="*/ 174 h 186"/>
                <a:gd name="T44" fmla="*/ 44 w 84"/>
                <a:gd name="T45" fmla="*/ 170 h 186"/>
                <a:gd name="T46" fmla="*/ 40 w 84"/>
                <a:gd name="T47" fmla="*/ 170 h 186"/>
                <a:gd name="T48" fmla="*/ 30 w 84"/>
                <a:gd name="T49" fmla="*/ 154 h 186"/>
                <a:gd name="T50" fmla="*/ 26 w 84"/>
                <a:gd name="T51" fmla="*/ 128 h 186"/>
                <a:gd name="T52" fmla="*/ 34 w 84"/>
                <a:gd name="T53" fmla="*/ 100 h 186"/>
                <a:gd name="T54" fmla="*/ 32 w 84"/>
                <a:gd name="T55" fmla="*/ 96 h 186"/>
                <a:gd name="T56" fmla="*/ 34 w 84"/>
                <a:gd name="T57" fmla="*/ 86 h 186"/>
                <a:gd name="T58" fmla="*/ 40 w 84"/>
                <a:gd name="T59" fmla="*/ 76 h 186"/>
                <a:gd name="T60" fmla="*/ 56 w 84"/>
                <a:gd name="T61" fmla="*/ 50 h 186"/>
                <a:gd name="T62" fmla="*/ 84 w 84"/>
                <a:gd name="T63" fmla="*/ 22 h 1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186"/>
                <a:gd name="T98" fmla="*/ 84 w 84"/>
                <a:gd name="T99" fmla="*/ 186 h 18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186">
                  <a:moveTo>
                    <a:pt x="76" y="8"/>
                  </a:moveTo>
                  <a:lnTo>
                    <a:pt x="76" y="8"/>
                  </a:lnTo>
                  <a:lnTo>
                    <a:pt x="76" y="6"/>
                  </a:lnTo>
                  <a:lnTo>
                    <a:pt x="74" y="4"/>
                  </a:lnTo>
                  <a:lnTo>
                    <a:pt x="74" y="2"/>
                  </a:lnTo>
                  <a:lnTo>
                    <a:pt x="74" y="0"/>
                  </a:lnTo>
                  <a:lnTo>
                    <a:pt x="72" y="0"/>
                  </a:lnTo>
                  <a:lnTo>
                    <a:pt x="70" y="0"/>
                  </a:lnTo>
                  <a:lnTo>
                    <a:pt x="66" y="2"/>
                  </a:lnTo>
                  <a:lnTo>
                    <a:pt x="64" y="8"/>
                  </a:lnTo>
                  <a:lnTo>
                    <a:pt x="56" y="16"/>
                  </a:lnTo>
                  <a:lnTo>
                    <a:pt x="50" y="22"/>
                  </a:lnTo>
                  <a:lnTo>
                    <a:pt x="44" y="28"/>
                  </a:lnTo>
                  <a:lnTo>
                    <a:pt x="38" y="30"/>
                  </a:lnTo>
                  <a:lnTo>
                    <a:pt x="36" y="32"/>
                  </a:lnTo>
                  <a:lnTo>
                    <a:pt x="34" y="32"/>
                  </a:lnTo>
                  <a:lnTo>
                    <a:pt x="8" y="88"/>
                  </a:lnTo>
                  <a:lnTo>
                    <a:pt x="2" y="116"/>
                  </a:lnTo>
                  <a:lnTo>
                    <a:pt x="2" y="124"/>
                  </a:lnTo>
                  <a:lnTo>
                    <a:pt x="0" y="148"/>
                  </a:lnTo>
                  <a:lnTo>
                    <a:pt x="2" y="148"/>
                  </a:lnTo>
                  <a:lnTo>
                    <a:pt x="4" y="148"/>
                  </a:lnTo>
                  <a:lnTo>
                    <a:pt x="6" y="150"/>
                  </a:lnTo>
                  <a:lnTo>
                    <a:pt x="6" y="154"/>
                  </a:lnTo>
                  <a:lnTo>
                    <a:pt x="4" y="158"/>
                  </a:lnTo>
                  <a:lnTo>
                    <a:pt x="4" y="162"/>
                  </a:lnTo>
                  <a:lnTo>
                    <a:pt x="4" y="168"/>
                  </a:lnTo>
                  <a:lnTo>
                    <a:pt x="4" y="172"/>
                  </a:lnTo>
                  <a:lnTo>
                    <a:pt x="6" y="176"/>
                  </a:lnTo>
                  <a:lnTo>
                    <a:pt x="8" y="178"/>
                  </a:lnTo>
                  <a:lnTo>
                    <a:pt x="14" y="178"/>
                  </a:lnTo>
                  <a:lnTo>
                    <a:pt x="20" y="178"/>
                  </a:lnTo>
                  <a:lnTo>
                    <a:pt x="24" y="180"/>
                  </a:lnTo>
                  <a:lnTo>
                    <a:pt x="26" y="182"/>
                  </a:lnTo>
                  <a:lnTo>
                    <a:pt x="28" y="184"/>
                  </a:lnTo>
                  <a:lnTo>
                    <a:pt x="40" y="186"/>
                  </a:lnTo>
                  <a:lnTo>
                    <a:pt x="42" y="186"/>
                  </a:lnTo>
                  <a:lnTo>
                    <a:pt x="44" y="184"/>
                  </a:lnTo>
                  <a:lnTo>
                    <a:pt x="46" y="184"/>
                  </a:lnTo>
                  <a:lnTo>
                    <a:pt x="48" y="180"/>
                  </a:lnTo>
                  <a:lnTo>
                    <a:pt x="50" y="178"/>
                  </a:lnTo>
                  <a:lnTo>
                    <a:pt x="48" y="174"/>
                  </a:lnTo>
                  <a:lnTo>
                    <a:pt x="46" y="172"/>
                  </a:lnTo>
                  <a:lnTo>
                    <a:pt x="44" y="170"/>
                  </a:lnTo>
                  <a:lnTo>
                    <a:pt x="40" y="170"/>
                  </a:lnTo>
                  <a:lnTo>
                    <a:pt x="30" y="158"/>
                  </a:lnTo>
                  <a:lnTo>
                    <a:pt x="30" y="154"/>
                  </a:lnTo>
                  <a:lnTo>
                    <a:pt x="26" y="142"/>
                  </a:lnTo>
                  <a:lnTo>
                    <a:pt x="26" y="128"/>
                  </a:lnTo>
                  <a:lnTo>
                    <a:pt x="26" y="112"/>
                  </a:lnTo>
                  <a:lnTo>
                    <a:pt x="34" y="100"/>
                  </a:lnTo>
                  <a:lnTo>
                    <a:pt x="34" y="98"/>
                  </a:lnTo>
                  <a:lnTo>
                    <a:pt x="32" y="96"/>
                  </a:lnTo>
                  <a:lnTo>
                    <a:pt x="32" y="92"/>
                  </a:lnTo>
                  <a:lnTo>
                    <a:pt x="34" y="86"/>
                  </a:lnTo>
                  <a:lnTo>
                    <a:pt x="36" y="82"/>
                  </a:lnTo>
                  <a:lnTo>
                    <a:pt x="40" y="76"/>
                  </a:lnTo>
                  <a:lnTo>
                    <a:pt x="48" y="66"/>
                  </a:lnTo>
                  <a:lnTo>
                    <a:pt x="56" y="50"/>
                  </a:lnTo>
                  <a:lnTo>
                    <a:pt x="66" y="36"/>
                  </a:lnTo>
                  <a:lnTo>
                    <a:pt x="84" y="22"/>
                  </a:lnTo>
                  <a:lnTo>
                    <a:pt x="76"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3" name="Freeform 192"/>
            <p:cNvSpPr>
              <a:spLocks noChangeArrowheads="1"/>
            </p:cNvSpPr>
            <p:nvPr/>
          </p:nvSpPr>
          <p:spPr bwMode="auto">
            <a:xfrm>
              <a:off x="804" y="108"/>
              <a:ext cx="110" cy="71"/>
            </a:xfrm>
            <a:custGeom>
              <a:avLst/>
              <a:gdLst>
                <a:gd name="T0" fmla="*/ 26 w 110"/>
                <a:gd name="T1" fmla="*/ 10 h 70"/>
                <a:gd name="T2" fmla="*/ 26 w 110"/>
                <a:gd name="T3" fmla="*/ 10 h 70"/>
                <a:gd name="T4" fmla="*/ 26 w 110"/>
                <a:gd name="T5" fmla="*/ 12 h 70"/>
                <a:gd name="T6" fmla="*/ 24 w 110"/>
                <a:gd name="T7" fmla="*/ 16 h 70"/>
                <a:gd name="T8" fmla="*/ 22 w 110"/>
                <a:gd name="T9" fmla="*/ 18 h 70"/>
                <a:gd name="T10" fmla="*/ 20 w 110"/>
                <a:gd name="T11" fmla="*/ 20 h 70"/>
                <a:gd name="T12" fmla="*/ 14 w 110"/>
                <a:gd name="T13" fmla="*/ 22 h 70"/>
                <a:gd name="T14" fmla="*/ 10 w 110"/>
                <a:gd name="T15" fmla="*/ 24 h 70"/>
                <a:gd name="T16" fmla="*/ 4 w 110"/>
                <a:gd name="T17" fmla="*/ 24 h 70"/>
                <a:gd name="T18" fmla="*/ 2 w 110"/>
                <a:gd name="T19" fmla="*/ 28 h 70"/>
                <a:gd name="T20" fmla="*/ 0 w 110"/>
                <a:gd name="T21" fmla="*/ 30 h 70"/>
                <a:gd name="T22" fmla="*/ 0 w 110"/>
                <a:gd name="T23" fmla="*/ 32 h 70"/>
                <a:gd name="T24" fmla="*/ 2 w 110"/>
                <a:gd name="T25" fmla="*/ 34 h 70"/>
                <a:gd name="T26" fmla="*/ 8 w 110"/>
                <a:gd name="T27" fmla="*/ 38 h 70"/>
                <a:gd name="T28" fmla="*/ 22 w 110"/>
                <a:gd name="T29" fmla="*/ 42 h 70"/>
                <a:gd name="T30" fmla="*/ 34 w 110"/>
                <a:gd name="T31" fmla="*/ 44 h 70"/>
                <a:gd name="T32" fmla="*/ 46 w 110"/>
                <a:gd name="T33" fmla="*/ 44 h 70"/>
                <a:gd name="T34" fmla="*/ 50 w 110"/>
                <a:gd name="T35" fmla="*/ 44 h 70"/>
                <a:gd name="T36" fmla="*/ 68 w 110"/>
                <a:gd name="T37" fmla="*/ 70 h 70"/>
                <a:gd name="T38" fmla="*/ 86 w 110"/>
                <a:gd name="T39" fmla="*/ 56 h 70"/>
                <a:gd name="T40" fmla="*/ 88 w 110"/>
                <a:gd name="T41" fmla="*/ 44 h 70"/>
                <a:gd name="T42" fmla="*/ 88 w 110"/>
                <a:gd name="T43" fmla="*/ 44 h 70"/>
                <a:gd name="T44" fmla="*/ 92 w 110"/>
                <a:gd name="T45" fmla="*/ 42 h 70"/>
                <a:gd name="T46" fmla="*/ 96 w 110"/>
                <a:gd name="T47" fmla="*/ 40 h 70"/>
                <a:gd name="T48" fmla="*/ 100 w 110"/>
                <a:gd name="T49" fmla="*/ 36 h 70"/>
                <a:gd name="T50" fmla="*/ 104 w 110"/>
                <a:gd name="T51" fmla="*/ 32 h 70"/>
                <a:gd name="T52" fmla="*/ 108 w 110"/>
                <a:gd name="T53" fmla="*/ 28 h 70"/>
                <a:gd name="T54" fmla="*/ 110 w 110"/>
                <a:gd name="T55" fmla="*/ 22 h 70"/>
                <a:gd name="T56" fmla="*/ 110 w 110"/>
                <a:gd name="T57" fmla="*/ 18 h 70"/>
                <a:gd name="T58" fmla="*/ 110 w 110"/>
                <a:gd name="T59" fmla="*/ 16 h 70"/>
                <a:gd name="T60" fmla="*/ 108 w 110"/>
                <a:gd name="T61" fmla="*/ 16 h 70"/>
                <a:gd name="T62" fmla="*/ 106 w 110"/>
                <a:gd name="T63" fmla="*/ 16 h 70"/>
                <a:gd name="T64" fmla="*/ 104 w 110"/>
                <a:gd name="T65" fmla="*/ 18 h 70"/>
                <a:gd name="T66" fmla="*/ 102 w 110"/>
                <a:gd name="T67" fmla="*/ 18 h 70"/>
                <a:gd name="T68" fmla="*/ 100 w 110"/>
                <a:gd name="T69" fmla="*/ 20 h 70"/>
                <a:gd name="T70" fmla="*/ 98 w 110"/>
                <a:gd name="T71" fmla="*/ 22 h 70"/>
                <a:gd name="T72" fmla="*/ 98 w 110"/>
                <a:gd name="T73" fmla="*/ 22 h 70"/>
                <a:gd name="T74" fmla="*/ 80 w 110"/>
                <a:gd name="T75" fmla="*/ 32 h 70"/>
                <a:gd name="T76" fmla="*/ 62 w 110"/>
                <a:gd name="T77" fmla="*/ 30 h 70"/>
                <a:gd name="T78" fmla="*/ 60 w 110"/>
                <a:gd name="T79" fmla="*/ 28 h 70"/>
                <a:gd name="T80" fmla="*/ 58 w 110"/>
                <a:gd name="T81" fmla="*/ 28 h 70"/>
                <a:gd name="T82" fmla="*/ 56 w 110"/>
                <a:gd name="T83" fmla="*/ 24 h 70"/>
                <a:gd name="T84" fmla="*/ 56 w 110"/>
                <a:gd name="T85" fmla="*/ 22 h 70"/>
                <a:gd name="T86" fmla="*/ 56 w 110"/>
                <a:gd name="T87" fmla="*/ 18 h 70"/>
                <a:gd name="T88" fmla="*/ 58 w 110"/>
                <a:gd name="T89" fmla="*/ 14 h 70"/>
                <a:gd name="T90" fmla="*/ 62 w 110"/>
                <a:gd name="T91" fmla="*/ 10 h 70"/>
                <a:gd name="T92" fmla="*/ 64 w 110"/>
                <a:gd name="T93" fmla="*/ 6 h 70"/>
                <a:gd name="T94" fmla="*/ 66 w 110"/>
                <a:gd name="T95" fmla="*/ 4 h 70"/>
                <a:gd name="T96" fmla="*/ 66 w 110"/>
                <a:gd name="T97" fmla="*/ 4 h 70"/>
                <a:gd name="T98" fmla="*/ 62 w 110"/>
                <a:gd name="T99" fmla="*/ 2 h 70"/>
                <a:gd name="T100" fmla="*/ 54 w 110"/>
                <a:gd name="T101" fmla="*/ 2 h 70"/>
                <a:gd name="T102" fmla="*/ 44 w 110"/>
                <a:gd name="T103" fmla="*/ 0 h 70"/>
                <a:gd name="T104" fmla="*/ 34 w 110"/>
                <a:gd name="T105" fmla="*/ 4 h 70"/>
                <a:gd name="T106" fmla="*/ 26 w 110"/>
                <a:gd name="T107" fmla="*/ 10 h 7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0"/>
                <a:gd name="T163" fmla="*/ 0 h 70"/>
                <a:gd name="T164" fmla="*/ 110 w 110"/>
                <a:gd name="T165" fmla="*/ 70 h 7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0" h="70">
                  <a:moveTo>
                    <a:pt x="26" y="10"/>
                  </a:moveTo>
                  <a:lnTo>
                    <a:pt x="26" y="10"/>
                  </a:lnTo>
                  <a:lnTo>
                    <a:pt x="26" y="12"/>
                  </a:lnTo>
                  <a:lnTo>
                    <a:pt x="24" y="16"/>
                  </a:lnTo>
                  <a:lnTo>
                    <a:pt x="22" y="18"/>
                  </a:lnTo>
                  <a:lnTo>
                    <a:pt x="20" y="20"/>
                  </a:lnTo>
                  <a:lnTo>
                    <a:pt x="14" y="22"/>
                  </a:lnTo>
                  <a:lnTo>
                    <a:pt x="10" y="24"/>
                  </a:lnTo>
                  <a:lnTo>
                    <a:pt x="4" y="24"/>
                  </a:lnTo>
                  <a:lnTo>
                    <a:pt x="2" y="28"/>
                  </a:lnTo>
                  <a:lnTo>
                    <a:pt x="0" y="30"/>
                  </a:lnTo>
                  <a:lnTo>
                    <a:pt x="0" y="32"/>
                  </a:lnTo>
                  <a:lnTo>
                    <a:pt x="2" y="34"/>
                  </a:lnTo>
                  <a:lnTo>
                    <a:pt x="8" y="38"/>
                  </a:lnTo>
                  <a:lnTo>
                    <a:pt x="22" y="42"/>
                  </a:lnTo>
                  <a:lnTo>
                    <a:pt x="34" y="44"/>
                  </a:lnTo>
                  <a:lnTo>
                    <a:pt x="46" y="44"/>
                  </a:lnTo>
                  <a:lnTo>
                    <a:pt x="50" y="44"/>
                  </a:lnTo>
                  <a:lnTo>
                    <a:pt x="68" y="70"/>
                  </a:lnTo>
                  <a:lnTo>
                    <a:pt x="86" y="56"/>
                  </a:lnTo>
                  <a:lnTo>
                    <a:pt x="88" y="44"/>
                  </a:lnTo>
                  <a:lnTo>
                    <a:pt x="92" y="42"/>
                  </a:lnTo>
                  <a:lnTo>
                    <a:pt x="96" y="40"/>
                  </a:lnTo>
                  <a:lnTo>
                    <a:pt x="100" y="36"/>
                  </a:lnTo>
                  <a:lnTo>
                    <a:pt x="104" y="32"/>
                  </a:lnTo>
                  <a:lnTo>
                    <a:pt x="108" y="28"/>
                  </a:lnTo>
                  <a:lnTo>
                    <a:pt x="110" y="22"/>
                  </a:lnTo>
                  <a:lnTo>
                    <a:pt x="110" y="18"/>
                  </a:lnTo>
                  <a:lnTo>
                    <a:pt x="110" y="16"/>
                  </a:lnTo>
                  <a:lnTo>
                    <a:pt x="108" y="16"/>
                  </a:lnTo>
                  <a:lnTo>
                    <a:pt x="106" y="16"/>
                  </a:lnTo>
                  <a:lnTo>
                    <a:pt x="104" y="18"/>
                  </a:lnTo>
                  <a:lnTo>
                    <a:pt x="102" y="18"/>
                  </a:lnTo>
                  <a:lnTo>
                    <a:pt x="100" y="20"/>
                  </a:lnTo>
                  <a:lnTo>
                    <a:pt x="98" y="22"/>
                  </a:lnTo>
                  <a:lnTo>
                    <a:pt x="80" y="32"/>
                  </a:lnTo>
                  <a:lnTo>
                    <a:pt x="62" y="30"/>
                  </a:lnTo>
                  <a:lnTo>
                    <a:pt x="60" y="28"/>
                  </a:lnTo>
                  <a:lnTo>
                    <a:pt x="58" y="28"/>
                  </a:lnTo>
                  <a:lnTo>
                    <a:pt x="56" y="24"/>
                  </a:lnTo>
                  <a:lnTo>
                    <a:pt x="56" y="22"/>
                  </a:lnTo>
                  <a:lnTo>
                    <a:pt x="56" y="18"/>
                  </a:lnTo>
                  <a:lnTo>
                    <a:pt x="58" y="14"/>
                  </a:lnTo>
                  <a:lnTo>
                    <a:pt x="62" y="10"/>
                  </a:lnTo>
                  <a:lnTo>
                    <a:pt x="64" y="6"/>
                  </a:lnTo>
                  <a:lnTo>
                    <a:pt x="66" y="4"/>
                  </a:lnTo>
                  <a:lnTo>
                    <a:pt x="62" y="2"/>
                  </a:lnTo>
                  <a:lnTo>
                    <a:pt x="54" y="2"/>
                  </a:lnTo>
                  <a:lnTo>
                    <a:pt x="44" y="0"/>
                  </a:lnTo>
                  <a:lnTo>
                    <a:pt x="34" y="4"/>
                  </a:lnTo>
                  <a:lnTo>
                    <a:pt x="26"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4" name="Freeform 193"/>
            <p:cNvSpPr>
              <a:spLocks noChangeArrowheads="1"/>
            </p:cNvSpPr>
            <p:nvPr/>
          </p:nvSpPr>
          <p:spPr bwMode="auto">
            <a:xfrm>
              <a:off x="434" y="124"/>
              <a:ext cx="110" cy="220"/>
            </a:xfrm>
            <a:custGeom>
              <a:avLst/>
              <a:gdLst>
                <a:gd name="T0" fmla="*/ 44 w 110"/>
                <a:gd name="T1" fmla="*/ 20 h 220"/>
                <a:gd name="T2" fmla="*/ 40 w 110"/>
                <a:gd name="T3" fmla="*/ 20 h 220"/>
                <a:gd name="T4" fmla="*/ 36 w 110"/>
                <a:gd name="T5" fmla="*/ 20 h 220"/>
                <a:gd name="T6" fmla="*/ 34 w 110"/>
                <a:gd name="T7" fmla="*/ 26 h 220"/>
                <a:gd name="T8" fmla="*/ 32 w 110"/>
                <a:gd name="T9" fmla="*/ 32 h 220"/>
                <a:gd name="T10" fmla="*/ 28 w 110"/>
                <a:gd name="T11" fmla="*/ 34 h 220"/>
                <a:gd name="T12" fmla="*/ 24 w 110"/>
                <a:gd name="T13" fmla="*/ 34 h 220"/>
                <a:gd name="T14" fmla="*/ 24 w 110"/>
                <a:gd name="T15" fmla="*/ 34 h 220"/>
                <a:gd name="T16" fmla="*/ 20 w 110"/>
                <a:gd name="T17" fmla="*/ 26 h 220"/>
                <a:gd name="T18" fmla="*/ 12 w 110"/>
                <a:gd name="T19" fmla="*/ 18 h 220"/>
                <a:gd name="T20" fmla="*/ 2 w 110"/>
                <a:gd name="T21" fmla="*/ 16 h 220"/>
                <a:gd name="T22" fmla="*/ 0 w 110"/>
                <a:gd name="T23" fmla="*/ 60 h 220"/>
                <a:gd name="T24" fmla="*/ 4 w 110"/>
                <a:gd name="T25" fmla="*/ 72 h 220"/>
                <a:gd name="T26" fmla="*/ 14 w 110"/>
                <a:gd name="T27" fmla="*/ 94 h 220"/>
                <a:gd name="T28" fmla="*/ 42 w 110"/>
                <a:gd name="T29" fmla="*/ 106 h 220"/>
                <a:gd name="T30" fmla="*/ 58 w 110"/>
                <a:gd name="T31" fmla="*/ 94 h 220"/>
                <a:gd name="T32" fmla="*/ 60 w 110"/>
                <a:gd name="T33" fmla="*/ 96 h 220"/>
                <a:gd name="T34" fmla="*/ 66 w 110"/>
                <a:gd name="T35" fmla="*/ 100 h 220"/>
                <a:gd name="T36" fmla="*/ 68 w 110"/>
                <a:gd name="T37" fmla="*/ 106 h 220"/>
                <a:gd name="T38" fmla="*/ 62 w 110"/>
                <a:gd name="T39" fmla="*/ 114 h 220"/>
                <a:gd name="T40" fmla="*/ 46 w 110"/>
                <a:gd name="T41" fmla="*/ 126 h 220"/>
                <a:gd name="T42" fmla="*/ 38 w 110"/>
                <a:gd name="T43" fmla="*/ 130 h 220"/>
                <a:gd name="T44" fmla="*/ 36 w 110"/>
                <a:gd name="T45" fmla="*/ 144 h 220"/>
                <a:gd name="T46" fmla="*/ 36 w 110"/>
                <a:gd name="T47" fmla="*/ 166 h 220"/>
                <a:gd name="T48" fmla="*/ 38 w 110"/>
                <a:gd name="T49" fmla="*/ 170 h 220"/>
                <a:gd name="T50" fmla="*/ 42 w 110"/>
                <a:gd name="T51" fmla="*/ 182 h 220"/>
                <a:gd name="T52" fmla="*/ 48 w 110"/>
                <a:gd name="T53" fmla="*/ 192 h 220"/>
                <a:gd name="T54" fmla="*/ 56 w 110"/>
                <a:gd name="T55" fmla="*/ 202 h 220"/>
                <a:gd name="T56" fmla="*/ 62 w 110"/>
                <a:gd name="T57" fmla="*/ 212 h 220"/>
                <a:gd name="T58" fmla="*/ 66 w 110"/>
                <a:gd name="T59" fmla="*/ 220 h 220"/>
                <a:gd name="T60" fmla="*/ 74 w 110"/>
                <a:gd name="T61" fmla="*/ 212 h 220"/>
                <a:gd name="T62" fmla="*/ 90 w 110"/>
                <a:gd name="T63" fmla="*/ 154 h 220"/>
                <a:gd name="T64" fmla="*/ 104 w 110"/>
                <a:gd name="T65" fmla="*/ 98 h 220"/>
                <a:gd name="T66" fmla="*/ 108 w 110"/>
                <a:gd name="T67" fmla="*/ 88 h 220"/>
                <a:gd name="T68" fmla="*/ 108 w 110"/>
                <a:gd name="T69" fmla="*/ 66 h 220"/>
                <a:gd name="T70" fmla="*/ 102 w 110"/>
                <a:gd name="T71" fmla="*/ 22 h 220"/>
                <a:gd name="T72" fmla="*/ 70 w 110"/>
                <a:gd name="T73" fmla="*/ 2 h 220"/>
                <a:gd name="T74" fmla="*/ 64 w 110"/>
                <a:gd name="T75" fmla="*/ 4 h 220"/>
                <a:gd name="T76" fmla="*/ 58 w 110"/>
                <a:gd name="T77" fmla="*/ 8 h 220"/>
                <a:gd name="T78" fmla="*/ 58 w 110"/>
                <a:gd name="T79" fmla="*/ 14 h 220"/>
                <a:gd name="T80" fmla="*/ 56 w 110"/>
                <a:gd name="T81" fmla="*/ 24 h 220"/>
                <a:gd name="T82" fmla="*/ 54 w 110"/>
                <a:gd name="T83" fmla="*/ 30 h 220"/>
                <a:gd name="T84" fmla="*/ 44 w 110"/>
                <a:gd name="T85" fmla="*/ 22 h 2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
                <a:gd name="T130" fmla="*/ 0 h 220"/>
                <a:gd name="T131" fmla="*/ 110 w 110"/>
                <a:gd name="T132" fmla="*/ 220 h 2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 h="220">
                  <a:moveTo>
                    <a:pt x="44" y="22"/>
                  </a:moveTo>
                  <a:lnTo>
                    <a:pt x="44" y="20"/>
                  </a:lnTo>
                  <a:lnTo>
                    <a:pt x="42" y="20"/>
                  </a:lnTo>
                  <a:lnTo>
                    <a:pt x="40" y="20"/>
                  </a:lnTo>
                  <a:lnTo>
                    <a:pt x="38" y="20"/>
                  </a:lnTo>
                  <a:lnTo>
                    <a:pt x="36" y="20"/>
                  </a:lnTo>
                  <a:lnTo>
                    <a:pt x="34" y="22"/>
                  </a:lnTo>
                  <a:lnTo>
                    <a:pt x="34" y="26"/>
                  </a:lnTo>
                  <a:lnTo>
                    <a:pt x="34" y="28"/>
                  </a:lnTo>
                  <a:lnTo>
                    <a:pt x="32" y="32"/>
                  </a:lnTo>
                  <a:lnTo>
                    <a:pt x="32" y="34"/>
                  </a:lnTo>
                  <a:lnTo>
                    <a:pt x="28" y="34"/>
                  </a:lnTo>
                  <a:lnTo>
                    <a:pt x="26" y="34"/>
                  </a:lnTo>
                  <a:lnTo>
                    <a:pt x="24" y="34"/>
                  </a:lnTo>
                  <a:lnTo>
                    <a:pt x="22" y="30"/>
                  </a:lnTo>
                  <a:lnTo>
                    <a:pt x="20" y="26"/>
                  </a:lnTo>
                  <a:lnTo>
                    <a:pt x="16" y="22"/>
                  </a:lnTo>
                  <a:lnTo>
                    <a:pt x="12" y="18"/>
                  </a:lnTo>
                  <a:lnTo>
                    <a:pt x="8" y="16"/>
                  </a:lnTo>
                  <a:lnTo>
                    <a:pt x="2" y="16"/>
                  </a:lnTo>
                  <a:lnTo>
                    <a:pt x="0" y="36"/>
                  </a:lnTo>
                  <a:lnTo>
                    <a:pt x="0" y="60"/>
                  </a:lnTo>
                  <a:lnTo>
                    <a:pt x="0" y="64"/>
                  </a:lnTo>
                  <a:lnTo>
                    <a:pt x="4" y="72"/>
                  </a:lnTo>
                  <a:lnTo>
                    <a:pt x="8" y="84"/>
                  </a:lnTo>
                  <a:lnTo>
                    <a:pt x="14" y="94"/>
                  </a:lnTo>
                  <a:lnTo>
                    <a:pt x="28" y="114"/>
                  </a:lnTo>
                  <a:lnTo>
                    <a:pt x="42" y="106"/>
                  </a:lnTo>
                  <a:lnTo>
                    <a:pt x="44" y="94"/>
                  </a:lnTo>
                  <a:lnTo>
                    <a:pt x="58" y="94"/>
                  </a:lnTo>
                  <a:lnTo>
                    <a:pt x="58" y="96"/>
                  </a:lnTo>
                  <a:lnTo>
                    <a:pt x="60" y="96"/>
                  </a:lnTo>
                  <a:lnTo>
                    <a:pt x="64" y="98"/>
                  </a:lnTo>
                  <a:lnTo>
                    <a:pt x="66" y="100"/>
                  </a:lnTo>
                  <a:lnTo>
                    <a:pt x="68" y="104"/>
                  </a:lnTo>
                  <a:lnTo>
                    <a:pt x="68" y="106"/>
                  </a:lnTo>
                  <a:lnTo>
                    <a:pt x="66" y="110"/>
                  </a:lnTo>
                  <a:lnTo>
                    <a:pt x="62" y="114"/>
                  </a:lnTo>
                  <a:lnTo>
                    <a:pt x="54" y="122"/>
                  </a:lnTo>
                  <a:lnTo>
                    <a:pt x="46" y="126"/>
                  </a:lnTo>
                  <a:lnTo>
                    <a:pt x="40" y="128"/>
                  </a:lnTo>
                  <a:lnTo>
                    <a:pt x="38" y="130"/>
                  </a:lnTo>
                  <a:lnTo>
                    <a:pt x="36" y="132"/>
                  </a:lnTo>
                  <a:lnTo>
                    <a:pt x="36" y="144"/>
                  </a:lnTo>
                  <a:lnTo>
                    <a:pt x="46" y="152"/>
                  </a:lnTo>
                  <a:lnTo>
                    <a:pt x="36" y="166"/>
                  </a:lnTo>
                  <a:lnTo>
                    <a:pt x="38" y="170"/>
                  </a:lnTo>
                  <a:lnTo>
                    <a:pt x="40" y="176"/>
                  </a:lnTo>
                  <a:lnTo>
                    <a:pt x="42" y="182"/>
                  </a:lnTo>
                  <a:lnTo>
                    <a:pt x="44" y="188"/>
                  </a:lnTo>
                  <a:lnTo>
                    <a:pt x="48" y="192"/>
                  </a:lnTo>
                  <a:lnTo>
                    <a:pt x="52" y="196"/>
                  </a:lnTo>
                  <a:lnTo>
                    <a:pt x="56" y="202"/>
                  </a:lnTo>
                  <a:lnTo>
                    <a:pt x="58" y="208"/>
                  </a:lnTo>
                  <a:lnTo>
                    <a:pt x="62" y="212"/>
                  </a:lnTo>
                  <a:lnTo>
                    <a:pt x="64" y="216"/>
                  </a:lnTo>
                  <a:lnTo>
                    <a:pt x="66" y="220"/>
                  </a:lnTo>
                  <a:lnTo>
                    <a:pt x="74" y="212"/>
                  </a:lnTo>
                  <a:lnTo>
                    <a:pt x="84" y="172"/>
                  </a:lnTo>
                  <a:lnTo>
                    <a:pt x="90" y="154"/>
                  </a:lnTo>
                  <a:lnTo>
                    <a:pt x="94" y="132"/>
                  </a:lnTo>
                  <a:lnTo>
                    <a:pt x="104" y="98"/>
                  </a:lnTo>
                  <a:lnTo>
                    <a:pt x="106" y="96"/>
                  </a:lnTo>
                  <a:lnTo>
                    <a:pt x="108" y="88"/>
                  </a:lnTo>
                  <a:lnTo>
                    <a:pt x="110" y="76"/>
                  </a:lnTo>
                  <a:lnTo>
                    <a:pt x="108" y="66"/>
                  </a:lnTo>
                  <a:lnTo>
                    <a:pt x="98" y="46"/>
                  </a:lnTo>
                  <a:lnTo>
                    <a:pt x="102" y="22"/>
                  </a:lnTo>
                  <a:lnTo>
                    <a:pt x="70" y="0"/>
                  </a:lnTo>
                  <a:lnTo>
                    <a:pt x="70" y="2"/>
                  </a:lnTo>
                  <a:lnTo>
                    <a:pt x="66" y="2"/>
                  </a:lnTo>
                  <a:lnTo>
                    <a:pt x="64" y="4"/>
                  </a:lnTo>
                  <a:lnTo>
                    <a:pt x="60" y="6"/>
                  </a:lnTo>
                  <a:lnTo>
                    <a:pt x="58" y="8"/>
                  </a:lnTo>
                  <a:lnTo>
                    <a:pt x="58" y="10"/>
                  </a:lnTo>
                  <a:lnTo>
                    <a:pt x="58" y="14"/>
                  </a:lnTo>
                  <a:lnTo>
                    <a:pt x="58" y="18"/>
                  </a:lnTo>
                  <a:lnTo>
                    <a:pt x="56" y="24"/>
                  </a:lnTo>
                  <a:lnTo>
                    <a:pt x="56" y="26"/>
                  </a:lnTo>
                  <a:lnTo>
                    <a:pt x="54" y="30"/>
                  </a:lnTo>
                  <a:lnTo>
                    <a:pt x="44" y="2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5" name="Freeform 194"/>
            <p:cNvSpPr>
              <a:spLocks noChangeArrowheads="1"/>
            </p:cNvSpPr>
            <p:nvPr/>
          </p:nvSpPr>
          <p:spPr bwMode="auto">
            <a:xfrm>
              <a:off x="522" y="84"/>
              <a:ext cx="123" cy="94"/>
            </a:xfrm>
            <a:custGeom>
              <a:avLst/>
              <a:gdLst>
                <a:gd name="T0" fmla="*/ 22 w 122"/>
                <a:gd name="T1" fmla="*/ 0 h 94"/>
                <a:gd name="T2" fmla="*/ 14 w 122"/>
                <a:gd name="T3" fmla="*/ 20 h 94"/>
                <a:gd name="T4" fmla="*/ 0 w 122"/>
                <a:gd name="T5" fmla="*/ 32 h 94"/>
                <a:gd name="T6" fmla="*/ 0 w 122"/>
                <a:gd name="T7" fmla="*/ 32 h 94"/>
                <a:gd name="T8" fmla="*/ 2 w 122"/>
                <a:gd name="T9" fmla="*/ 36 h 94"/>
                <a:gd name="T10" fmla="*/ 4 w 122"/>
                <a:gd name="T11" fmla="*/ 40 h 94"/>
                <a:gd name="T12" fmla="*/ 6 w 122"/>
                <a:gd name="T13" fmla="*/ 46 h 94"/>
                <a:gd name="T14" fmla="*/ 10 w 122"/>
                <a:gd name="T15" fmla="*/ 50 h 94"/>
                <a:gd name="T16" fmla="*/ 12 w 122"/>
                <a:gd name="T17" fmla="*/ 52 h 94"/>
                <a:gd name="T18" fmla="*/ 14 w 122"/>
                <a:gd name="T19" fmla="*/ 54 h 94"/>
                <a:gd name="T20" fmla="*/ 18 w 122"/>
                <a:gd name="T21" fmla="*/ 54 h 94"/>
                <a:gd name="T22" fmla="*/ 22 w 122"/>
                <a:gd name="T23" fmla="*/ 56 h 94"/>
                <a:gd name="T24" fmla="*/ 26 w 122"/>
                <a:gd name="T25" fmla="*/ 56 h 94"/>
                <a:gd name="T26" fmla="*/ 28 w 122"/>
                <a:gd name="T27" fmla="*/ 56 h 94"/>
                <a:gd name="T28" fmla="*/ 30 w 122"/>
                <a:gd name="T29" fmla="*/ 58 h 94"/>
                <a:gd name="T30" fmla="*/ 32 w 122"/>
                <a:gd name="T31" fmla="*/ 60 h 94"/>
                <a:gd name="T32" fmla="*/ 30 w 122"/>
                <a:gd name="T33" fmla="*/ 62 h 94"/>
                <a:gd name="T34" fmla="*/ 28 w 122"/>
                <a:gd name="T35" fmla="*/ 66 h 94"/>
                <a:gd name="T36" fmla="*/ 24 w 122"/>
                <a:gd name="T37" fmla="*/ 70 h 94"/>
                <a:gd name="T38" fmla="*/ 24 w 122"/>
                <a:gd name="T39" fmla="*/ 74 h 94"/>
                <a:gd name="T40" fmla="*/ 26 w 122"/>
                <a:gd name="T41" fmla="*/ 80 h 94"/>
                <a:gd name="T42" fmla="*/ 28 w 122"/>
                <a:gd name="T43" fmla="*/ 82 h 94"/>
                <a:gd name="T44" fmla="*/ 32 w 122"/>
                <a:gd name="T45" fmla="*/ 86 h 94"/>
                <a:gd name="T46" fmla="*/ 36 w 122"/>
                <a:gd name="T47" fmla="*/ 88 h 94"/>
                <a:gd name="T48" fmla="*/ 40 w 122"/>
                <a:gd name="T49" fmla="*/ 88 h 94"/>
                <a:gd name="T50" fmla="*/ 50 w 122"/>
                <a:gd name="T51" fmla="*/ 88 h 94"/>
                <a:gd name="T52" fmla="*/ 64 w 122"/>
                <a:gd name="T53" fmla="*/ 88 h 94"/>
                <a:gd name="T54" fmla="*/ 80 w 122"/>
                <a:gd name="T55" fmla="*/ 94 h 94"/>
                <a:gd name="T56" fmla="*/ 122 w 122"/>
                <a:gd name="T57" fmla="*/ 42 h 94"/>
                <a:gd name="T58" fmla="*/ 114 w 122"/>
                <a:gd name="T59" fmla="*/ 24 h 94"/>
                <a:gd name="T60" fmla="*/ 92 w 122"/>
                <a:gd name="T61" fmla="*/ 20 h 94"/>
                <a:gd name="T62" fmla="*/ 56 w 122"/>
                <a:gd name="T63" fmla="*/ 0 h 94"/>
                <a:gd name="T64" fmla="*/ 54 w 122"/>
                <a:gd name="T65" fmla="*/ 12 h 94"/>
                <a:gd name="T66" fmla="*/ 40 w 122"/>
                <a:gd name="T67" fmla="*/ 10 h 94"/>
                <a:gd name="T68" fmla="*/ 22 w 122"/>
                <a:gd name="T69" fmla="*/ 0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2"/>
                <a:gd name="T106" fmla="*/ 0 h 94"/>
                <a:gd name="T107" fmla="*/ 122 w 122"/>
                <a:gd name="T108" fmla="*/ 94 h 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2" h="94">
                  <a:moveTo>
                    <a:pt x="22" y="0"/>
                  </a:moveTo>
                  <a:lnTo>
                    <a:pt x="14" y="20"/>
                  </a:lnTo>
                  <a:lnTo>
                    <a:pt x="0" y="32"/>
                  </a:lnTo>
                  <a:lnTo>
                    <a:pt x="2" y="36"/>
                  </a:lnTo>
                  <a:lnTo>
                    <a:pt x="4" y="40"/>
                  </a:lnTo>
                  <a:lnTo>
                    <a:pt x="6" y="46"/>
                  </a:lnTo>
                  <a:lnTo>
                    <a:pt x="10" y="50"/>
                  </a:lnTo>
                  <a:lnTo>
                    <a:pt x="12" y="52"/>
                  </a:lnTo>
                  <a:lnTo>
                    <a:pt x="14" y="54"/>
                  </a:lnTo>
                  <a:lnTo>
                    <a:pt x="18" y="54"/>
                  </a:lnTo>
                  <a:lnTo>
                    <a:pt x="22" y="56"/>
                  </a:lnTo>
                  <a:lnTo>
                    <a:pt x="26" y="56"/>
                  </a:lnTo>
                  <a:lnTo>
                    <a:pt x="28" y="56"/>
                  </a:lnTo>
                  <a:lnTo>
                    <a:pt x="30" y="58"/>
                  </a:lnTo>
                  <a:lnTo>
                    <a:pt x="32" y="60"/>
                  </a:lnTo>
                  <a:lnTo>
                    <a:pt x="30" y="62"/>
                  </a:lnTo>
                  <a:lnTo>
                    <a:pt x="28" y="66"/>
                  </a:lnTo>
                  <a:lnTo>
                    <a:pt x="24" y="70"/>
                  </a:lnTo>
                  <a:lnTo>
                    <a:pt x="24" y="74"/>
                  </a:lnTo>
                  <a:lnTo>
                    <a:pt x="26" y="80"/>
                  </a:lnTo>
                  <a:lnTo>
                    <a:pt x="28" y="82"/>
                  </a:lnTo>
                  <a:lnTo>
                    <a:pt x="32" y="86"/>
                  </a:lnTo>
                  <a:lnTo>
                    <a:pt x="36" y="88"/>
                  </a:lnTo>
                  <a:lnTo>
                    <a:pt x="40" y="88"/>
                  </a:lnTo>
                  <a:lnTo>
                    <a:pt x="50" y="88"/>
                  </a:lnTo>
                  <a:lnTo>
                    <a:pt x="64" y="88"/>
                  </a:lnTo>
                  <a:lnTo>
                    <a:pt x="80" y="94"/>
                  </a:lnTo>
                  <a:lnTo>
                    <a:pt x="122" y="42"/>
                  </a:lnTo>
                  <a:lnTo>
                    <a:pt x="114" y="24"/>
                  </a:lnTo>
                  <a:lnTo>
                    <a:pt x="92" y="20"/>
                  </a:lnTo>
                  <a:lnTo>
                    <a:pt x="56" y="0"/>
                  </a:lnTo>
                  <a:lnTo>
                    <a:pt x="54" y="12"/>
                  </a:lnTo>
                  <a:lnTo>
                    <a:pt x="40" y="10"/>
                  </a:lnTo>
                  <a:lnTo>
                    <a:pt x="2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6" name="Freeform 195"/>
            <p:cNvSpPr>
              <a:spLocks noChangeArrowheads="1"/>
            </p:cNvSpPr>
            <p:nvPr/>
          </p:nvSpPr>
          <p:spPr bwMode="auto">
            <a:xfrm>
              <a:off x="550" y="248"/>
              <a:ext cx="46" cy="45"/>
            </a:xfrm>
            <a:custGeom>
              <a:avLst/>
              <a:gdLst>
                <a:gd name="T0" fmla="*/ 28 w 46"/>
                <a:gd name="T1" fmla="*/ 8 h 46"/>
                <a:gd name="T2" fmla="*/ 28 w 46"/>
                <a:gd name="T3" fmla="*/ 6 h 46"/>
                <a:gd name="T4" fmla="*/ 26 w 46"/>
                <a:gd name="T5" fmla="*/ 4 h 46"/>
                <a:gd name="T6" fmla="*/ 22 w 46"/>
                <a:gd name="T7" fmla="*/ 2 h 46"/>
                <a:gd name="T8" fmla="*/ 20 w 46"/>
                <a:gd name="T9" fmla="*/ 0 h 46"/>
                <a:gd name="T10" fmla="*/ 16 w 46"/>
                <a:gd name="T11" fmla="*/ 0 h 46"/>
                <a:gd name="T12" fmla="*/ 12 w 46"/>
                <a:gd name="T13" fmla="*/ 0 h 46"/>
                <a:gd name="T14" fmla="*/ 10 w 46"/>
                <a:gd name="T15" fmla="*/ 0 h 46"/>
                <a:gd name="T16" fmla="*/ 8 w 46"/>
                <a:gd name="T17" fmla="*/ 4 h 46"/>
                <a:gd name="T18" fmla="*/ 4 w 46"/>
                <a:gd name="T19" fmla="*/ 8 h 46"/>
                <a:gd name="T20" fmla="*/ 2 w 46"/>
                <a:gd name="T21" fmla="*/ 12 h 46"/>
                <a:gd name="T22" fmla="*/ 2 w 46"/>
                <a:gd name="T23" fmla="*/ 16 h 46"/>
                <a:gd name="T24" fmla="*/ 0 w 46"/>
                <a:gd name="T25" fmla="*/ 20 h 46"/>
                <a:gd name="T26" fmla="*/ 2 w 46"/>
                <a:gd name="T27" fmla="*/ 24 h 46"/>
                <a:gd name="T28" fmla="*/ 4 w 46"/>
                <a:gd name="T29" fmla="*/ 26 h 46"/>
                <a:gd name="T30" fmla="*/ 8 w 46"/>
                <a:gd name="T31" fmla="*/ 30 h 46"/>
                <a:gd name="T32" fmla="*/ 12 w 46"/>
                <a:gd name="T33" fmla="*/ 34 h 46"/>
                <a:gd name="T34" fmla="*/ 16 w 46"/>
                <a:gd name="T35" fmla="*/ 36 h 46"/>
                <a:gd name="T36" fmla="*/ 20 w 46"/>
                <a:gd name="T37" fmla="*/ 40 h 46"/>
                <a:gd name="T38" fmla="*/ 24 w 46"/>
                <a:gd name="T39" fmla="*/ 42 h 46"/>
                <a:gd name="T40" fmla="*/ 28 w 46"/>
                <a:gd name="T41" fmla="*/ 44 h 46"/>
                <a:gd name="T42" fmla="*/ 28 w 46"/>
                <a:gd name="T43" fmla="*/ 46 h 46"/>
                <a:gd name="T44" fmla="*/ 28 w 46"/>
                <a:gd name="T45" fmla="*/ 44 h 46"/>
                <a:gd name="T46" fmla="*/ 32 w 46"/>
                <a:gd name="T47" fmla="*/ 44 h 46"/>
                <a:gd name="T48" fmla="*/ 36 w 46"/>
                <a:gd name="T49" fmla="*/ 40 h 46"/>
                <a:gd name="T50" fmla="*/ 40 w 46"/>
                <a:gd name="T51" fmla="*/ 38 h 46"/>
                <a:gd name="T52" fmla="*/ 42 w 46"/>
                <a:gd name="T53" fmla="*/ 34 h 46"/>
                <a:gd name="T54" fmla="*/ 46 w 46"/>
                <a:gd name="T55" fmla="*/ 32 h 46"/>
                <a:gd name="T56" fmla="*/ 46 w 46"/>
                <a:gd name="T57" fmla="*/ 28 h 46"/>
                <a:gd name="T58" fmla="*/ 46 w 46"/>
                <a:gd name="T59" fmla="*/ 24 h 46"/>
                <a:gd name="T60" fmla="*/ 42 w 46"/>
                <a:gd name="T61" fmla="*/ 20 h 46"/>
                <a:gd name="T62" fmla="*/ 38 w 46"/>
                <a:gd name="T63" fmla="*/ 16 h 46"/>
                <a:gd name="T64" fmla="*/ 34 w 46"/>
                <a:gd name="T65" fmla="*/ 12 h 46"/>
                <a:gd name="T66" fmla="*/ 32 w 46"/>
                <a:gd name="T67" fmla="*/ 10 h 46"/>
                <a:gd name="T68" fmla="*/ 28 w 46"/>
                <a:gd name="T69" fmla="*/ 8 h 46"/>
                <a:gd name="T70" fmla="*/ 28 w 46"/>
                <a:gd name="T71" fmla="*/ 8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46"/>
                <a:gd name="T110" fmla="*/ 46 w 46"/>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46">
                  <a:moveTo>
                    <a:pt x="28" y="8"/>
                  </a:moveTo>
                  <a:lnTo>
                    <a:pt x="28" y="6"/>
                  </a:lnTo>
                  <a:lnTo>
                    <a:pt x="26" y="4"/>
                  </a:lnTo>
                  <a:lnTo>
                    <a:pt x="22" y="2"/>
                  </a:lnTo>
                  <a:lnTo>
                    <a:pt x="20" y="0"/>
                  </a:lnTo>
                  <a:lnTo>
                    <a:pt x="16" y="0"/>
                  </a:lnTo>
                  <a:lnTo>
                    <a:pt x="12" y="0"/>
                  </a:lnTo>
                  <a:lnTo>
                    <a:pt x="10" y="0"/>
                  </a:lnTo>
                  <a:lnTo>
                    <a:pt x="8" y="4"/>
                  </a:lnTo>
                  <a:lnTo>
                    <a:pt x="4" y="8"/>
                  </a:lnTo>
                  <a:lnTo>
                    <a:pt x="2" y="12"/>
                  </a:lnTo>
                  <a:lnTo>
                    <a:pt x="2" y="16"/>
                  </a:lnTo>
                  <a:lnTo>
                    <a:pt x="0" y="20"/>
                  </a:lnTo>
                  <a:lnTo>
                    <a:pt x="2" y="24"/>
                  </a:lnTo>
                  <a:lnTo>
                    <a:pt x="4" y="26"/>
                  </a:lnTo>
                  <a:lnTo>
                    <a:pt x="8" y="30"/>
                  </a:lnTo>
                  <a:lnTo>
                    <a:pt x="12" y="34"/>
                  </a:lnTo>
                  <a:lnTo>
                    <a:pt x="16" y="36"/>
                  </a:lnTo>
                  <a:lnTo>
                    <a:pt x="20" y="40"/>
                  </a:lnTo>
                  <a:lnTo>
                    <a:pt x="24" y="42"/>
                  </a:lnTo>
                  <a:lnTo>
                    <a:pt x="28" y="44"/>
                  </a:lnTo>
                  <a:lnTo>
                    <a:pt x="28" y="46"/>
                  </a:lnTo>
                  <a:lnTo>
                    <a:pt x="28" y="44"/>
                  </a:lnTo>
                  <a:lnTo>
                    <a:pt x="32" y="44"/>
                  </a:lnTo>
                  <a:lnTo>
                    <a:pt x="36" y="40"/>
                  </a:lnTo>
                  <a:lnTo>
                    <a:pt x="40" y="38"/>
                  </a:lnTo>
                  <a:lnTo>
                    <a:pt x="42" y="34"/>
                  </a:lnTo>
                  <a:lnTo>
                    <a:pt x="46" y="32"/>
                  </a:lnTo>
                  <a:lnTo>
                    <a:pt x="46" y="28"/>
                  </a:lnTo>
                  <a:lnTo>
                    <a:pt x="46" y="24"/>
                  </a:lnTo>
                  <a:lnTo>
                    <a:pt x="42" y="20"/>
                  </a:lnTo>
                  <a:lnTo>
                    <a:pt x="38" y="16"/>
                  </a:lnTo>
                  <a:lnTo>
                    <a:pt x="34" y="12"/>
                  </a:lnTo>
                  <a:lnTo>
                    <a:pt x="32" y="10"/>
                  </a:lnTo>
                  <a:lnTo>
                    <a:pt x="28"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7" name="Freeform 196"/>
            <p:cNvSpPr>
              <a:spLocks noChangeArrowheads="1"/>
            </p:cNvSpPr>
            <p:nvPr/>
          </p:nvSpPr>
          <p:spPr bwMode="auto">
            <a:xfrm>
              <a:off x="2024" y="908"/>
              <a:ext cx="31" cy="164"/>
            </a:xfrm>
            <a:custGeom>
              <a:avLst/>
              <a:gdLst>
                <a:gd name="T0" fmla="*/ 26 w 32"/>
                <a:gd name="T1" fmla="*/ 8 h 164"/>
                <a:gd name="T2" fmla="*/ 26 w 32"/>
                <a:gd name="T3" fmla="*/ 6 h 164"/>
                <a:gd name="T4" fmla="*/ 24 w 32"/>
                <a:gd name="T5" fmla="*/ 6 h 164"/>
                <a:gd name="T6" fmla="*/ 22 w 32"/>
                <a:gd name="T7" fmla="*/ 2 h 164"/>
                <a:gd name="T8" fmla="*/ 20 w 32"/>
                <a:gd name="T9" fmla="*/ 2 h 164"/>
                <a:gd name="T10" fmla="*/ 18 w 32"/>
                <a:gd name="T11" fmla="*/ 0 h 164"/>
                <a:gd name="T12" fmla="*/ 16 w 32"/>
                <a:gd name="T13" fmla="*/ 2 h 164"/>
                <a:gd name="T14" fmla="*/ 14 w 32"/>
                <a:gd name="T15" fmla="*/ 6 h 164"/>
                <a:gd name="T16" fmla="*/ 12 w 32"/>
                <a:gd name="T17" fmla="*/ 10 h 164"/>
                <a:gd name="T18" fmla="*/ 10 w 32"/>
                <a:gd name="T19" fmla="*/ 14 h 164"/>
                <a:gd name="T20" fmla="*/ 8 w 32"/>
                <a:gd name="T21" fmla="*/ 18 h 164"/>
                <a:gd name="T22" fmla="*/ 8 w 32"/>
                <a:gd name="T23" fmla="*/ 22 h 164"/>
                <a:gd name="T24" fmla="*/ 8 w 32"/>
                <a:gd name="T25" fmla="*/ 22 h 164"/>
                <a:gd name="T26" fmla="*/ 2 w 32"/>
                <a:gd name="T27" fmla="*/ 42 h 164"/>
                <a:gd name="T28" fmla="*/ 2 w 32"/>
                <a:gd name="T29" fmla="*/ 44 h 164"/>
                <a:gd name="T30" fmla="*/ 2 w 32"/>
                <a:gd name="T31" fmla="*/ 46 h 164"/>
                <a:gd name="T32" fmla="*/ 4 w 32"/>
                <a:gd name="T33" fmla="*/ 52 h 164"/>
                <a:gd name="T34" fmla="*/ 4 w 32"/>
                <a:gd name="T35" fmla="*/ 56 h 164"/>
                <a:gd name="T36" fmla="*/ 6 w 32"/>
                <a:gd name="T37" fmla="*/ 60 h 164"/>
                <a:gd name="T38" fmla="*/ 6 w 32"/>
                <a:gd name="T39" fmla="*/ 66 h 164"/>
                <a:gd name="T40" fmla="*/ 8 w 32"/>
                <a:gd name="T41" fmla="*/ 82 h 164"/>
                <a:gd name="T42" fmla="*/ 6 w 32"/>
                <a:gd name="T43" fmla="*/ 100 h 164"/>
                <a:gd name="T44" fmla="*/ 6 w 32"/>
                <a:gd name="T45" fmla="*/ 118 h 164"/>
                <a:gd name="T46" fmla="*/ 6 w 32"/>
                <a:gd name="T47" fmla="*/ 132 h 164"/>
                <a:gd name="T48" fmla="*/ 6 w 32"/>
                <a:gd name="T49" fmla="*/ 140 h 164"/>
                <a:gd name="T50" fmla="*/ 6 w 32"/>
                <a:gd name="T51" fmla="*/ 142 h 164"/>
                <a:gd name="T52" fmla="*/ 4 w 32"/>
                <a:gd name="T53" fmla="*/ 146 h 164"/>
                <a:gd name="T54" fmla="*/ 2 w 32"/>
                <a:gd name="T55" fmla="*/ 150 h 164"/>
                <a:gd name="T56" fmla="*/ 0 w 32"/>
                <a:gd name="T57" fmla="*/ 156 h 164"/>
                <a:gd name="T58" fmla="*/ 0 w 32"/>
                <a:gd name="T59" fmla="*/ 158 h 164"/>
                <a:gd name="T60" fmla="*/ 0 w 32"/>
                <a:gd name="T61" fmla="*/ 160 h 164"/>
                <a:gd name="T62" fmla="*/ 8 w 32"/>
                <a:gd name="T63" fmla="*/ 164 h 164"/>
                <a:gd name="T64" fmla="*/ 12 w 32"/>
                <a:gd name="T65" fmla="*/ 152 h 164"/>
                <a:gd name="T66" fmla="*/ 22 w 32"/>
                <a:gd name="T67" fmla="*/ 162 h 164"/>
                <a:gd name="T68" fmla="*/ 22 w 32"/>
                <a:gd name="T69" fmla="*/ 160 h 164"/>
                <a:gd name="T70" fmla="*/ 22 w 32"/>
                <a:gd name="T71" fmla="*/ 158 h 164"/>
                <a:gd name="T72" fmla="*/ 22 w 32"/>
                <a:gd name="T73" fmla="*/ 152 h 164"/>
                <a:gd name="T74" fmla="*/ 22 w 32"/>
                <a:gd name="T75" fmla="*/ 146 h 164"/>
                <a:gd name="T76" fmla="*/ 20 w 32"/>
                <a:gd name="T77" fmla="*/ 140 h 164"/>
                <a:gd name="T78" fmla="*/ 16 w 32"/>
                <a:gd name="T79" fmla="*/ 130 h 164"/>
                <a:gd name="T80" fmla="*/ 16 w 32"/>
                <a:gd name="T81" fmla="*/ 118 h 164"/>
                <a:gd name="T82" fmla="*/ 24 w 32"/>
                <a:gd name="T83" fmla="*/ 106 h 164"/>
                <a:gd name="T84" fmla="*/ 28 w 32"/>
                <a:gd name="T85" fmla="*/ 102 h 164"/>
                <a:gd name="T86" fmla="*/ 32 w 32"/>
                <a:gd name="T87" fmla="*/ 96 h 164"/>
                <a:gd name="T88" fmla="*/ 32 w 32"/>
                <a:gd name="T89" fmla="*/ 92 h 164"/>
                <a:gd name="T90" fmla="*/ 32 w 32"/>
                <a:gd name="T91" fmla="*/ 88 h 164"/>
                <a:gd name="T92" fmla="*/ 30 w 32"/>
                <a:gd name="T93" fmla="*/ 84 h 164"/>
                <a:gd name="T94" fmla="*/ 30 w 32"/>
                <a:gd name="T95" fmla="*/ 80 h 164"/>
                <a:gd name="T96" fmla="*/ 30 w 32"/>
                <a:gd name="T97" fmla="*/ 74 h 164"/>
                <a:gd name="T98" fmla="*/ 28 w 32"/>
                <a:gd name="T99" fmla="*/ 62 h 164"/>
                <a:gd name="T100" fmla="*/ 26 w 32"/>
                <a:gd name="T101" fmla="*/ 50 h 164"/>
                <a:gd name="T102" fmla="*/ 24 w 32"/>
                <a:gd name="T103" fmla="*/ 40 h 164"/>
                <a:gd name="T104" fmla="*/ 24 w 32"/>
                <a:gd name="T105" fmla="*/ 36 h 164"/>
                <a:gd name="T106" fmla="*/ 24 w 32"/>
                <a:gd name="T107" fmla="*/ 36 h 164"/>
                <a:gd name="T108" fmla="*/ 22 w 32"/>
                <a:gd name="T109" fmla="*/ 32 h 164"/>
                <a:gd name="T110" fmla="*/ 22 w 32"/>
                <a:gd name="T111" fmla="*/ 28 h 164"/>
                <a:gd name="T112" fmla="*/ 22 w 32"/>
                <a:gd name="T113" fmla="*/ 22 h 164"/>
                <a:gd name="T114" fmla="*/ 22 w 32"/>
                <a:gd name="T115" fmla="*/ 16 h 164"/>
                <a:gd name="T116" fmla="*/ 24 w 32"/>
                <a:gd name="T117" fmla="*/ 12 h 164"/>
                <a:gd name="T118" fmla="*/ 26 w 32"/>
                <a:gd name="T119" fmla="*/ 8 h 1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
                <a:gd name="T181" fmla="*/ 0 h 164"/>
                <a:gd name="T182" fmla="*/ 32 w 32"/>
                <a:gd name="T183" fmla="*/ 164 h 16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 h="164">
                  <a:moveTo>
                    <a:pt x="26" y="8"/>
                  </a:moveTo>
                  <a:lnTo>
                    <a:pt x="26" y="6"/>
                  </a:lnTo>
                  <a:lnTo>
                    <a:pt x="24" y="6"/>
                  </a:lnTo>
                  <a:lnTo>
                    <a:pt x="22" y="2"/>
                  </a:lnTo>
                  <a:lnTo>
                    <a:pt x="20" y="2"/>
                  </a:lnTo>
                  <a:lnTo>
                    <a:pt x="18" y="0"/>
                  </a:lnTo>
                  <a:lnTo>
                    <a:pt x="16" y="2"/>
                  </a:lnTo>
                  <a:lnTo>
                    <a:pt x="14" y="6"/>
                  </a:lnTo>
                  <a:lnTo>
                    <a:pt x="12" y="10"/>
                  </a:lnTo>
                  <a:lnTo>
                    <a:pt x="10" y="14"/>
                  </a:lnTo>
                  <a:lnTo>
                    <a:pt x="8" y="18"/>
                  </a:lnTo>
                  <a:lnTo>
                    <a:pt x="8" y="22"/>
                  </a:lnTo>
                  <a:lnTo>
                    <a:pt x="2" y="42"/>
                  </a:lnTo>
                  <a:lnTo>
                    <a:pt x="2" y="44"/>
                  </a:lnTo>
                  <a:lnTo>
                    <a:pt x="2" y="46"/>
                  </a:lnTo>
                  <a:lnTo>
                    <a:pt x="4" y="52"/>
                  </a:lnTo>
                  <a:lnTo>
                    <a:pt x="4" y="56"/>
                  </a:lnTo>
                  <a:lnTo>
                    <a:pt x="6" y="60"/>
                  </a:lnTo>
                  <a:lnTo>
                    <a:pt x="6" y="66"/>
                  </a:lnTo>
                  <a:lnTo>
                    <a:pt x="8" y="82"/>
                  </a:lnTo>
                  <a:lnTo>
                    <a:pt x="6" y="100"/>
                  </a:lnTo>
                  <a:lnTo>
                    <a:pt x="6" y="118"/>
                  </a:lnTo>
                  <a:lnTo>
                    <a:pt x="6" y="132"/>
                  </a:lnTo>
                  <a:lnTo>
                    <a:pt x="6" y="140"/>
                  </a:lnTo>
                  <a:lnTo>
                    <a:pt x="6" y="142"/>
                  </a:lnTo>
                  <a:lnTo>
                    <a:pt x="4" y="146"/>
                  </a:lnTo>
                  <a:lnTo>
                    <a:pt x="2" y="150"/>
                  </a:lnTo>
                  <a:lnTo>
                    <a:pt x="0" y="156"/>
                  </a:lnTo>
                  <a:lnTo>
                    <a:pt x="0" y="158"/>
                  </a:lnTo>
                  <a:lnTo>
                    <a:pt x="0" y="160"/>
                  </a:lnTo>
                  <a:lnTo>
                    <a:pt x="8" y="164"/>
                  </a:lnTo>
                  <a:lnTo>
                    <a:pt x="12" y="152"/>
                  </a:lnTo>
                  <a:lnTo>
                    <a:pt x="22" y="162"/>
                  </a:lnTo>
                  <a:lnTo>
                    <a:pt x="22" y="160"/>
                  </a:lnTo>
                  <a:lnTo>
                    <a:pt x="22" y="158"/>
                  </a:lnTo>
                  <a:lnTo>
                    <a:pt x="22" y="152"/>
                  </a:lnTo>
                  <a:lnTo>
                    <a:pt x="22" y="146"/>
                  </a:lnTo>
                  <a:lnTo>
                    <a:pt x="20" y="140"/>
                  </a:lnTo>
                  <a:lnTo>
                    <a:pt x="16" y="130"/>
                  </a:lnTo>
                  <a:lnTo>
                    <a:pt x="16" y="118"/>
                  </a:lnTo>
                  <a:lnTo>
                    <a:pt x="24" y="106"/>
                  </a:lnTo>
                  <a:lnTo>
                    <a:pt x="28" y="102"/>
                  </a:lnTo>
                  <a:lnTo>
                    <a:pt x="32" y="96"/>
                  </a:lnTo>
                  <a:lnTo>
                    <a:pt x="32" y="92"/>
                  </a:lnTo>
                  <a:lnTo>
                    <a:pt x="32" y="88"/>
                  </a:lnTo>
                  <a:lnTo>
                    <a:pt x="30" y="84"/>
                  </a:lnTo>
                  <a:lnTo>
                    <a:pt x="30" y="80"/>
                  </a:lnTo>
                  <a:lnTo>
                    <a:pt x="30" y="74"/>
                  </a:lnTo>
                  <a:lnTo>
                    <a:pt x="28" y="62"/>
                  </a:lnTo>
                  <a:lnTo>
                    <a:pt x="26" y="50"/>
                  </a:lnTo>
                  <a:lnTo>
                    <a:pt x="24" y="40"/>
                  </a:lnTo>
                  <a:lnTo>
                    <a:pt x="24" y="36"/>
                  </a:lnTo>
                  <a:lnTo>
                    <a:pt x="22" y="32"/>
                  </a:lnTo>
                  <a:lnTo>
                    <a:pt x="22" y="28"/>
                  </a:lnTo>
                  <a:lnTo>
                    <a:pt x="22" y="22"/>
                  </a:lnTo>
                  <a:lnTo>
                    <a:pt x="22" y="16"/>
                  </a:lnTo>
                  <a:lnTo>
                    <a:pt x="24" y="12"/>
                  </a:lnTo>
                  <a:lnTo>
                    <a:pt x="26"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8" name="Freeform 197"/>
            <p:cNvSpPr>
              <a:spLocks noChangeArrowheads="1"/>
            </p:cNvSpPr>
            <p:nvPr/>
          </p:nvSpPr>
          <p:spPr bwMode="auto">
            <a:xfrm>
              <a:off x="504" y="102"/>
              <a:ext cx="2132" cy="1160"/>
            </a:xfrm>
            <a:custGeom>
              <a:avLst/>
              <a:gdLst>
                <a:gd name="T0" fmla="*/ 1494 w 2132"/>
                <a:gd name="T1" fmla="*/ 916 h 1160"/>
                <a:gd name="T2" fmla="*/ 1558 w 2132"/>
                <a:gd name="T3" fmla="*/ 688 h 1160"/>
                <a:gd name="T4" fmla="*/ 1762 w 2132"/>
                <a:gd name="T5" fmla="*/ 626 h 1160"/>
                <a:gd name="T6" fmla="*/ 1698 w 2132"/>
                <a:gd name="T7" fmla="*/ 776 h 1160"/>
                <a:gd name="T8" fmla="*/ 1790 w 2132"/>
                <a:gd name="T9" fmla="*/ 726 h 1160"/>
                <a:gd name="T10" fmla="*/ 1876 w 2132"/>
                <a:gd name="T11" fmla="*/ 654 h 1160"/>
                <a:gd name="T12" fmla="*/ 1998 w 2132"/>
                <a:gd name="T13" fmla="*/ 586 h 1160"/>
                <a:gd name="T14" fmla="*/ 2084 w 2132"/>
                <a:gd name="T15" fmla="*/ 548 h 1160"/>
                <a:gd name="T16" fmla="*/ 2074 w 2132"/>
                <a:gd name="T17" fmla="*/ 480 h 1160"/>
                <a:gd name="T18" fmla="*/ 1880 w 2132"/>
                <a:gd name="T19" fmla="*/ 370 h 1160"/>
                <a:gd name="T20" fmla="*/ 1640 w 2132"/>
                <a:gd name="T21" fmla="*/ 308 h 1160"/>
                <a:gd name="T22" fmla="*/ 1578 w 2132"/>
                <a:gd name="T23" fmla="*/ 268 h 1160"/>
                <a:gd name="T24" fmla="*/ 1412 w 2132"/>
                <a:gd name="T25" fmla="*/ 308 h 1160"/>
                <a:gd name="T26" fmla="*/ 1338 w 2132"/>
                <a:gd name="T27" fmla="*/ 230 h 1160"/>
                <a:gd name="T28" fmla="*/ 1160 w 2132"/>
                <a:gd name="T29" fmla="*/ 170 h 1160"/>
                <a:gd name="T30" fmla="*/ 1134 w 2132"/>
                <a:gd name="T31" fmla="*/ 160 h 1160"/>
                <a:gd name="T32" fmla="*/ 1086 w 2132"/>
                <a:gd name="T33" fmla="*/ 8 h 1160"/>
                <a:gd name="T34" fmla="*/ 1020 w 2132"/>
                <a:gd name="T35" fmla="*/ 108 h 1160"/>
                <a:gd name="T36" fmla="*/ 906 w 2132"/>
                <a:gd name="T37" fmla="*/ 98 h 1160"/>
                <a:gd name="T38" fmla="*/ 764 w 2132"/>
                <a:gd name="T39" fmla="*/ 244 h 1160"/>
                <a:gd name="T40" fmla="*/ 812 w 2132"/>
                <a:gd name="T41" fmla="*/ 382 h 1160"/>
                <a:gd name="T42" fmla="*/ 778 w 2132"/>
                <a:gd name="T43" fmla="*/ 298 h 1160"/>
                <a:gd name="T44" fmla="*/ 706 w 2132"/>
                <a:gd name="T45" fmla="*/ 244 h 1160"/>
                <a:gd name="T46" fmla="*/ 670 w 2132"/>
                <a:gd name="T47" fmla="*/ 318 h 1160"/>
                <a:gd name="T48" fmla="*/ 726 w 2132"/>
                <a:gd name="T49" fmla="*/ 416 h 1160"/>
                <a:gd name="T50" fmla="*/ 756 w 2132"/>
                <a:gd name="T51" fmla="*/ 470 h 1160"/>
                <a:gd name="T52" fmla="*/ 712 w 2132"/>
                <a:gd name="T53" fmla="*/ 492 h 1160"/>
                <a:gd name="T54" fmla="*/ 676 w 2132"/>
                <a:gd name="T55" fmla="*/ 424 h 1160"/>
                <a:gd name="T56" fmla="*/ 648 w 2132"/>
                <a:gd name="T57" fmla="*/ 466 h 1160"/>
                <a:gd name="T58" fmla="*/ 656 w 2132"/>
                <a:gd name="T59" fmla="*/ 368 h 1160"/>
                <a:gd name="T60" fmla="*/ 610 w 2132"/>
                <a:gd name="T61" fmla="*/ 280 h 1160"/>
                <a:gd name="T62" fmla="*/ 552 w 2132"/>
                <a:gd name="T63" fmla="*/ 374 h 1160"/>
                <a:gd name="T64" fmla="*/ 390 w 2132"/>
                <a:gd name="T65" fmla="*/ 422 h 1160"/>
                <a:gd name="T66" fmla="*/ 328 w 2132"/>
                <a:gd name="T67" fmla="*/ 410 h 1160"/>
                <a:gd name="T68" fmla="*/ 302 w 2132"/>
                <a:gd name="T69" fmla="*/ 490 h 1160"/>
                <a:gd name="T70" fmla="*/ 208 w 2132"/>
                <a:gd name="T71" fmla="*/ 560 h 1160"/>
                <a:gd name="T72" fmla="*/ 258 w 2132"/>
                <a:gd name="T73" fmla="*/ 480 h 1160"/>
                <a:gd name="T74" fmla="*/ 162 w 2132"/>
                <a:gd name="T75" fmla="*/ 368 h 1160"/>
                <a:gd name="T76" fmla="*/ 134 w 2132"/>
                <a:gd name="T77" fmla="*/ 606 h 1160"/>
                <a:gd name="T78" fmla="*/ 54 w 2132"/>
                <a:gd name="T79" fmla="*/ 674 h 1160"/>
                <a:gd name="T80" fmla="*/ 28 w 2132"/>
                <a:gd name="T81" fmla="*/ 730 h 1160"/>
                <a:gd name="T82" fmla="*/ 42 w 2132"/>
                <a:gd name="T83" fmla="*/ 810 h 1160"/>
                <a:gd name="T84" fmla="*/ 38 w 2132"/>
                <a:gd name="T85" fmla="*/ 892 h 1160"/>
                <a:gd name="T86" fmla="*/ 60 w 2132"/>
                <a:gd name="T87" fmla="*/ 918 h 1160"/>
                <a:gd name="T88" fmla="*/ 114 w 2132"/>
                <a:gd name="T89" fmla="*/ 970 h 1160"/>
                <a:gd name="T90" fmla="*/ 174 w 2132"/>
                <a:gd name="T91" fmla="*/ 998 h 1160"/>
                <a:gd name="T92" fmla="*/ 212 w 2132"/>
                <a:gd name="T93" fmla="*/ 974 h 1160"/>
                <a:gd name="T94" fmla="*/ 236 w 2132"/>
                <a:gd name="T95" fmla="*/ 1020 h 1160"/>
                <a:gd name="T96" fmla="*/ 316 w 2132"/>
                <a:gd name="T97" fmla="*/ 1092 h 1160"/>
                <a:gd name="T98" fmla="*/ 348 w 2132"/>
                <a:gd name="T99" fmla="*/ 1034 h 1160"/>
                <a:gd name="T100" fmla="*/ 390 w 2132"/>
                <a:gd name="T101" fmla="*/ 992 h 1160"/>
                <a:gd name="T102" fmla="*/ 410 w 2132"/>
                <a:gd name="T103" fmla="*/ 1058 h 1160"/>
                <a:gd name="T104" fmla="*/ 452 w 2132"/>
                <a:gd name="T105" fmla="*/ 1122 h 1160"/>
                <a:gd name="T106" fmla="*/ 560 w 2132"/>
                <a:gd name="T107" fmla="*/ 1128 h 1160"/>
                <a:gd name="T108" fmla="*/ 660 w 2132"/>
                <a:gd name="T109" fmla="*/ 1104 h 1160"/>
                <a:gd name="T110" fmla="*/ 732 w 2132"/>
                <a:gd name="T111" fmla="*/ 1050 h 1160"/>
                <a:gd name="T112" fmla="*/ 752 w 2132"/>
                <a:gd name="T113" fmla="*/ 994 h 1160"/>
                <a:gd name="T114" fmla="*/ 834 w 2132"/>
                <a:gd name="T115" fmla="*/ 912 h 1160"/>
                <a:gd name="T116" fmla="*/ 964 w 2132"/>
                <a:gd name="T117" fmla="*/ 912 h 1160"/>
                <a:gd name="T118" fmla="*/ 1168 w 2132"/>
                <a:gd name="T119" fmla="*/ 880 h 1160"/>
                <a:gd name="T120" fmla="*/ 1354 w 2132"/>
                <a:gd name="T121" fmla="*/ 904 h 1160"/>
                <a:gd name="T122" fmla="*/ 1432 w 2132"/>
                <a:gd name="T123" fmla="*/ 908 h 11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32"/>
                <a:gd name="T187" fmla="*/ 0 h 1160"/>
                <a:gd name="T188" fmla="*/ 2132 w 2132"/>
                <a:gd name="T189" fmla="*/ 1160 h 11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32" h="1160">
                  <a:moveTo>
                    <a:pt x="1396" y="998"/>
                  </a:moveTo>
                  <a:lnTo>
                    <a:pt x="1398" y="994"/>
                  </a:lnTo>
                  <a:lnTo>
                    <a:pt x="1398" y="996"/>
                  </a:lnTo>
                  <a:lnTo>
                    <a:pt x="1396" y="1000"/>
                  </a:lnTo>
                  <a:lnTo>
                    <a:pt x="1396" y="1002"/>
                  </a:lnTo>
                  <a:lnTo>
                    <a:pt x="1394" y="1006"/>
                  </a:lnTo>
                  <a:lnTo>
                    <a:pt x="1394" y="1010"/>
                  </a:lnTo>
                  <a:lnTo>
                    <a:pt x="1394" y="1012"/>
                  </a:lnTo>
                  <a:lnTo>
                    <a:pt x="1392" y="1012"/>
                  </a:lnTo>
                  <a:lnTo>
                    <a:pt x="1394" y="1018"/>
                  </a:lnTo>
                  <a:lnTo>
                    <a:pt x="1398" y="1024"/>
                  </a:lnTo>
                  <a:lnTo>
                    <a:pt x="1402" y="1028"/>
                  </a:lnTo>
                  <a:lnTo>
                    <a:pt x="1406" y="1030"/>
                  </a:lnTo>
                  <a:lnTo>
                    <a:pt x="1410" y="1032"/>
                  </a:lnTo>
                  <a:lnTo>
                    <a:pt x="1412" y="1034"/>
                  </a:lnTo>
                  <a:lnTo>
                    <a:pt x="1414" y="1034"/>
                  </a:lnTo>
                  <a:lnTo>
                    <a:pt x="1424" y="1026"/>
                  </a:lnTo>
                  <a:lnTo>
                    <a:pt x="1436" y="1010"/>
                  </a:lnTo>
                  <a:lnTo>
                    <a:pt x="1450" y="992"/>
                  </a:lnTo>
                  <a:lnTo>
                    <a:pt x="1464" y="970"/>
                  </a:lnTo>
                  <a:lnTo>
                    <a:pt x="1476" y="950"/>
                  </a:lnTo>
                  <a:lnTo>
                    <a:pt x="1486" y="932"/>
                  </a:lnTo>
                  <a:lnTo>
                    <a:pt x="1492" y="920"/>
                  </a:lnTo>
                  <a:lnTo>
                    <a:pt x="1494" y="916"/>
                  </a:lnTo>
                  <a:lnTo>
                    <a:pt x="1496" y="898"/>
                  </a:lnTo>
                  <a:lnTo>
                    <a:pt x="1502" y="884"/>
                  </a:lnTo>
                  <a:lnTo>
                    <a:pt x="1506" y="876"/>
                  </a:lnTo>
                  <a:lnTo>
                    <a:pt x="1510" y="872"/>
                  </a:lnTo>
                  <a:lnTo>
                    <a:pt x="1512" y="846"/>
                  </a:lnTo>
                  <a:lnTo>
                    <a:pt x="1514" y="842"/>
                  </a:lnTo>
                  <a:lnTo>
                    <a:pt x="1516" y="830"/>
                  </a:lnTo>
                  <a:lnTo>
                    <a:pt x="1514" y="818"/>
                  </a:lnTo>
                  <a:lnTo>
                    <a:pt x="1510" y="808"/>
                  </a:lnTo>
                  <a:lnTo>
                    <a:pt x="1500" y="804"/>
                  </a:lnTo>
                  <a:lnTo>
                    <a:pt x="1494" y="804"/>
                  </a:lnTo>
                  <a:lnTo>
                    <a:pt x="1486" y="806"/>
                  </a:lnTo>
                  <a:lnTo>
                    <a:pt x="1478" y="808"/>
                  </a:lnTo>
                  <a:lnTo>
                    <a:pt x="1472" y="808"/>
                  </a:lnTo>
                  <a:lnTo>
                    <a:pt x="1466" y="806"/>
                  </a:lnTo>
                  <a:lnTo>
                    <a:pt x="1462" y="802"/>
                  </a:lnTo>
                  <a:lnTo>
                    <a:pt x="1460" y="800"/>
                  </a:lnTo>
                  <a:lnTo>
                    <a:pt x="1458" y="798"/>
                  </a:lnTo>
                  <a:lnTo>
                    <a:pt x="1456" y="798"/>
                  </a:lnTo>
                  <a:lnTo>
                    <a:pt x="1444" y="794"/>
                  </a:lnTo>
                  <a:lnTo>
                    <a:pt x="1470" y="770"/>
                  </a:lnTo>
                  <a:lnTo>
                    <a:pt x="1472" y="762"/>
                  </a:lnTo>
                  <a:lnTo>
                    <a:pt x="1494" y="738"/>
                  </a:lnTo>
                  <a:lnTo>
                    <a:pt x="1542" y="686"/>
                  </a:lnTo>
                  <a:lnTo>
                    <a:pt x="1546" y="686"/>
                  </a:lnTo>
                  <a:lnTo>
                    <a:pt x="1558" y="688"/>
                  </a:lnTo>
                  <a:lnTo>
                    <a:pt x="1572" y="692"/>
                  </a:lnTo>
                  <a:lnTo>
                    <a:pt x="1588" y="694"/>
                  </a:lnTo>
                  <a:lnTo>
                    <a:pt x="1602" y="698"/>
                  </a:lnTo>
                  <a:lnTo>
                    <a:pt x="1608" y="698"/>
                  </a:lnTo>
                  <a:lnTo>
                    <a:pt x="1612" y="698"/>
                  </a:lnTo>
                  <a:lnTo>
                    <a:pt x="1612" y="694"/>
                  </a:lnTo>
                  <a:lnTo>
                    <a:pt x="1612" y="692"/>
                  </a:lnTo>
                  <a:lnTo>
                    <a:pt x="1612" y="688"/>
                  </a:lnTo>
                  <a:lnTo>
                    <a:pt x="1612" y="686"/>
                  </a:lnTo>
                  <a:lnTo>
                    <a:pt x="1622" y="680"/>
                  </a:lnTo>
                  <a:lnTo>
                    <a:pt x="1634" y="682"/>
                  </a:lnTo>
                  <a:lnTo>
                    <a:pt x="1642" y="682"/>
                  </a:lnTo>
                  <a:lnTo>
                    <a:pt x="1650" y="700"/>
                  </a:lnTo>
                  <a:lnTo>
                    <a:pt x="1694" y="686"/>
                  </a:lnTo>
                  <a:lnTo>
                    <a:pt x="1694" y="676"/>
                  </a:lnTo>
                  <a:lnTo>
                    <a:pt x="1732" y="642"/>
                  </a:lnTo>
                  <a:lnTo>
                    <a:pt x="1734" y="642"/>
                  </a:lnTo>
                  <a:lnTo>
                    <a:pt x="1736" y="640"/>
                  </a:lnTo>
                  <a:lnTo>
                    <a:pt x="1738" y="636"/>
                  </a:lnTo>
                  <a:lnTo>
                    <a:pt x="1742" y="634"/>
                  </a:lnTo>
                  <a:lnTo>
                    <a:pt x="1746" y="630"/>
                  </a:lnTo>
                  <a:lnTo>
                    <a:pt x="1750" y="628"/>
                  </a:lnTo>
                  <a:lnTo>
                    <a:pt x="1756" y="626"/>
                  </a:lnTo>
                  <a:lnTo>
                    <a:pt x="1760" y="624"/>
                  </a:lnTo>
                  <a:lnTo>
                    <a:pt x="1762" y="626"/>
                  </a:lnTo>
                  <a:lnTo>
                    <a:pt x="1764" y="628"/>
                  </a:lnTo>
                  <a:lnTo>
                    <a:pt x="1764" y="632"/>
                  </a:lnTo>
                  <a:lnTo>
                    <a:pt x="1760" y="638"/>
                  </a:lnTo>
                  <a:lnTo>
                    <a:pt x="1758" y="644"/>
                  </a:lnTo>
                  <a:lnTo>
                    <a:pt x="1754" y="648"/>
                  </a:lnTo>
                  <a:lnTo>
                    <a:pt x="1754" y="652"/>
                  </a:lnTo>
                  <a:lnTo>
                    <a:pt x="1754" y="654"/>
                  </a:lnTo>
                  <a:lnTo>
                    <a:pt x="1758" y="654"/>
                  </a:lnTo>
                  <a:lnTo>
                    <a:pt x="1760" y="654"/>
                  </a:lnTo>
                  <a:lnTo>
                    <a:pt x="1764" y="654"/>
                  </a:lnTo>
                  <a:lnTo>
                    <a:pt x="1768" y="652"/>
                  </a:lnTo>
                  <a:lnTo>
                    <a:pt x="1770" y="650"/>
                  </a:lnTo>
                  <a:lnTo>
                    <a:pt x="1776" y="644"/>
                  </a:lnTo>
                  <a:lnTo>
                    <a:pt x="1784" y="634"/>
                  </a:lnTo>
                  <a:lnTo>
                    <a:pt x="1790" y="624"/>
                  </a:lnTo>
                  <a:lnTo>
                    <a:pt x="1796" y="616"/>
                  </a:lnTo>
                  <a:lnTo>
                    <a:pt x="1798" y="614"/>
                  </a:lnTo>
                  <a:lnTo>
                    <a:pt x="1792" y="626"/>
                  </a:lnTo>
                  <a:lnTo>
                    <a:pt x="1792" y="638"/>
                  </a:lnTo>
                  <a:lnTo>
                    <a:pt x="1794" y="648"/>
                  </a:lnTo>
                  <a:lnTo>
                    <a:pt x="1796" y="652"/>
                  </a:lnTo>
                  <a:lnTo>
                    <a:pt x="1762" y="676"/>
                  </a:lnTo>
                  <a:lnTo>
                    <a:pt x="1752" y="706"/>
                  </a:lnTo>
                  <a:lnTo>
                    <a:pt x="1714" y="736"/>
                  </a:lnTo>
                  <a:lnTo>
                    <a:pt x="1698" y="776"/>
                  </a:lnTo>
                  <a:lnTo>
                    <a:pt x="1696" y="780"/>
                  </a:lnTo>
                  <a:lnTo>
                    <a:pt x="1696" y="784"/>
                  </a:lnTo>
                  <a:lnTo>
                    <a:pt x="1694" y="790"/>
                  </a:lnTo>
                  <a:lnTo>
                    <a:pt x="1696" y="798"/>
                  </a:lnTo>
                  <a:lnTo>
                    <a:pt x="1698" y="806"/>
                  </a:lnTo>
                  <a:lnTo>
                    <a:pt x="1702" y="820"/>
                  </a:lnTo>
                  <a:lnTo>
                    <a:pt x="1708" y="838"/>
                  </a:lnTo>
                  <a:lnTo>
                    <a:pt x="1712" y="854"/>
                  </a:lnTo>
                  <a:lnTo>
                    <a:pt x="1718" y="868"/>
                  </a:lnTo>
                  <a:lnTo>
                    <a:pt x="1718" y="874"/>
                  </a:lnTo>
                  <a:lnTo>
                    <a:pt x="1736" y="848"/>
                  </a:lnTo>
                  <a:lnTo>
                    <a:pt x="1766" y="802"/>
                  </a:lnTo>
                  <a:lnTo>
                    <a:pt x="1782" y="798"/>
                  </a:lnTo>
                  <a:lnTo>
                    <a:pt x="1780" y="794"/>
                  </a:lnTo>
                  <a:lnTo>
                    <a:pt x="1780" y="784"/>
                  </a:lnTo>
                  <a:lnTo>
                    <a:pt x="1782" y="772"/>
                  </a:lnTo>
                  <a:lnTo>
                    <a:pt x="1786" y="758"/>
                  </a:lnTo>
                  <a:lnTo>
                    <a:pt x="1790" y="750"/>
                  </a:lnTo>
                  <a:lnTo>
                    <a:pt x="1792" y="744"/>
                  </a:lnTo>
                  <a:lnTo>
                    <a:pt x="1792" y="740"/>
                  </a:lnTo>
                  <a:lnTo>
                    <a:pt x="1792" y="736"/>
                  </a:lnTo>
                  <a:lnTo>
                    <a:pt x="1792" y="732"/>
                  </a:lnTo>
                  <a:lnTo>
                    <a:pt x="1792" y="730"/>
                  </a:lnTo>
                  <a:lnTo>
                    <a:pt x="1790" y="730"/>
                  </a:lnTo>
                  <a:lnTo>
                    <a:pt x="1790" y="728"/>
                  </a:lnTo>
                  <a:lnTo>
                    <a:pt x="1790" y="726"/>
                  </a:lnTo>
                  <a:lnTo>
                    <a:pt x="1788" y="724"/>
                  </a:lnTo>
                  <a:lnTo>
                    <a:pt x="1786" y="720"/>
                  </a:lnTo>
                  <a:lnTo>
                    <a:pt x="1786" y="716"/>
                  </a:lnTo>
                  <a:lnTo>
                    <a:pt x="1786" y="712"/>
                  </a:lnTo>
                  <a:lnTo>
                    <a:pt x="1790" y="708"/>
                  </a:lnTo>
                  <a:lnTo>
                    <a:pt x="1792" y="704"/>
                  </a:lnTo>
                  <a:lnTo>
                    <a:pt x="1796" y="702"/>
                  </a:lnTo>
                  <a:lnTo>
                    <a:pt x="1802" y="702"/>
                  </a:lnTo>
                  <a:lnTo>
                    <a:pt x="1812" y="700"/>
                  </a:lnTo>
                  <a:lnTo>
                    <a:pt x="1816" y="698"/>
                  </a:lnTo>
                  <a:lnTo>
                    <a:pt x="1818" y="696"/>
                  </a:lnTo>
                  <a:lnTo>
                    <a:pt x="1820" y="692"/>
                  </a:lnTo>
                  <a:lnTo>
                    <a:pt x="1820" y="688"/>
                  </a:lnTo>
                  <a:lnTo>
                    <a:pt x="1820" y="684"/>
                  </a:lnTo>
                  <a:lnTo>
                    <a:pt x="1820" y="680"/>
                  </a:lnTo>
                  <a:lnTo>
                    <a:pt x="1820" y="678"/>
                  </a:lnTo>
                  <a:lnTo>
                    <a:pt x="1822" y="676"/>
                  </a:lnTo>
                  <a:lnTo>
                    <a:pt x="1824" y="676"/>
                  </a:lnTo>
                  <a:lnTo>
                    <a:pt x="1832" y="676"/>
                  </a:lnTo>
                  <a:lnTo>
                    <a:pt x="1838" y="674"/>
                  </a:lnTo>
                  <a:lnTo>
                    <a:pt x="1846" y="670"/>
                  </a:lnTo>
                  <a:lnTo>
                    <a:pt x="1858" y="660"/>
                  </a:lnTo>
                  <a:lnTo>
                    <a:pt x="1862" y="656"/>
                  </a:lnTo>
                  <a:lnTo>
                    <a:pt x="1868" y="654"/>
                  </a:lnTo>
                  <a:lnTo>
                    <a:pt x="1872" y="654"/>
                  </a:lnTo>
                  <a:lnTo>
                    <a:pt x="1876" y="654"/>
                  </a:lnTo>
                  <a:lnTo>
                    <a:pt x="1880" y="656"/>
                  </a:lnTo>
                  <a:lnTo>
                    <a:pt x="1882" y="660"/>
                  </a:lnTo>
                  <a:lnTo>
                    <a:pt x="1884" y="662"/>
                  </a:lnTo>
                  <a:lnTo>
                    <a:pt x="1884" y="664"/>
                  </a:lnTo>
                  <a:lnTo>
                    <a:pt x="1906" y="656"/>
                  </a:lnTo>
                  <a:lnTo>
                    <a:pt x="1914" y="642"/>
                  </a:lnTo>
                  <a:lnTo>
                    <a:pt x="1926" y="630"/>
                  </a:lnTo>
                  <a:lnTo>
                    <a:pt x="1944" y="622"/>
                  </a:lnTo>
                  <a:lnTo>
                    <a:pt x="1948" y="610"/>
                  </a:lnTo>
                  <a:lnTo>
                    <a:pt x="1964" y="610"/>
                  </a:lnTo>
                  <a:lnTo>
                    <a:pt x="1966" y="610"/>
                  </a:lnTo>
                  <a:lnTo>
                    <a:pt x="1970" y="610"/>
                  </a:lnTo>
                  <a:lnTo>
                    <a:pt x="1974" y="610"/>
                  </a:lnTo>
                  <a:lnTo>
                    <a:pt x="1978" y="610"/>
                  </a:lnTo>
                  <a:lnTo>
                    <a:pt x="1982" y="612"/>
                  </a:lnTo>
                  <a:lnTo>
                    <a:pt x="1986" y="612"/>
                  </a:lnTo>
                  <a:lnTo>
                    <a:pt x="1988" y="610"/>
                  </a:lnTo>
                  <a:lnTo>
                    <a:pt x="1992" y="608"/>
                  </a:lnTo>
                  <a:lnTo>
                    <a:pt x="1996" y="604"/>
                  </a:lnTo>
                  <a:lnTo>
                    <a:pt x="2000" y="602"/>
                  </a:lnTo>
                  <a:lnTo>
                    <a:pt x="2002" y="598"/>
                  </a:lnTo>
                  <a:lnTo>
                    <a:pt x="2004" y="596"/>
                  </a:lnTo>
                  <a:lnTo>
                    <a:pt x="2006" y="596"/>
                  </a:lnTo>
                  <a:lnTo>
                    <a:pt x="2004" y="592"/>
                  </a:lnTo>
                  <a:lnTo>
                    <a:pt x="1998" y="586"/>
                  </a:lnTo>
                  <a:lnTo>
                    <a:pt x="1990" y="576"/>
                  </a:lnTo>
                  <a:lnTo>
                    <a:pt x="1984" y="568"/>
                  </a:lnTo>
                  <a:lnTo>
                    <a:pt x="1978" y="562"/>
                  </a:lnTo>
                  <a:lnTo>
                    <a:pt x="1974" y="560"/>
                  </a:lnTo>
                  <a:lnTo>
                    <a:pt x="1972" y="556"/>
                  </a:lnTo>
                  <a:lnTo>
                    <a:pt x="1972" y="552"/>
                  </a:lnTo>
                  <a:lnTo>
                    <a:pt x="1972" y="550"/>
                  </a:lnTo>
                  <a:lnTo>
                    <a:pt x="1972" y="546"/>
                  </a:lnTo>
                  <a:lnTo>
                    <a:pt x="1974" y="546"/>
                  </a:lnTo>
                  <a:lnTo>
                    <a:pt x="1978" y="546"/>
                  </a:lnTo>
                  <a:lnTo>
                    <a:pt x="1982" y="546"/>
                  </a:lnTo>
                  <a:lnTo>
                    <a:pt x="1986" y="546"/>
                  </a:lnTo>
                  <a:lnTo>
                    <a:pt x="1988" y="544"/>
                  </a:lnTo>
                  <a:lnTo>
                    <a:pt x="1992" y="542"/>
                  </a:lnTo>
                  <a:lnTo>
                    <a:pt x="1994" y="540"/>
                  </a:lnTo>
                  <a:lnTo>
                    <a:pt x="2016" y="518"/>
                  </a:lnTo>
                  <a:lnTo>
                    <a:pt x="2014" y="502"/>
                  </a:lnTo>
                  <a:lnTo>
                    <a:pt x="2024" y="494"/>
                  </a:lnTo>
                  <a:lnTo>
                    <a:pt x="2032" y="512"/>
                  </a:lnTo>
                  <a:lnTo>
                    <a:pt x="2050" y="518"/>
                  </a:lnTo>
                  <a:lnTo>
                    <a:pt x="2054" y="520"/>
                  </a:lnTo>
                  <a:lnTo>
                    <a:pt x="2060" y="526"/>
                  </a:lnTo>
                  <a:lnTo>
                    <a:pt x="2068" y="534"/>
                  </a:lnTo>
                  <a:lnTo>
                    <a:pt x="2076" y="542"/>
                  </a:lnTo>
                  <a:lnTo>
                    <a:pt x="2084" y="548"/>
                  </a:lnTo>
                  <a:lnTo>
                    <a:pt x="2088" y="550"/>
                  </a:lnTo>
                  <a:lnTo>
                    <a:pt x="2090" y="552"/>
                  </a:lnTo>
                  <a:lnTo>
                    <a:pt x="2094" y="550"/>
                  </a:lnTo>
                  <a:lnTo>
                    <a:pt x="2096" y="550"/>
                  </a:lnTo>
                  <a:lnTo>
                    <a:pt x="2100" y="524"/>
                  </a:lnTo>
                  <a:lnTo>
                    <a:pt x="2100" y="518"/>
                  </a:lnTo>
                  <a:lnTo>
                    <a:pt x="2102" y="518"/>
                  </a:lnTo>
                  <a:lnTo>
                    <a:pt x="2106" y="518"/>
                  </a:lnTo>
                  <a:lnTo>
                    <a:pt x="2110" y="518"/>
                  </a:lnTo>
                  <a:lnTo>
                    <a:pt x="2116" y="518"/>
                  </a:lnTo>
                  <a:lnTo>
                    <a:pt x="2122" y="516"/>
                  </a:lnTo>
                  <a:lnTo>
                    <a:pt x="2126" y="512"/>
                  </a:lnTo>
                  <a:lnTo>
                    <a:pt x="2130" y="508"/>
                  </a:lnTo>
                  <a:lnTo>
                    <a:pt x="2132" y="500"/>
                  </a:lnTo>
                  <a:lnTo>
                    <a:pt x="2124" y="494"/>
                  </a:lnTo>
                  <a:lnTo>
                    <a:pt x="2114" y="488"/>
                  </a:lnTo>
                  <a:lnTo>
                    <a:pt x="2102" y="482"/>
                  </a:lnTo>
                  <a:lnTo>
                    <a:pt x="2092" y="476"/>
                  </a:lnTo>
                  <a:lnTo>
                    <a:pt x="2088" y="472"/>
                  </a:lnTo>
                  <a:lnTo>
                    <a:pt x="2084" y="472"/>
                  </a:lnTo>
                  <a:lnTo>
                    <a:pt x="2080" y="474"/>
                  </a:lnTo>
                  <a:lnTo>
                    <a:pt x="2078" y="474"/>
                  </a:lnTo>
                  <a:lnTo>
                    <a:pt x="2076" y="478"/>
                  </a:lnTo>
                  <a:lnTo>
                    <a:pt x="2074" y="478"/>
                  </a:lnTo>
                  <a:lnTo>
                    <a:pt x="2074" y="480"/>
                  </a:lnTo>
                  <a:lnTo>
                    <a:pt x="2066" y="464"/>
                  </a:lnTo>
                  <a:lnTo>
                    <a:pt x="2054" y="446"/>
                  </a:lnTo>
                  <a:lnTo>
                    <a:pt x="2040" y="432"/>
                  </a:lnTo>
                  <a:lnTo>
                    <a:pt x="2024" y="420"/>
                  </a:lnTo>
                  <a:lnTo>
                    <a:pt x="2010" y="412"/>
                  </a:lnTo>
                  <a:lnTo>
                    <a:pt x="1998" y="408"/>
                  </a:lnTo>
                  <a:lnTo>
                    <a:pt x="1994" y="406"/>
                  </a:lnTo>
                  <a:lnTo>
                    <a:pt x="1960" y="376"/>
                  </a:lnTo>
                  <a:lnTo>
                    <a:pt x="1954" y="376"/>
                  </a:lnTo>
                  <a:lnTo>
                    <a:pt x="1942" y="376"/>
                  </a:lnTo>
                  <a:lnTo>
                    <a:pt x="1930" y="374"/>
                  </a:lnTo>
                  <a:lnTo>
                    <a:pt x="1922" y="372"/>
                  </a:lnTo>
                  <a:lnTo>
                    <a:pt x="1920" y="370"/>
                  </a:lnTo>
                  <a:lnTo>
                    <a:pt x="1916" y="366"/>
                  </a:lnTo>
                  <a:lnTo>
                    <a:pt x="1910" y="366"/>
                  </a:lnTo>
                  <a:lnTo>
                    <a:pt x="1906" y="364"/>
                  </a:lnTo>
                  <a:lnTo>
                    <a:pt x="1902" y="364"/>
                  </a:lnTo>
                  <a:lnTo>
                    <a:pt x="1900" y="388"/>
                  </a:lnTo>
                  <a:lnTo>
                    <a:pt x="1900" y="406"/>
                  </a:lnTo>
                  <a:lnTo>
                    <a:pt x="1896" y="414"/>
                  </a:lnTo>
                  <a:lnTo>
                    <a:pt x="1884" y="416"/>
                  </a:lnTo>
                  <a:lnTo>
                    <a:pt x="1884" y="408"/>
                  </a:lnTo>
                  <a:lnTo>
                    <a:pt x="1866" y="386"/>
                  </a:lnTo>
                  <a:lnTo>
                    <a:pt x="1880" y="376"/>
                  </a:lnTo>
                  <a:lnTo>
                    <a:pt x="1880" y="370"/>
                  </a:lnTo>
                  <a:lnTo>
                    <a:pt x="1842" y="386"/>
                  </a:lnTo>
                  <a:lnTo>
                    <a:pt x="1834" y="382"/>
                  </a:lnTo>
                  <a:lnTo>
                    <a:pt x="1790" y="378"/>
                  </a:lnTo>
                  <a:lnTo>
                    <a:pt x="1774" y="398"/>
                  </a:lnTo>
                  <a:lnTo>
                    <a:pt x="1762" y="380"/>
                  </a:lnTo>
                  <a:lnTo>
                    <a:pt x="1762" y="378"/>
                  </a:lnTo>
                  <a:lnTo>
                    <a:pt x="1764" y="370"/>
                  </a:lnTo>
                  <a:lnTo>
                    <a:pt x="1762" y="358"/>
                  </a:lnTo>
                  <a:lnTo>
                    <a:pt x="1758" y="342"/>
                  </a:lnTo>
                  <a:lnTo>
                    <a:pt x="1748" y="332"/>
                  </a:lnTo>
                  <a:lnTo>
                    <a:pt x="1734" y="326"/>
                  </a:lnTo>
                  <a:lnTo>
                    <a:pt x="1722" y="326"/>
                  </a:lnTo>
                  <a:lnTo>
                    <a:pt x="1712" y="326"/>
                  </a:lnTo>
                  <a:lnTo>
                    <a:pt x="1710" y="328"/>
                  </a:lnTo>
                  <a:lnTo>
                    <a:pt x="1704" y="328"/>
                  </a:lnTo>
                  <a:lnTo>
                    <a:pt x="1690" y="330"/>
                  </a:lnTo>
                  <a:lnTo>
                    <a:pt x="1676" y="330"/>
                  </a:lnTo>
                  <a:lnTo>
                    <a:pt x="1664" y="328"/>
                  </a:lnTo>
                  <a:lnTo>
                    <a:pt x="1660" y="324"/>
                  </a:lnTo>
                  <a:lnTo>
                    <a:pt x="1654" y="322"/>
                  </a:lnTo>
                  <a:lnTo>
                    <a:pt x="1650" y="322"/>
                  </a:lnTo>
                  <a:lnTo>
                    <a:pt x="1648" y="324"/>
                  </a:lnTo>
                  <a:lnTo>
                    <a:pt x="1646" y="324"/>
                  </a:lnTo>
                  <a:lnTo>
                    <a:pt x="1646" y="314"/>
                  </a:lnTo>
                  <a:lnTo>
                    <a:pt x="1638" y="310"/>
                  </a:lnTo>
                  <a:lnTo>
                    <a:pt x="1640" y="308"/>
                  </a:lnTo>
                  <a:lnTo>
                    <a:pt x="1640" y="304"/>
                  </a:lnTo>
                  <a:lnTo>
                    <a:pt x="1638" y="298"/>
                  </a:lnTo>
                  <a:lnTo>
                    <a:pt x="1636" y="290"/>
                  </a:lnTo>
                  <a:lnTo>
                    <a:pt x="1634" y="282"/>
                  </a:lnTo>
                  <a:lnTo>
                    <a:pt x="1630" y="278"/>
                  </a:lnTo>
                  <a:lnTo>
                    <a:pt x="1626" y="276"/>
                  </a:lnTo>
                  <a:lnTo>
                    <a:pt x="1622" y="276"/>
                  </a:lnTo>
                  <a:lnTo>
                    <a:pt x="1618" y="278"/>
                  </a:lnTo>
                  <a:lnTo>
                    <a:pt x="1614" y="280"/>
                  </a:lnTo>
                  <a:lnTo>
                    <a:pt x="1610" y="282"/>
                  </a:lnTo>
                  <a:lnTo>
                    <a:pt x="1606" y="286"/>
                  </a:lnTo>
                  <a:lnTo>
                    <a:pt x="1604" y="288"/>
                  </a:lnTo>
                  <a:lnTo>
                    <a:pt x="1602" y="288"/>
                  </a:lnTo>
                  <a:lnTo>
                    <a:pt x="1600" y="288"/>
                  </a:lnTo>
                  <a:lnTo>
                    <a:pt x="1598" y="290"/>
                  </a:lnTo>
                  <a:lnTo>
                    <a:pt x="1596" y="288"/>
                  </a:lnTo>
                  <a:lnTo>
                    <a:pt x="1594" y="288"/>
                  </a:lnTo>
                  <a:lnTo>
                    <a:pt x="1592" y="286"/>
                  </a:lnTo>
                  <a:lnTo>
                    <a:pt x="1592" y="282"/>
                  </a:lnTo>
                  <a:lnTo>
                    <a:pt x="1592" y="280"/>
                  </a:lnTo>
                  <a:lnTo>
                    <a:pt x="1592" y="276"/>
                  </a:lnTo>
                  <a:lnTo>
                    <a:pt x="1590" y="272"/>
                  </a:lnTo>
                  <a:lnTo>
                    <a:pt x="1588" y="270"/>
                  </a:lnTo>
                  <a:lnTo>
                    <a:pt x="1584" y="268"/>
                  </a:lnTo>
                  <a:lnTo>
                    <a:pt x="1578" y="268"/>
                  </a:lnTo>
                  <a:lnTo>
                    <a:pt x="1566" y="266"/>
                  </a:lnTo>
                  <a:lnTo>
                    <a:pt x="1552" y="264"/>
                  </a:lnTo>
                  <a:lnTo>
                    <a:pt x="1538" y="260"/>
                  </a:lnTo>
                  <a:lnTo>
                    <a:pt x="1528" y="256"/>
                  </a:lnTo>
                  <a:lnTo>
                    <a:pt x="1524" y="256"/>
                  </a:lnTo>
                  <a:lnTo>
                    <a:pt x="1528" y="260"/>
                  </a:lnTo>
                  <a:lnTo>
                    <a:pt x="1526" y="264"/>
                  </a:lnTo>
                  <a:lnTo>
                    <a:pt x="1524" y="268"/>
                  </a:lnTo>
                  <a:lnTo>
                    <a:pt x="1518" y="270"/>
                  </a:lnTo>
                  <a:lnTo>
                    <a:pt x="1512" y="272"/>
                  </a:lnTo>
                  <a:lnTo>
                    <a:pt x="1504" y="276"/>
                  </a:lnTo>
                  <a:lnTo>
                    <a:pt x="1502" y="286"/>
                  </a:lnTo>
                  <a:lnTo>
                    <a:pt x="1502" y="296"/>
                  </a:lnTo>
                  <a:lnTo>
                    <a:pt x="1502" y="306"/>
                  </a:lnTo>
                  <a:lnTo>
                    <a:pt x="1502" y="310"/>
                  </a:lnTo>
                  <a:lnTo>
                    <a:pt x="1494" y="312"/>
                  </a:lnTo>
                  <a:lnTo>
                    <a:pt x="1482" y="318"/>
                  </a:lnTo>
                  <a:lnTo>
                    <a:pt x="1460" y="304"/>
                  </a:lnTo>
                  <a:lnTo>
                    <a:pt x="1452" y="310"/>
                  </a:lnTo>
                  <a:lnTo>
                    <a:pt x="1438" y="310"/>
                  </a:lnTo>
                  <a:lnTo>
                    <a:pt x="1422" y="294"/>
                  </a:lnTo>
                  <a:lnTo>
                    <a:pt x="1420" y="296"/>
                  </a:lnTo>
                  <a:lnTo>
                    <a:pt x="1418" y="300"/>
                  </a:lnTo>
                  <a:lnTo>
                    <a:pt x="1416" y="304"/>
                  </a:lnTo>
                  <a:lnTo>
                    <a:pt x="1412" y="308"/>
                  </a:lnTo>
                  <a:lnTo>
                    <a:pt x="1410" y="312"/>
                  </a:lnTo>
                  <a:lnTo>
                    <a:pt x="1410" y="316"/>
                  </a:lnTo>
                  <a:lnTo>
                    <a:pt x="1408" y="320"/>
                  </a:lnTo>
                  <a:lnTo>
                    <a:pt x="1404" y="324"/>
                  </a:lnTo>
                  <a:lnTo>
                    <a:pt x="1402" y="328"/>
                  </a:lnTo>
                  <a:lnTo>
                    <a:pt x="1398" y="330"/>
                  </a:lnTo>
                  <a:lnTo>
                    <a:pt x="1396" y="334"/>
                  </a:lnTo>
                  <a:lnTo>
                    <a:pt x="1392" y="320"/>
                  </a:lnTo>
                  <a:lnTo>
                    <a:pt x="1384" y="304"/>
                  </a:lnTo>
                  <a:lnTo>
                    <a:pt x="1384" y="274"/>
                  </a:lnTo>
                  <a:lnTo>
                    <a:pt x="1388" y="254"/>
                  </a:lnTo>
                  <a:lnTo>
                    <a:pt x="1386" y="248"/>
                  </a:lnTo>
                  <a:lnTo>
                    <a:pt x="1384" y="246"/>
                  </a:lnTo>
                  <a:lnTo>
                    <a:pt x="1382" y="244"/>
                  </a:lnTo>
                  <a:lnTo>
                    <a:pt x="1378" y="242"/>
                  </a:lnTo>
                  <a:lnTo>
                    <a:pt x="1374" y="242"/>
                  </a:lnTo>
                  <a:lnTo>
                    <a:pt x="1372" y="244"/>
                  </a:lnTo>
                  <a:lnTo>
                    <a:pt x="1370" y="244"/>
                  </a:lnTo>
                  <a:lnTo>
                    <a:pt x="1368" y="244"/>
                  </a:lnTo>
                  <a:lnTo>
                    <a:pt x="1366" y="240"/>
                  </a:lnTo>
                  <a:lnTo>
                    <a:pt x="1362" y="238"/>
                  </a:lnTo>
                  <a:lnTo>
                    <a:pt x="1356" y="234"/>
                  </a:lnTo>
                  <a:lnTo>
                    <a:pt x="1348" y="232"/>
                  </a:lnTo>
                  <a:lnTo>
                    <a:pt x="1338" y="230"/>
                  </a:lnTo>
                  <a:lnTo>
                    <a:pt x="1332" y="230"/>
                  </a:lnTo>
                  <a:lnTo>
                    <a:pt x="1326" y="228"/>
                  </a:lnTo>
                  <a:lnTo>
                    <a:pt x="1322" y="228"/>
                  </a:lnTo>
                  <a:lnTo>
                    <a:pt x="1320" y="230"/>
                  </a:lnTo>
                  <a:lnTo>
                    <a:pt x="1316" y="232"/>
                  </a:lnTo>
                  <a:lnTo>
                    <a:pt x="1312" y="234"/>
                  </a:lnTo>
                  <a:lnTo>
                    <a:pt x="1308" y="238"/>
                  </a:lnTo>
                  <a:lnTo>
                    <a:pt x="1296" y="242"/>
                  </a:lnTo>
                  <a:lnTo>
                    <a:pt x="1284" y="240"/>
                  </a:lnTo>
                  <a:lnTo>
                    <a:pt x="1272" y="238"/>
                  </a:lnTo>
                  <a:lnTo>
                    <a:pt x="1262" y="236"/>
                  </a:lnTo>
                  <a:lnTo>
                    <a:pt x="1258" y="234"/>
                  </a:lnTo>
                  <a:lnTo>
                    <a:pt x="1224" y="216"/>
                  </a:lnTo>
                  <a:lnTo>
                    <a:pt x="1210" y="216"/>
                  </a:lnTo>
                  <a:lnTo>
                    <a:pt x="1194" y="214"/>
                  </a:lnTo>
                  <a:lnTo>
                    <a:pt x="1182" y="208"/>
                  </a:lnTo>
                  <a:lnTo>
                    <a:pt x="1172" y="204"/>
                  </a:lnTo>
                  <a:lnTo>
                    <a:pt x="1168" y="202"/>
                  </a:lnTo>
                  <a:lnTo>
                    <a:pt x="1160" y="196"/>
                  </a:lnTo>
                  <a:lnTo>
                    <a:pt x="1156" y="190"/>
                  </a:lnTo>
                  <a:lnTo>
                    <a:pt x="1164" y="186"/>
                  </a:lnTo>
                  <a:lnTo>
                    <a:pt x="1166" y="184"/>
                  </a:lnTo>
                  <a:lnTo>
                    <a:pt x="1166" y="182"/>
                  </a:lnTo>
                  <a:lnTo>
                    <a:pt x="1166" y="178"/>
                  </a:lnTo>
                  <a:lnTo>
                    <a:pt x="1164" y="172"/>
                  </a:lnTo>
                  <a:lnTo>
                    <a:pt x="1160" y="170"/>
                  </a:lnTo>
                  <a:lnTo>
                    <a:pt x="1158" y="168"/>
                  </a:lnTo>
                  <a:lnTo>
                    <a:pt x="1156" y="168"/>
                  </a:lnTo>
                  <a:lnTo>
                    <a:pt x="1152" y="170"/>
                  </a:lnTo>
                  <a:lnTo>
                    <a:pt x="1150" y="170"/>
                  </a:lnTo>
                  <a:lnTo>
                    <a:pt x="1148" y="172"/>
                  </a:lnTo>
                  <a:lnTo>
                    <a:pt x="1146" y="174"/>
                  </a:lnTo>
                  <a:lnTo>
                    <a:pt x="1144" y="176"/>
                  </a:lnTo>
                  <a:lnTo>
                    <a:pt x="1142" y="180"/>
                  </a:lnTo>
                  <a:lnTo>
                    <a:pt x="1140" y="184"/>
                  </a:lnTo>
                  <a:lnTo>
                    <a:pt x="1136" y="190"/>
                  </a:lnTo>
                  <a:lnTo>
                    <a:pt x="1132" y="194"/>
                  </a:lnTo>
                  <a:lnTo>
                    <a:pt x="1128" y="198"/>
                  </a:lnTo>
                  <a:lnTo>
                    <a:pt x="1126" y="200"/>
                  </a:lnTo>
                  <a:lnTo>
                    <a:pt x="1120" y="202"/>
                  </a:lnTo>
                  <a:lnTo>
                    <a:pt x="1116" y="206"/>
                  </a:lnTo>
                  <a:lnTo>
                    <a:pt x="1112" y="210"/>
                  </a:lnTo>
                  <a:lnTo>
                    <a:pt x="1110" y="216"/>
                  </a:lnTo>
                  <a:lnTo>
                    <a:pt x="1108" y="220"/>
                  </a:lnTo>
                  <a:lnTo>
                    <a:pt x="1106" y="222"/>
                  </a:lnTo>
                  <a:lnTo>
                    <a:pt x="1104" y="224"/>
                  </a:lnTo>
                  <a:lnTo>
                    <a:pt x="1096" y="224"/>
                  </a:lnTo>
                  <a:lnTo>
                    <a:pt x="1092" y="204"/>
                  </a:lnTo>
                  <a:lnTo>
                    <a:pt x="1084" y="194"/>
                  </a:lnTo>
                  <a:lnTo>
                    <a:pt x="1108" y="192"/>
                  </a:lnTo>
                  <a:lnTo>
                    <a:pt x="1134" y="160"/>
                  </a:lnTo>
                  <a:lnTo>
                    <a:pt x="1150" y="144"/>
                  </a:lnTo>
                  <a:lnTo>
                    <a:pt x="1158" y="130"/>
                  </a:lnTo>
                  <a:lnTo>
                    <a:pt x="1162" y="122"/>
                  </a:lnTo>
                  <a:lnTo>
                    <a:pt x="1164" y="120"/>
                  </a:lnTo>
                  <a:lnTo>
                    <a:pt x="1164" y="96"/>
                  </a:lnTo>
                  <a:lnTo>
                    <a:pt x="1166" y="78"/>
                  </a:lnTo>
                  <a:lnTo>
                    <a:pt x="1160" y="64"/>
                  </a:lnTo>
                  <a:lnTo>
                    <a:pt x="1148" y="54"/>
                  </a:lnTo>
                  <a:lnTo>
                    <a:pt x="1134" y="52"/>
                  </a:lnTo>
                  <a:lnTo>
                    <a:pt x="1122" y="56"/>
                  </a:lnTo>
                  <a:lnTo>
                    <a:pt x="1108" y="64"/>
                  </a:lnTo>
                  <a:lnTo>
                    <a:pt x="1098" y="68"/>
                  </a:lnTo>
                  <a:lnTo>
                    <a:pt x="1090" y="70"/>
                  </a:lnTo>
                  <a:lnTo>
                    <a:pt x="1084" y="70"/>
                  </a:lnTo>
                  <a:lnTo>
                    <a:pt x="1080" y="70"/>
                  </a:lnTo>
                  <a:lnTo>
                    <a:pt x="1078" y="52"/>
                  </a:lnTo>
                  <a:lnTo>
                    <a:pt x="1070" y="46"/>
                  </a:lnTo>
                  <a:lnTo>
                    <a:pt x="1080" y="20"/>
                  </a:lnTo>
                  <a:lnTo>
                    <a:pt x="1082" y="20"/>
                  </a:lnTo>
                  <a:lnTo>
                    <a:pt x="1084" y="18"/>
                  </a:lnTo>
                  <a:lnTo>
                    <a:pt x="1086" y="18"/>
                  </a:lnTo>
                  <a:lnTo>
                    <a:pt x="1088" y="16"/>
                  </a:lnTo>
                  <a:lnTo>
                    <a:pt x="1088" y="14"/>
                  </a:lnTo>
                  <a:lnTo>
                    <a:pt x="1088" y="10"/>
                  </a:lnTo>
                  <a:lnTo>
                    <a:pt x="1086" y="8"/>
                  </a:lnTo>
                  <a:lnTo>
                    <a:pt x="1080" y="4"/>
                  </a:lnTo>
                  <a:lnTo>
                    <a:pt x="1068" y="0"/>
                  </a:lnTo>
                  <a:lnTo>
                    <a:pt x="1056" y="4"/>
                  </a:lnTo>
                  <a:lnTo>
                    <a:pt x="1048" y="10"/>
                  </a:lnTo>
                  <a:lnTo>
                    <a:pt x="1042" y="16"/>
                  </a:lnTo>
                  <a:lnTo>
                    <a:pt x="1038" y="22"/>
                  </a:lnTo>
                  <a:lnTo>
                    <a:pt x="1030" y="32"/>
                  </a:lnTo>
                  <a:lnTo>
                    <a:pt x="1022" y="42"/>
                  </a:lnTo>
                  <a:lnTo>
                    <a:pt x="1016" y="50"/>
                  </a:lnTo>
                  <a:lnTo>
                    <a:pt x="1012" y="54"/>
                  </a:lnTo>
                  <a:lnTo>
                    <a:pt x="1016" y="62"/>
                  </a:lnTo>
                  <a:lnTo>
                    <a:pt x="1008" y="76"/>
                  </a:lnTo>
                  <a:lnTo>
                    <a:pt x="990" y="68"/>
                  </a:lnTo>
                  <a:lnTo>
                    <a:pt x="988" y="68"/>
                  </a:lnTo>
                  <a:lnTo>
                    <a:pt x="986" y="68"/>
                  </a:lnTo>
                  <a:lnTo>
                    <a:pt x="986" y="70"/>
                  </a:lnTo>
                  <a:lnTo>
                    <a:pt x="988" y="72"/>
                  </a:lnTo>
                  <a:lnTo>
                    <a:pt x="990" y="74"/>
                  </a:lnTo>
                  <a:lnTo>
                    <a:pt x="992" y="76"/>
                  </a:lnTo>
                  <a:lnTo>
                    <a:pt x="992" y="78"/>
                  </a:lnTo>
                  <a:lnTo>
                    <a:pt x="994" y="78"/>
                  </a:lnTo>
                  <a:lnTo>
                    <a:pt x="1020" y="98"/>
                  </a:lnTo>
                  <a:lnTo>
                    <a:pt x="1020" y="100"/>
                  </a:lnTo>
                  <a:lnTo>
                    <a:pt x="1020" y="102"/>
                  </a:lnTo>
                  <a:lnTo>
                    <a:pt x="1020" y="108"/>
                  </a:lnTo>
                  <a:lnTo>
                    <a:pt x="1020" y="114"/>
                  </a:lnTo>
                  <a:lnTo>
                    <a:pt x="1020" y="122"/>
                  </a:lnTo>
                  <a:lnTo>
                    <a:pt x="1018" y="126"/>
                  </a:lnTo>
                  <a:lnTo>
                    <a:pt x="1014" y="130"/>
                  </a:lnTo>
                  <a:lnTo>
                    <a:pt x="1010" y="128"/>
                  </a:lnTo>
                  <a:lnTo>
                    <a:pt x="1006" y="126"/>
                  </a:lnTo>
                  <a:lnTo>
                    <a:pt x="1002" y="120"/>
                  </a:lnTo>
                  <a:lnTo>
                    <a:pt x="998" y="112"/>
                  </a:lnTo>
                  <a:lnTo>
                    <a:pt x="992" y="100"/>
                  </a:lnTo>
                  <a:lnTo>
                    <a:pt x="980" y="92"/>
                  </a:lnTo>
                  <a:lnTo>
                    <a:pt x="966" y="90"/>
                  </a:lnTo>
                  <a:lnTo>
                    <a:pt x="952" y="92"/>
                  </a:lnTo>
                  <a:lnTo>
                    <a:pt x="944" y="92"/>
                  </a:lnTo>
                  <a:lnTo>
                    <a:pt x="940" y="92"/>
                  </a:lnTo>
                  <a:lnTo>
                    <a:pt x="936" y="92"/>
                  </a:lnTo>
                  <a:lnTo>
                    <a:pt x="932" y="90"/>
                  </a:lnTo>
                  <a:lnTo>
                    <a:pt x="930" y="88"/>
                  </a:lnTo>
                  <a:lnTo>
                    <a:pt x="930" y="86"/>
                  </a:lnTo>
                  <a:lnTo>
                    <a:pt x="930" y="84"/>
                  </a:lnTo>
                  <a:lnTo>
                    <a:pt x="928" y="84"/>
                  </a:lnTo>
                  <a:lnTo>
                    <a:pt x="924" y="86"/>
                  </a:lnTo>
                  <a:lnTo>
                    <a:pt x="920" y="88"/>
                  </a:lnTo>
                  <a:lnTo>
                    <a:pt x="914" y="92"/>
                  </a:lnTo>
                  <a:lnTo>
                    <a:pt x="910" y="94"/>
                  </a:lnTo>
                  <a:lnTo>
                    <a:pt x="906" y="98"/>
                  </a:lnTo>
                  <a:lnTo>
                    <a:pt x="902" y="100"/>
                  </a:lnTo>
                  <a:lnTo>
                    <a:pt x="898" y="104"/>
                  </a:lnTo>
                  <a:lnTo>
                    <a:pt x="892" y="110"/>
                  </a:lnTo>
                  <a:lnTo>
                    <a:pt x="884" y="114"/>
                  </a:lnTo>
                  <a:lnTo>
                    <a:pt x="872" y="116"/>
                  </a:lnTo>
                  <a:lnTo>
                    <a:pt x="864" y="122"/>
                  </a:lnTo>
                  <a:lnTo>
                    <a:pt x="856" y="132"/>
                  </a:lnTo>
                  <a:lnTo>
                    <a:pt x="850" y="146"/>
                  </a:lnTo>
                  <a:lnTo>
                    <a:pt x="846" y="158"/>
                  </a:lnTo>
                  <a:lnTo>
                    <a:pt x="844" y="162"/>
                  </a:lnTo>
                  <a:lnTo>
                    <a:pt x="842" y="168"/>
                  </a:lnTo>
                  <a:lnTo>
                    <a:pt x="836" y="172"/>
                  </a:lnTo>
                  <a:lnTo>
                    <a:pt x="830" y="176"/>
                  </a:lnTo>
                  <a:lnTo>
                    <a:pt x="826" y="180"/>
                  </a:lnTo>
                  <a:lnTo>
                    <a:pt x="822" y="182"/>
                  </a:lnTo>
                  <a:lnTo>
                    <a:pt x="818" y="184"/>
                  </a:lnTo>
                  <a:lnTo>
                    <a:pt x="818" y="188"/>
                  </a:lnTo>
                  <a:lnTo>
                    <a:pt x="820" y="190"/>
                  </a:lnTo>
                  <a:lnTo>
                    <a:pt x="822" y="192"/>
                  </a:lnTo>
                  <a:lnTo>
                    <a:pt x="822" y="196"/>
                  </a:lnTo>
                  <a:lnTo>
                    <a:pt x="818" y="202"/>
                  </a:lnTo>
                  <a:lnTo>
                    <a:pt x="804" y="208"/>
                  </a:lnTo>
                  <a:lnTo>
                    <a:pt x="782" y="214"/>
                  </a:lnTo>
                  <a:lnTo>
                    <a:pt x="772" y="220"/>
                  </a:lnTo>
                  <a:lnTo>
                    <a:pt x="768" y="232"/>
                  </a:lnTo>
                  <a:lnTo>
                    <a:pt x="764" y="244"/>
                  </a:lnTo>
                  <a:lnTo>
                    <a:pt x="766" y="256"/>
                  </a:lnTo>
                  <a:lnTo>
                    <a:pt x="766" y="266"/>
                  </a:lnTo>
                  <a:lnTo>
                    <a:pt x="766" y="272"/>
                  </a:lnTo>
                  <a:lnTo>
                    <a:pt x="768" y="276"/>
                  </a:lnTo>
                  <a:lnTo>
                    <a:pt x="772" y="276"/>
                  </a:lnTo>
                  <a:lnTo>
                    <a:pt x="776" y="278"/>
                  </a:lnTo>
                  <a:lnTo>
                    <a:pt x="782" y="278"/>
                  </a:lnTo>
                  <a:lnTo>
                    <a:pt x="784" y="278"/>
                  </a:lnTo>
                  <a:lnTo>
                    <a:pt x="786" y="278"/>
                  </a:lnTo>
                  <a:lnTo>
                    <a:pt x="786" y="282"/>
                  </a:lnTo>
                  <a:lnTo>
                    <a:pt x="788" y="284"/>
                  </a:lnTo>
                  <a:lnTo>
                    <a:pt x="792" y="288"/>
                  </a:lnTo>
                  <a:lnTo>
                    <a:pt x="796" y="292"/>
                  </a:lnTo>
                  <a:lnTo>
                    <a:pt x="800" y="294"/>
                  </a:lnTo>
                  <a:lnTo>
                    <a:pt x="802" y="296"/>
                  </a:lnTo>
                  <a:lnTo>
                    <a:pt x="804" y="298"/>
                  </a:lnTo>
                  <a:lnTo>
                    <a:pt x="804" y="344"/>
                  </a:lnTo>
                  <a:lnTo>
                    <a:pt x="800" y="352"/>
                  </a:lnTo>
                  <a:lnTo>
                    <a:pt x="800" y="358"/>
                  </a:lnTo>
                  <a:lnTo>
                    <a:pt x="800" y="364"/>
                  </a:lnTo>
                  <a:lnTo>
                    <a:pt x="802" y="368"/>
                  </a:lnTo>
                  <a:lnTo>
                    <a:pt x="806" y="372"/>
                  </a:lnTo>
                  <a:lnTo>
                    <a:pt x="808" y="374"/>
                  </a:lnTo>
                  <a:lnTo>
                    <a:pt x="810" y="376"/>
                  </a:lnTo>
                  <a:lnTo>
                    <a:pt x="812" y="376"/>
                  </a:lnTo>
                  <a:lnTo>
                    <a:pt x="812" y="382"/>
                  </a:lnTo>
                  <a:lnTo>
                    <a:pt x="800" y="380"/>
                  </a:lnTo>
                  <a:lnTo>
                    <a:pt x="796" y="378"/>
                  </a:lnTo>
                  <a:lnTo>
                    <a:pt x="792" y="374"/>
                  </a:lnTo>
                  <a:lnTo>
                    <a:pt x="788" y="370"/>
                  </a:lnTo>
                  <a:lnTo>
                    <a:pt x="784" y="366"/>
                  </a:lnTo>
                  <a:lnTo>
                    <a:pt x="782" y="360"/>
                  </a:lnTo>
                  <a:lnTo>
                    <a:pt x="782" y="356"/>
                  </a:lnTo>
                  <a:lnTo>
                    <a:pt x="782" y="352"/>
                  </a:lnTo>
                  <a:lnTo>
                    <a:pt x="784" y="348"/>
                  </a:lnTo>
                  <a:lnTo>
                    <a:pt x="784" y="344"/>
                  </a:lnTo>
                  <a:lnTo>
                    <a:pt x="782" y="340"/>
                  </a:lnTo>
                  <a:lnTo>
                    <a:pt x="778" y="338"/>
                  </a:lnTo>
                  <a:lnTo>
                    <a:pt x="776" y="338"/>
                  </a:lnTo>
                  <a:lnTo>
                    <a:pt x="776" y="336"/>
                  </a:lnTo>
                  <a:lnTo>
                    <a:pt x="776" y="334"/>
                  </a:lnTo>
                  <a:lnTo>
                    <a:pt x="778" y="332"/>
                  </a:lnTo>
                  <a:lnTo>
                    <a:pt x="782" y="326"/>
                  </a:lnTo>
                  <a:lnTo>
                    <a:pt x="784" y="322"/>
                  </a:lnTo>
                  <a:lnTo>
                    <a:pt x="788" y="316"/>
                  </a:lnTo>
                  <a:lnTo>
                    <a:pt x="790" y="308"/>
                  </a:lnTo>
                  <a:lnTo>
                    <a:pt x="790" y="304"/>
                  </a:lnTo>
                  <a:lnTo>
                    <a:pt x="788" y="300"/>
                  </a:lnTo>
                  <a:lnTo>
                    <a:pt x="788" y="298"/>
                  </a:lnTo>
                  <a:lnTo>
                    <a:pt x="786" y="298"/>
                  </a:lnTo>
                  <a:lnTo>
                    <a:pt x="782" y="298"/>
                  </a:lnTo>
                  <a:lnTo>
                    <a:pt x="778" y="298"/>
                  </a:lnTo>
                  <a:lnTo>
                    <a:pt x="774" y="298"/>
                  </a:lnTo>
                  <a:lnTo>
                    <a:pt x="768" y="296"/>
                  </a:lnTo>
                  <a:lnTo>
                    <a:pt x="766" y="294"/>
                  </a:lnTo>
                  <a:lnTo>
                    <a:pt x="764" y="292"/>
                  </a:lnTo>
                  <a:lnTo>
                    <a:pt x="762" y="290"/>
                  </a:lnTo>
                  <a:lnTo>
                    <a:pt x="758" y="290"/>
                  </a:lnTo>
                  <a:lnTo>
                    <a:pt x="754" y="290"/>
                  </a:lnTo>
                  <a:lnTo>
                    <a:pt x="750" y="288"/>
                  </a:lnTo>
                  <a:lnTo>
                    <a:pt x="744" y="286"/>
                  </a:lnTo>
                  <a:lnTo>
                    <a:pt x="738" y="284"/>
                  </a:lnTo>
                  <a:lnTo>
                    <a:pt x="732" y="280"/>
                  </a:lnTo>
                  <a:lnTo>
                    <a:pt x="728" y="276"/>
                  </a:lnTo>
                  <a:lnTo>
                    <a:pt x="726" y="276"/>
                  </a:lnTo>
                  <a:lnTo>
                    <a:pt x="724" y="274"/>
                  </a:lnTo>
                  <a:lnTo>
                    <a:pt x="722" y="276"/>
                  </a:lnTo>
                  <a:lnTo>
                    <a:pt x="720" y="278"/>
                  </a:lnTo>
                  <a:lnTo>
                    <a:pt x="718" y="280"/>
                  </a:lnTo>
                  <a:lnTo>
                    <a:pt x="718" y="282"/>
                  </a:lnTo>
                  <a:lnTo>
                    <a:pt x="716" y="282"/>
                  </a:lnTo>
                  <a:lnTo>
                    <a:pt x="712" y="278"/>
                  </a:lnTo>
                  <a:lnTo>
                    <a:pt x="710" y="270"/>
                  </a:lnTo>
                  <a:lnTo>
                    <a:pt x="710" y="260"/>
                  </a:lnTo>
                  <a:lnTo>
                    <a:pt x="710" y="250"/>
                  </a:lnTo>
                  <a:lnTo>
                    <a:pt x="708" y="246"/>
                  </a:lnTo>
                  <a:lnTo>
                    <a:pt x="706" y="244"/>
                  </a:lnTo>
                  <a:lnTo>
                    <a:pt x="704" y="244"/>
                  </a:lnTo>
                  <a:lnTo>
                    <a:pt x="700" y="242"/>
                  </a:lnTo>
                  <a:lnTo>
                    <a:pt x="696" y="242"/>
                  </a:lnTo>
                  <a:lnTo>
                    <a:pt x="694" y="244"/>
                  </a:lnTo>
                  <a:lnTo>
                    <a:pt x="692" y="244"/>
                  </a:lnTo>
                  <a:lnTo>
                    <a:pt x="690" y="244"/>
                  </a:lnTo>
                  <a:lnTo>
                    <a:pt x="688" y="246"/>
                  </a:lnTo>
                  <a:lnTo>
                    <a:pt x="684" y="248"/>
                  </a:lnTo>
                  <a:lnTo>
                    <a:pt x="684" y="250"/>
                  </a:lnTo>
                  <a:lnTo>
                    <a:pt x="684" y="254"/>
                  </a:lnTo>
                  <a:lnTo>
                    <a:pt x="684" y="258"/>
                  </a:lnTo>
                  <a:lnTo>
                    <a:pt x="686" y="262"/>
                  </a:lnTo>
                  <a:lnTo>
                    <a:pt x="686" y="266"/>
                  </a:lnTo>
                  <a:lnTo>
                    <a:pt x="688" y="270"/>
                  </a:lnTo>
                  <a:lnTo>
                    <a:pt x="690" y="274"/>
                  </a:lnTo>
                  <a:lnTo>
                    <a:pt x="690" y="278"/>
                  </a:lnTo>
                  <a:lnTo>
                    <a:pt x="690" y="282"/>
                  </a:lnTo>
                  <a:lnTo>
                    <a:pt x="690" y="284"/>
                  </a:lnTo>
                  <a:lnTo>
                    <a:pt x="686" y="288"/>
                  </a:lnTo>
                  <a:lnTo>
                    <a:pt x="682" y="290"/>
                  </a:lnTo>
                  <a:lnTo>
                    <a:pt x="676" y="292"/>
                  </a:lnTo>
                  <a:lnTo>
                    <a:pt x="672" y="298"/>
                  </a:lnTo>
                  <a:lnTo>
                    <a:pt x="670" y="304"/>
                  </a:lnTo>
                  <a:lnTo>
                    <a:pt x="668" y="308"/>
                  </a:lnTo>
                  <a:lnTo>
                    <a:pt x="670" y="314"/>
                  </a:lnTo>
                  <a:lnTo>
                    <a:pt x="670" y="318"/>
                  </a:lnTo>
                  <a:lnTo>
                    <a:pt x="672" y="320"/>
                  </a:lnTo>
                  <a:lnTo>
                    <a:pt x="674" y="322"/>
                  </a:lnTo>
                  <a:lnTo>
                    <a:pt x="678" y="324"/>
                  </a:lnTo>
                  <a:lnTo>
                    <a:pt x="680" y="326"/>
                  </a:lnTo>
                  <a:lnTo>
                    <a:pt x="680" y="330"/>
                  </a:lnTo>
                  <a:lnTo>
                    <a:pt x="682" y="332"/>
                  </a:lnTo>
                  <a:lnTo>
                    <a:pt x="680" y="338"/>
                  </a:lnTo>
                  <a:lnTo>
                    <a:pt x="680" y="344"/>
                  </a:lnTo>
                  <a:lnTo>
                    <a:pt x="678" y="350"/>
                  </a:lnTo>
                  <a:lnTo>
                    <a:pt x="674" y="354"/>
                  </a:lnTo>
                  <a:lnTo>
                    <a:pt x="670" y="364"/>
                  </a:lnTo>
                  <a:lnTo>
                    <a:pt x="670" y="378"/>
                  </a:lnTo>
                  <a:lnTo>
                    <a:pt x="668" y="392"/>
                  </a:lnTo>
                  <a:lnTo>
                    <a:pt x="668" y="398"/>
                  </a:lnTo>
                  <a:lnTo>
                    <a:pt x="684" y="400"/>
                  </a:lnTo>
                  <a:lnTo>
                    <a:pt x="698" y="390"/>
                  </a:lnTo>
                  <a:lnTo>
                    <a:pt x="704" y="390"/>
                  </a:lnTo>
                  <a:lnTo>
                    <a:pt x="710" y="390"/>
                  </a:lnTo>
                  <a:lnTo>
                    <a:pt x="714" y="392"/>
                  </a:lnTo>
                  <a:lnTo>
                    <a:pt x="716" y="394"/>
                  </a:lnTo>
                  <a:lnTo>
                    <a:pt x="718" y="398"/>
                  </a:lnTo>
                  <a:lnTo>
                    <a:pt x="720" y="400"/>
                  </a:lnTo>
                  <a:lnTo>
                    <a:pt x="722" y="402"/>
                  </a:lnTo>
                  <a:lnTo>
                    <a:pt x="722" y="404"/>
                  </a:lnTo>
                  <a:lnTo>
                    <a:pt x="724" y="406"/>
                  </a:lnTo>
                  <a:lnTo>
                    <a:pt x="726" y="416"/>
                  </a:lnTo>
                  <a:lnTo>
                    <a:pt x="730" y="428"/>
                  </a:lnTo>
                  <a:lnTo>
                    <a:pt x="732" y="438"/>
                  </a:lnTo>
                  <a:lnTo>
                    <a:pt x="732" y="444"/>
                  </a:lnTo>
                  <a:lnTo>
                    <a:pt x="734" y="446"/>
                  </a:lnTo>
                  <a:lnTo>
                    <a:pt x="736" y="448"/>
                  </a:lnTo>
                  <a:lnTo>
                    <a:pt x="738" y="450"/>
                  </a:lnTo>
                  <a:lnTo>
                    <a:pt x="740" y="450"/>
                  </a:lnTo>
                  <a:lnTo>
                    <a:pt x="742" y="450"/>
                  </a:lnTo>
                  <a:lnTo>
                    <a:pt x="746" y="448"/>
                  </a:lnTo>
                  <a:lnTo>
                    <a:pt x="748" y="448"/>
                  </a:lnTo>
                  <a:lnTo>
                    <a:pt x="752" y="448"/>
                  </a:lnTo>
                  <a:lnTo>
                    <a:pt x="754" y="450"/>
                  </a:lnTo>
                  <a:lnTo>
                    <a:pt x="758" y="452"/>
                  </a:lnTo>
                  <a:lnTo>
                    <a:pt x="760" y="454"/>
                  </a:lnTo>
                  <a:lnTo>
                    <a:pt x="766" y="456"/>
                  </a:lnTo>
                  <a:lnTo>
                    <a:pt x="770" y="458"/>
                  </a:lnTo>
                  <a:lnTo>
                    <a:pt x="774" y="458"/>
                  </a:lnTo>
                  <a:lnTo>
                    <a:pt x="772" y="462"/>
                  </a:lnTo>
                  <a:lnTo>
                    <a:pt x="768" y="466"/>
                  </a:lnTo>
                  <a:lnTo>
                    <a:pt x="764" y="468"/>
                  </a:lnTo>
                  <a:lnTo>
                    <a:pt x="760" y="468"/>
                  </a:lnTo>
                  <a:lnTo>
                    <a:pt x="758" y="470"/>
                  </a:lnTo>
                  <a:lnTo>
                    <a:pt x="756" y="470"/>
                  </a:lnTo>
                  <a:lnTo>
                    <a:pt x="752" y="470"/>
                  </a:lnTo>
                  <a:lnTo>
                    <a:pt x="750" y="472"/>
                  </a:lnTo>
                  <a:lnTo>
                    <a:pt x="748" y="476"/>
                  </a:lnTo>
                  <a:lnTo>
                    <a:pt x="746" y="480"/>
                  </a:lnTo>
                  <a:lnTo>
                    <a:pt x="746" y="484"/>
                  </a:lnTo>
                  <a:lnTo>
                    <a:pt x="748" y="486"/>
                  </a:lnTo>
                  <a:lnTo>
                    <a:pt x="752" y="496"/>
                  </a:lnTo>
                  <a:lnTo>
                    <a:pt x="752" y="510"/>
                  </a:lnTo>
                  <a:lnTo>
                    <a:pt x="752" y="520"/>
                  </a:lnTo>
                  <a:lnTo>
                    <a:pt x="750" y="522"/>
                  </a:lnTo>
                  <a:lnTo>
                    <a:pt x="746" y="524"/>
                  </a:lnTo>
                  <a:lnTo>
                    <a:pt x="744" y="522"/>
                  </a:lnTo>
                  <a:lnTo>
                    <a:pt x="740" y="520"/>
                  </a:lnTo>
                  <a:lnTo>
                    <a:pt x="738" y="516"/>
                  </a:lnTo>
                  <a:lnTo>
                    <a:pt x="738" y="510"/>
                  </a:lnTo>
                  <a:lnTo>
                    <a:pt x="736" y="498"/>
                  </a:lnTo>
                  <a:lnTo>
                    <a:pt x="730" y="484"/>
                  </a:lnTo>
                  <a:lnTo>
                    <a:pt x="726" y="476"/>
                  </a:lnTo>
                  <a:lnTo>
                    <a:pt x="724" y="474"/>
                  </a:lnTo>
                  <a:lnTo>
                    <a:pt x="722" y="474"/>
                  </a:lnTo>
                  <a:lnTo>
                    <a:pt x="720" y="476"/>
                  </a:lnTo>
                  <a:lnTo>
                    <a:pt x="718" y="480"/>
                  </a:lnTo>
                  <a:lnTo>
                    <a:pt x="716" y="482"/>
                  </a:lnTo>
                  <a:lnTo>
                    <a:pt x="716" y="484"/>
                  </a:lnTo>
                  <a:lnTo>
                    <a:pt x="714" y="488"/>
                  </a:lnTo>
                  <a:lnTo>
                    <a:pt x="712" y="492"/>
                  </a:lnTo>
                  <a:lnTo>
                    <a:pt x="710" y="494"/>
                  </a:lnTo>
                  <a:lnTo>
                    <a:pt x="706" y="494"/>
                  </a:lnTo>
                  <a:lnTo>
                    <a:pt x="704" y="494"/>
                  </a:lnTo>
                  <a:lnTo>
                    <a:pt x="704" y="492"/>
                  </a:lnTo>
                  <a:lnTo>
                    <a:pt x="704" y="490"/>
                  </a:lnTo>
                  <a:lnTo>
                    <a:pt x="704" y="488"/>
                  </a:lnTo>
                  <a:lnTo>
                    <a:pt x="706" y="486"/>
                  </a:lnTo>
                  <a:lnTo>
                    <a:pt x="708" y="476"/>
                  </a:lnTo>
                  <a:lnTo>
                    <a:pt x="710" y="460"/>
                  </a:lnTo>
                  <a:lnTo>
                    <a:pt x="712" y="442"/>
                  </a:lnTo>
                  <a:lnTo>
                    <a:pt x="712" y="424"/>
                  </a:lnTo>
                  <a:lnTo>
                    <a:pt x="712" y="412"/>
                  </a:lnTo>
                  <a:lnTo>
                    <a:pt x="710" y="408"/>
                  </a:lnTo>
                  <a:lnTo>
                    <a:pt x="706" y="398"/>
                  </a:lnTo>
                  <a:lnTo>
                    <a:pt x="698" y="408"/>
                  </a:lnTo>
                  <a:lnTo>
                    <a:pt x="696" y="410"/>
                  </a:lnTo>
                  <a:lnTo>
                    <a:pt x="692" y="410"/>
                  </a:lnTo>
                  <a:lnTo>
                    <a:pt x="686" y="410"/>
                  </a:lnTo>
                  <a:lnTo>
                    <a:pt x="682" y="412"/>
                  </a:lnTo>
                  <a:lnTo>
                    <a:pt x="680" y="414"/>
                  </a:lnTo>
                  <a:lnTo>
                    <a:pt x="678" y="416"/>
                  </a:lnTo>
                  <a:lnTo>
                    <a:pt x="678" y="418"/>
                  </a:lnTo>
                  <a:lnTo>
                    <a:pt x="676" y="424"/>
                  </a:lnTo>
                  <a:lnTo>
                    <a:pt x="676" y="440"/>
                  </a:lnTo>
                  <a:lnTo>
                    <a:pt x="676" y="456"/>
                  </a:lnTo>
                  <a:lnTo>
                    <a:pt x="676" y="468"/>
                  </a:lnTo>
                  <a:lnTo>
                    <a:pt x="674" y="474"/>
                  </a:lnTo>
                  <a:lnTo>
                    <a:pt x="674" y="478"/>
                  </a:lnTo>
                  <a:lnTo>
                    <a:pt x="670" y="482"/>
                  </a:lnTo>
                  <a:lnTo>
                    <a:pt x="666" y="486"/>
                  </a:lnTo>
                  <a:lnTo>
                    <a:pt x="662" y="486"/>
                  </a:lnTo>
                  <a:lnTo>
                    <a:pt x="658" y="486"/>
                  </a:lnTo>
                  <a:lnTo>
                    <a:pt x="652" y="488"/>
                  </a:lnTo>
                  <a:lnTo>
                    <a:pt x="648" y="490"/>
                  </a:lnTo>
                  <a:lnTo>
                    <a:pt x="646" y="492"/>
                  </a:lnTo>
                  <a:lnTo>
                    <a:pt x="632" y="494"/>
                  </a:lnTo>
                  <a:lnTo>
                    <a:pt x="618" y="490"/>
                  </a:lnTo>
                  <a:lnTo>
                    <a:pt x="606" y="486"/>
                  </a:lnTo>
                  <a:lnTo>
                    <a:pt x="602" y="484"/>
                  </a:lnTo>
                  <a:lnTo>
                    <a:pt x="610" y="480"/>
                  </a:lnTo>
                  <a:lnTo>
                    <a:pt x="622" y="478"/>
                  </a:lnTo>
                  <a:lnTo>
                    <a:pt x="636" y="476"/>
                  </a:lnTo>
                  <a:lnTo>
                    <a:pt x="642" y="476"/>
                  </a:lnTo>
                  <a:lnTo>
                    <a:pt x="646" y="474"/>
                  </a:lnTo>
                  <a:lnTo>
                    <a:pt x="648" y="472"/>
                  </a:lnTo>
                  <a:lnTo>
                    <a:pt x="648" y="468"/>
                  </a:lnTo>
                  <a:lnTo>
                    <a:pt x="648" y="466"/>
                  </a:lnTo>
                  <a:lnTo>
                    <a:pt x="646" y="462"/>
                  </a:lnTo>
                  <a:lnTo>
                    <a:pt x="646" y="458"/>
                  </a:lnTo>
                  <a:lnTo>
                    <a:pt x="646" y="456"/>
                  </a:lnTo>
                  <a:lnTo>
                    <a:pt x="646" y="454"/>
                  </a:lnTo>
                  <a:lnTo>
                    <a:pt x="648" y="452"/>
                  </a:lnTo>
                  <a:lnTo>
                    <a:pt x="650" y="448"/>
                  </a:lnTo>
                  <a:lnTo>
                    <a:pt x="652" y="444"/>
                  </a:lnTo>
                  <a:lnTo>
                    <a:pt x="656" y="440"/>
                  </a:lnTo>
                  <a:lnTo>
                    <a:pt x="660" y="434"/>
                  </a:lnTo>
                  <a:lnTo>
                    <a:pt x="662" y="430"/>
                  </a:lnTo>
                  <a:lnTo>
                    <a:pt x="664" y="428"/>
                  </a:lnTo>
                  <a:lnTo>
                    <a:pt x="664" y="426"/>
                  </a:lnTo>
                  <a:lnTo>
                    <a:pt x="668" y="422"/>
                  </a:lnTo>
                  <a:lnTo>
                    <a:pt x="668" y="418"/>
                  </a:lnTo>
                  <a:lnTo>
                    <a:pt x="668" y="416"/>
                  </a:lnTo>
                  <a:lnTo>
                    <a:pt x="666" y="416"/>
                  </a:lnTo>
                  <a:lnTo>
                    <a:pt x="666" y="414"/>
                  </a:lnTo>
                  <a:lnTo>
                    <a:pt x="664" y="414"/>
                  </a:lnTo>
                  <a:lnTo>
                    <a:pt x="662" y="414"/>
                  </a:lnTo>
                  <a:lnTo>
                    <a:pt x="660" y="412"/>
                  </a:lnTo>
                  <a:lnTo>
                    <a:pt x="658" y="412"/>
                  </a:lnTo>
                  <a:lnTo>
                    <a:pt x="656" y="410"/>
                  </a:lnTo>
                  <a:lnTo>
                    <a:pt x="656" y="408"/>
                  </a:lnTo>
                  <a:lnTo>
                    <a:pt x="656" y="400"/>
                  </a:lnTo>
                  <a:lnTo>
                    <a:pt x="656" y="384"/>
                  </a:lnTo>
                  <a:lnTo>
                    <a:pt x="656" y="368"/>
                  </a:lnTo>
                  <a:lnTo>
                    <a:pt x="656" y="354"/>
                  </a:lnTo>
                  <a:lnTo>
                    <a:pt x="656" y="348"/>
                  </a:lnTo>
                  <a:lnTo>
                    <a:pt x="658" y="342"/>
                  </a:lnTo>
                  <a:lnTo>
                    <a:pt x="658" y="336"/>
                  </a:lnTo>
                  <a:lnTo>
                    <a:pt x="656" y="330"/>
                  </a:lnTo>
                  <a:lnTo>
                    <a:pt x="654" y="324"/>
                  </a:lnTo>
                  <a:lnTo>
                    <a:pt x="652" y="320"/>
                  </a:lnTo>
                  <a:lnTo>
                    <a:pt x="650" y="318"/>
                  </a:lnTo>
                  <a:lnTo>
                    <a:pt x="650" y="292"/>
                  </a:lnTo>
                  <a:lnTo>
                    <a:pt x="656" y="286"/>
                  </a:lnTo>
                  <a:lnTo>
                    <a:pt x="658" y="274"/>
                  </a:lnTo>
                  <a:lnTo>
                    <a:pt x="670" y="262"/>
                  </a:lnTo>
                  <a:lnTo>
                    <a:pt x="672" y="258"/>
                  </a:lnTo>
                  <a:lnTo>
                    <a:pt x="670" y="256"/>
                  </a:lnTo>
                  <a:lnTo>
                    <a:pt x="666" y="252"/>
                  </a:lnTo>
                  <a:lnTo>
                    <a:pt x="664" y="250"/>
                  </a:lnTo>
                  <a:lnTo>
                    <a:pt x="660" y="250"/>
                  </a:lnTo>
                  <a:lnTo>
                    <a:pt x="660" y="248"/>
                  </a:lnTo>
                  <a:lnTo>
                    <a:pt x="634" y="252"/>
                  </a:lnTo>
                  <a:lnTo>
                    <a:pt x="630" y="246"/>
                  </a:lnTo>
                  <a:lnTo>
                    <a:pt x="620" y="250"/>
                  </a:lnTo>
                  <a:lnTo>
                    <a:pt x="614" y="258"/>
                  </a:lnTo>
                  <a:lnTo>
                    <a:pt x="610" y="268"/>
                  </a:lnTo>
                  <a:lnTo>
                    <a:pt x="610" y="278"/>
                  </a:lnTo>
                  <a:lnTo>
                    <a:pt x="610" y="280"/>
                  </a:lnTo>
                  <a:lnTo>
                    <a:pt x="608" y="286"/>
                  </a:lnTo>
                  <a:lnTo>
                    <a:pt x="604" y="292"/>
                  </a:lnTo>
                  <a:lnTo>
                    <a:pt x="602" y="296"/>
                  </a:lnTo>
                  <a:lnTo>
                    <a:pt x="598" y="300"/>
                  </a:lnTo>
                  <a:lnTo>
                    <a:pt x="594" y="302"/>
                  </a:lnTo>
                  <a:lnTo>
                    <a:pt x="592" y="304"/>
                  </a:lnTo>
                  <a:lnTo>
                    <a:pt x="584" y="316"/>
                  </a:lnTo>
                  <a:lnTo>
                    <a:pt x="580" y="332"/>
                  </a:lnTo>
                  <a:lnTo>
                    <a:pt x="580" y="350"/>
                  </a:lnTo>
                  <a:lnTo>
                    <a:pt x="582" y="364"/>
                  </a:lnTo>
                  <a:lnTo>
                    <a:pt x="582" y="370"/>
                  </a:lnTo>
                  <a:lnTo>
                    <a:pt x="584" y="374"/>
                  </a:lnTo>
                  <a:lnTo>
                    <a:pt x="586" y="376"/>
                  </a:lnTo>
                  <a:lnTo>
                    <a:pt x="586" y="382"/>
                  </a:lnTo>
                  <a:lnTo>
                    <a:pt x="588" y="386"/>
                  </a:lnTo>
                  <a:lnTo>
                    <a:pt x="590" y="392"/>
                  </a:lnTo>
                  <a:lnTo>
                    <a:pt x="590" y="396"/>
                  </a:lnTo>
                  <a:lnTo>
                    <a:pt x="590" y="400"/>
                  </a:lnTo>
                  <a:lnTo>
                    <a:pt x="588" y="402"/>
                  </a:lnTo>
                  <a:lnTo>
                    <a:pt x="586" y="404"/>
                  </a:lnTo>
                  <a:lnTo>
                    <a:pt x="584" y="404"/>
                  </a:lnTo>
                  <a:lnTo>
                    <a:pt x="552" y="374"/>
                  </a:lnTo>
                  <a:lnTo>
                    <a:pt x="516" y="370"/>
                  </a:lnTo>
                  <a:lnTo>
                    <a:pt x="512" y="380"/>
                  </a:lnTo>
                  <a:lnTo>
                    <a:pt x="516" y="388"/>
                  </a:lnTo>
                  <a:lnTo>
                    <a:pt x="516" y="404"/>
                  </a:lnTo>
                  <a:lnTo>
                    <a:pt x="494" y="420"/>
                  </a:lnTo>
                  <a:lnTo>
                    <a:pt x="496" y="410"/>
                  </a:lnTo>
                  <a:lnTo>
                    <a:pt x="496" y="402"/>
                  </a:lnTo>
                  <a:lnTo>
                    <a:pt x="498" y="398"/>
                  </a:lnTo>
                  <a:lnTo>
                    <a:pt x="498" y="396"/>
                  </a:lnTo>
                  <a:lnTo>
                    <a:pt x="490" y="396"/>
                  </a:lnTo>
                  <a:lnTo>
                    <a:pt x="482" y="404"/>
                  </a:lnTo>
                  <a:lnTo>
                    <a:pt x="478" y="414"/>
                  </a:lnTo>
                  <a:lnTo>
                    <a:pt x="456" y="412"/>
                  </a:lnTo>
                  <a:lnTo>
                    <a:pt x="448" y="412"/>
                  </a:lnTo>
                  <a:lnTo>
                    <a:pt x="442" y="414"/>
                  </a:lnTo>
                  <a:lnTo>
                    <a:pt x="438" y="416"/>
                  </a:lnTo>
                  <a:lnTo>
                    <a:pt x="434" y="418"/>
                  </a:lnTo>
                  <a:lnTo>
                    <a:pt x="432" y="420"/>
                  </a:lnTo>
                  <a:lnTo>
                    <a:pt x="432" y="400"/>
                  </a:lnTo>
                  <a:lnTo>
                    <a:pt x="426" y="400"/>
                  </a:lnTo>
                  <a:lnTo>
                    <a:pt x="420" y="404"/>
                  </a:lnTo>
                  <a:lnTo>
                    <a:pt x="410" y="410"/>
                  </a:lnTo>
                  <a:lnTo>
                    <a:pt x="400" y="416"/>
                  </a:lnTo>
                  <a:lnTo>
                    <a:pt x="392" y="420"/>
                  </a:lnTo>
                  <a:lnTo>
                    <a:pt x="390" y="422"/>
                  </a:lnTo>
                  <a:lnTo>
                    <a:pt x="372" y="428"/>
                  </a:lnTo>
                  <a:lnTo>
                    <a:pt x="360" y="436"/>
                  </a:lnTo>
                  <a:lnTo>
                    <a:pt x="352" y="448"/>
                  </a:lnTo>
                  <a:lnTo>
                    <a:pt x="350" y="456"/>
                  </a:lnTo>
                  <a:lnTo>
                    <a:pt x="350" y="458"/>
                  </a:lnTo>
                  <a:lnTo>
                    <a:pt x="348" y="466"/>
                  </a:lnTo>
                  <a:lnTo>
                    <a:pt x="348" y="470"/>
                  </a:lnTo>
                  <a:lnTo>
                    <a:pt x="346" y="470"/>
                  </a:lnTo>
                  <a:lnTo>
                    <a:pt x="344" y="472"/>
                  </a:lnTo>
                  <a:lnTo>
                    <a:pt x="342" y="470"/>
                  </a:lnTo>
                  <a:lnTo>
                    <a:pt x="340" y="470"/>
                  </a:lnTo>
                  <a:lnTo>
                    <a:pt x="340" y="468"/>
                  </a:lnTo>
                  <a:lnTo>
                    <a:pt x="338" y="466"/>
                  </a:lnTo>
                  <a:lnTo>
                    <a:pt x="324" y="460"/>
                  </a:lnTo>
                  <a:lnTo>
                    <a:pt x="324" y="446"/>
                  </a:lnTo>
                  <a:lnTo>
                    <a:pt x="330" y="440"/>
                  </a:lnTo>
                  <a:lnTo>
                    <a:pt x="334" y="436"/>
                  </a:lnTo>
                  <a:lnTo>
                    <a:pt x="336" y="432"/>
                  </a:lnTo>
                  <a:lnTo>
                    <a:pt x="336" y="428"/>
                  </a:lnTo>
                  <a:lnTo>
                    <a:pt x="336" y="426"/>
                  </a:lnTo>
                  <a:lnTo>
                    <a:pt x="336" y="424"/>
                  </a:lnTo>
                  <a:lnTo>
                    <a:pt x="334" y="424"/>
                  </a:lnTo>
                  <a:lnTo>
                    <a:pt x="334" y="418"/>
                  </a:lnTo>
                  <a:lnTo>
                    <a:pt x="330" y="414"/>
                  </a:lnTo>
                  <a:lnTo>
                    <a:pt x="328" y="410"/>
                  </a:lnTo>
                  <a:lnTo>
                    <a:pt x="322" y="408"/>
                  </a:lnTo>
                  <a:lnTo>
                    <a:pt x="318" y="406"/>
                  </a:lnTo>
                  <a:lnTo>
                    <a:pt x="314" y="404"/>
                  </a:lnTo>
                  <a:lnTo>
                    <a:pt x="310" y="404"/>
                  </a:lnTo>
                  <a:lnTo>
                    <a:pt x="308" y="404"/>
                  </a:lnTo>
                  <a:lnTo>
                    <a:pt x="306" y="404"/>
                  </a:lnTo>
                  <a:lnTo>
                    <a:pt x="304" y="406"/>
                  </a:lnTo>
                  <a:lnTo>
                    <a:pt x="300" y="406"/>
                  </a:lnTo>
                  <a:lnTo>
                    <a:pt x="296" y="408"/>
                  </a:lnTo>
                  <a:lnTo>
                    <a:pt x="292" y="408"/>
                  </a:lnTo>
                  <a:lnTo>
                    <a:pt x="290" y="408"/>
                  </a:lnTo>
                  <a:lnTo>
                    <a:pt x="288" y="408"/>
                  </a:lnTo>
                  <a:lnTo>
                    <a:pt x="300" y="416"/>
                  </a:lnTo>
                  <a:lnTo>
                    <a:pt x="300" y="440"/>
                  </a:lnTo>
                  <a:lnTo>
                    <a:pt x="300" y="454"/>
                  </a:lnTo>
                  <a:lnTo>
                    <a:pt x="302" y="454"/>
                  </a:lnTo>
                  <a:lnTo>
                    <a:pt x="302" y="456"/>
                  </a:lnTo>
                  <a:lnTo>
                    <a:pt x="304" y="460"/>
                  </a:lnTo>
                  <a:lnTo>
                    <a:pt x="306" y="462"/>
                  </a:lnTo>
                  <a:lnTo>
                    <a:pt x="306" y="464"/>
                  </a:lnTo>
                  <a:lnTo>
                    <a:pt x="308" y="466"/>
                  </a:lnTo>
                  <a:lnTo>
                    <a:pt x="306" y="476"/>
                  </a:lnTo>
                  <a:lnTo>
                    <a:pt x="306" y="482"/>
                  </a:lnTo>
                  <a:lnTo>
                    <a:pt x="304" y="486"/>
                  </a:lnTo>
                  <a:lnTo>
                    <a:pt x="302" y="490"/>
                  </a:lnTo>
                  <a:lnTo>
                    <a:pt x="292" y="486"/>
                  </a:lnTo>
                  <a:lnTo>
                    <a:pt x="284" y="480"/>
                  </a:lnTo>
                  <a:lnTo>
                    <a:pt x="278" y="480"/>
                  </a:lnTo>
                  <a:lnTo>
                    <a:pt x="262" y="498"/>
                  </a:lnTo>
                  <a:lnTo>
                    <a:pt x="246" y="510"/>
                  </a:lnTo>
                  <a:lnTo>
                    <a:pt x="244" y="514"/>
                  </a:lnTo>
                  <a:lnTo>
                    <a:pt x="244" y="518"/>
                  </a:lnTo>
                  <a:lnTo>
                    <a:pt x="248" y="522"/>
                  </a:lnTo>
                  <a:lnTo>
                    <a:pt x="250" y="524"/>
                  </a:lnTo>
                  <a:lnTo>
                    <a:pt x="254" y="528"/>
                  </a:lnTo>
                  <a:lnTo>
                    <a:pt x="256" y="530"/>
                  </a:lnTo>
                  <a:lnTo>
                    <a:pt x="258" y="530"/>
                  </a:lnTo>
                  <a:lnTo>
                    <a:pt x="256" y="538"/>
                  </a:lnTo>
                  <a:lnTo>
                    <a:pt x="232" y="540"/>
                  </a:lnTo>
                  <a:lnTo>
                    <a:pt x="220" y="526"/>
                  </a:lnTo>
                  <a:lnTo>
                    <a:pt x="216" y="514"/>
                  </a:lnTo>
                  <a:lnTo>
                    <a:pt x="206" y="508"/>
                  </a:lnTo>
                  <a:lnTo>
                    <a:pt x="202" y="518"/>
                  </a:lnTo>
                  <a:lnTo>
                    <a:pt x="208" y="534"/>
                  </a:lnTo>
                  <a:lnTo>
                    <a:pt x="218" y="554"/>
                  </a:lnTo>
                  <a:lnTo>
                    <a:pt x="218" y="558"/>
                  </a:lnTo>
                  <a:lnTo>
                    <a:pt x="216" y="560"/>
                  </a:lnTo>
                  <a:lnTo>
                    <a:pt x="216" y="562"/>
                  </a:lnTo>
                  <a:lnTo>
                    <a:pt x="212" y="562"/>
                  </a:lnTo>
                  <a:lnTo>
                    <a:pt x="210" y="560"/>
                  </a:lnTo>
                  <a:lnTo>
                    <a:pt x="208" y="560"/>
                  </a:lnTo>
                  <a:lnTo>
                    <a:pt x="198" y="548"/>
                  </a:lnTo>
                  <a:lnTo>
                    <a:pt x="182" y="540"/>
                  </a:lnTo>
                  <a:lnTo>
                    <a:pt x="182" y="536"/>
                  </a:lnTo>
                  <a:lnTo>
                    <a:pt x="182" y="532"/>
                  </a:lnTo>
                  <a:lnTo>
                    <a:pt x="182" y="528"/>
                  </a:lnTo>
                  <a:lnTo>
                    <a:pt x="182" y="524"/>
                  </a:lnTo>
                  <a:lnTo>
                    <a:pt x="184" y="520"/>
                  </a:lnTo>
                  <a:lnTo>
                    <a:pt x="186" y="518"/>
                  </a:lnTo>
                  <a:lnTo>
                    <a:pt x="186" y="514"/>
                  </a:lnTo>
                  <a:lnTo>
                    <a:pt x="186" y="510"/>
                  </a:lnTo>
                  <a:lnTo>
                    <a:pt x="186" y="508"/>
                  </a:lnTo>
                  <a:lnTo>
                    <a:pt x="186" y="504"/>
                  </a:lnTo>
                  <a:lnTo>
                    <a:pt x="162" y="484"/>
                  </a:lnTo>
                  <a:lnTo>
                    <a:pt x="156" y="468"/>
                  </a:lnTo>
                  <a:lnTo>
                    <a:pt x="176" y="476"/>
                  </a:lnTo>
                  <a:lnTo>
                    <a:pt x="182" y="482"/>
                  </a:lnTo>
                  <a:lnTo>
                    <a:pt x="198" y="488"/>
                  </a:lnTo>
                  <a:lnTo>
                    <a:pt x="210" y="498"/>
                  </a:lnTo>
                  <a:lnTo>
                    <a:pt x="220" y="502"/>
                  </a:lnTo>
                  <a:lnTo>
                    <a:pt x="232" y="500"/>
                  </a:lnTo>
                  <a:lnTo>
                    <a:pt x="242" y="496"/>
                  </a:lnTo>
                  <a:lnTo>
                    <a:pt x="246" y="494"/>
                  </a:lnTo>
                  <a:lnTo>
                    <a:pt x="258" y="480"/>
                  </a:lnTo>
                  <a:lnTo>
                    <a:pt x="266" y="466"/>
                  </a:lnTo>
                  <a:lnTo>
                    <a:pt x="268" y="452"/>
                  </a:lnTo>
                  <a:lnTo>
                    <a:pt x="268" y="446"/>
                  </a:lnTo>
                  <a:lnTo>
                    <a:pt x="266" y="442"/>
                  </a:lnTo>
                  <a:lnTo>
                    <a:pt x="262" y="438"/>
                  </a:lnTo>
                  <a:lnTo>
                    <a:pt x="256" y="436"/>
                  </a:lnTo>
                  <a:lnTo>
                    <a:pt x="252" y="432"/>
                  </a:lnTo>
                  <a:lnTo>
                    <a:pt x="246" y="432"/>
                  </a:lnTo>
                  <a:lnTo>
                    <a:pt x="242" y="430"/>
                  </a:lnTo>
                  <a:lnTo>
                    <a:pt x="238" y="430"/>
                  </a:lnTo>
                  <a:lnTo>
                    <a:pt x="236" y="428"/>
                  </a:lnTo>
                  <a:lnTo>
                    <a:pt x="230" y="412"/>
                  </a:lnTo>
                  <a:lnTo>
                    <a:pt x="218" y="396"/>
                  </a:lnTo>
                  <a:lnTo>
                    <a:pt x="204" y="388"/>
                  </a:lnTo>
                  <a:lnTo>
                    <a:pt x="190" y="384"/>
                  </a:lnTo>
                  <a:lnTo>
                    <a:pt x="176" y="382"/>
                  </a:lnTo>
                  <a:lnTo>
                    <a:pt x="168" y="382"/>
                  </a:lnTo>
                  <a:lnTo>
                    <a:pt x="164" y="382"/>
                  </a:lnTo>
                  <a:lnTo>
                    <a:pt x="162" y="380"/>
                  </a:lnTo>
                  <a:lnTo>
                    <a:pt x="160" y="376"/>
                  </a:lnTo>
                  <a:lnTo>
                    <a:pt x="156" y="374"/>
                  </a:lnTo>
                  <a:lnTo>
                    <a:pt x="154" y="372"/>
                  </a:lnTo>
                  <a:lnTo>
                    <a:pt x="150" y="372"/>
                  </a:lnTo>
                  <a:lnTo>
                    <a:pt x="150" y="370"/>
                  </a:lnTo>
                  <a:lnTo>
                    <a:pt x="152" y="364"/>
                  </a:lnTo>
                  <a:lnTo>
                    <a:pt x="162" y="368"/>
                  </a:lnTo>
                  <a:lnTo>
                    <a:pt x="168" y="364"/>
                  </a:lnTo>
                  <a:lnTo>
                    <a:pt x="148" y="354"/>
                  </a:lnTo>
                  <a:lnTo>
                    <a:pt x="140" y="364"/>
                  </a:lnTo>
                  <a:lnTo>
                    <a:pt x="132" y="364"/>
                  </a:lnTo>
                  <a:lnTo>
                    <a:pt x="132" y="370"/>
                  </a:lnTo>
                  <a:lnTo>
                    <a:pt x="130" y="374"/>
                  </a:lnTo>
                  <a:lnTo>
                    <a:pt x="128" y="378"/>
                  </a:lnTo>
                  <a:lnTo>
                    <a:pt x="124" y="380"/>
                  </a:lnTo>
                  <a:lnTo>
                    <a:pt x="122" y="382"/>
                  </a:lnTo>
                  <a:lnTo>
                    <a:pt x="120" y="384"/>
                  </a:lnTo>
                  <a:lnTo>
                    <a:pt x="118" y="384"/>
                  </a:lnTo>
                  <a:lnTo>
                    <a:pt x="110" y="402"/>
                  </a:lnTo>
                  <a:lnTo>
                    <a:pt x="110" y="420"/>
                  </a:lnTo>
                  <a:lnTo>
                    <a:pt x="130" y="440"/>
                  </a:lnTo>
                  <a:lnTo>
                    <a:pt x="130" y="470"/>
                  </a:lnTo>
                  <a:lnTo>
                    <a:pt x="118" y="484"/>
                  </a:lnTo>
                  <a:lnTo>
                    <a:pt x="126" y="502"/>
                  </a:lnTo>
                  <a:lnTo>
                    <a:pt x="122" y="556"/>
                  </a:lnTo>
                  <a:lnTo>
                    <a:pt x="122" y="562"/>
                  </a:lnTo>
                  <a:lnTo>
                    <a:pt x="122" y="568"/>
                  </a:lnTo>
                  <a:lnTo>
                    <a:pt x="124" y="572"/>
                  </a:lnTo>
                  <a:lnTo>
                    <a:pt x="126" y="574"/>
                  </a:lnTo>
                  <a:lnTo>
                    <a:pt x="126" y="576"/>
                  </a:lnTo>
                  <a:lnTo>
                    <a:pt x="132" y="592"/>
                  </a:lnTo>
                  <a:lnTo>
                    <a:pt x="134" y="606"/>
                  </a:lnTo>
                  <a:lnTo>
                    <a:pt x="132" y="614"/>
                  </a:lnTo>
                  <a:lnTo>
                    <a:pt x="130" y="616"/>
                  </a:lnTo>
                  <a:lnTo>
                    <a:pt x="96" y="650"/>
                  </a:lnTo>
                  <a:lnTo>
                    <a:pt x="100" y="654"/>
                  </a:lnTo>
                  <a:lnTo>
                    <a:pt x="106" y="658"/>
                  </a:lnTo>
                  <a:lnTo>
                    <a:pt x="110" y="660"/>
                  </a:lnTo>
                  <a:lnTo>
                    <a:pt x="116" y="662"/>
                  </a:lnTo>
                  <a:lnTo>
                    <a:pt x="122" y="662"/>
                  </a:lnTo>
                  <a:lnTo>
                    <a:pt x="124" y="662"/>
                  </a:lnTo>
                  <a:lnTo>
                    <a:pt x="126" y="662"/>
                  </a:lnTo>
                  <a:lnTo>
                    <a:pt x="122" y="662"/>
                  </a:lnTo>
                  <a:lnTo>
                    <a:pt x="118" y="664"/>
                  </a:lnTo>
                  <a:lnTo>
                    <a:pt x="114" y="666"/>
                  </a:lnTo>
                  <a:lnTo>
                    <a:pt x="112" y="668"/>
                  </a:lnTo>
                  <a:lnTo>
                    <a:pt x="110" y="668"/>
                  </a:lnTo>
                  <a:lnTo>
                    <a:pt x="104" y="668"/>
                  </a:lnTo>
                  <a:lnTo>
                    <a:pt x="98" y="670"/>
                  </a:lnTo>
                  <a:lnTo>
                    <a:pt x="94" y="672"/>
                  </a:lnTo>
                  <a:lnTo>
                    <a:pt x="90" y="674"/>
                  </a:lnTo>
                  <a:lnTo>
                    <a:pt x="86" y="676"/>
                  </a:lnTo>
                  <a:lnTo>
                    <a:pt x="84" y="678"/>
                  </a:lnTo>
                  <a:lnTo>
                    <a:pt x="78" y="674"/>
                  </a:lnTo>
                  <a:lnTo>
                    <a:pt x="68" y="672"/>
                  </a:lnTo>
                  <a:lnTo>
                    <a:pt x="60" y="672"/>
                  </a:lnTo>
                  <a:lnTo>
                    <a:pt x="54" y="674"/>
                  </a:lnTo>
                  <a:lnTo>
                    <a:pt x="50" y="678"/>
                  </a:lnTo>
                  <a:lnTo>
                    <a:pt x="46" y="680"/>
                  </a:lnTo>
                  <a:lnTo>
                    <a:pt x="44" y="682"/>
                  </a:lnTo>
                  <a:lnTo>
                    <a:pt x="44" y="684"/>
                  </a:lnTo>
                  <a:lnTo>
                    <a:pt x="42" y="686"/>
                  </a:lnTo>
                  <a:lnTo>
                    <a:pt x="40" y="690"/>
                  </a:lnTo>
                  <a:lnTo>
                    <a:pt x="40" y="694"/>
                  </a:lnTo>
                  <a:lnTo>
                    <a:pt x="40" y="698"/>
                  </a:lnTo>
                  <a:lnTo>
                    <a:pt x="40" y="702"/>
                  </a:lnTo>
                  <a:lnTo>
                    <a:pt x="40" y="704"/>
                  </a:lnTo>
                  <a:lnTo>
                    <a:pt x="40" y="706"/>
                  </a:lnTo>
                  <a:lnTo>
                    <a:pt x="46" y="710"/>
                  </a:lnTo>
                  <a:lnTo>
                    <a:pt x="48" y="720"/>
                  </a:lnTo>
                  <a:lnTo>
                    <a:pt x="48" y="726"/>
                  </a:lnTo>
                  <a:lnTo>
                    <a:pt x="48" y="730"/>
                  </a:lnTo>
                  <a:lnTo>
                    <a:pt x="46" y="734"/>
                  </a:lnTo>
                  <a:lnTo>
                    <a:pt x="46" y="736"/>
                  </a:lnTo>
                  <a:lnTo>
                    <a:pt x="44" y="738"/>
                  </a:lnTo>
                  <a:lnTo>
                    <a:pt x="42" y="738"/>
                  </a:lnTo>
                  <a:lnTo>
                    <a:pt x="38" y="736"/>
                  </a:lnTo>
                  <a:lnTo>
                    <a:pt x="34" y="734"/>
                  </a:lnTo>
                  <a:lnTo>
                    <a:pt x="30" y="732"/>
                  </a:lnTo>
                  <a:lnTo>
                    <a:pt x="30" y="730"/>
                  </a:lnTo>
                  <a:lnTo>
                    <a:pt x="28" y="730"/>
                  </a:lnTo>
                  <a:lnTo>
                    <a:pt x="20" y="722"/>
                  </a:lnTo>
                  <a:lnTo>
                    <a:pt x="8" y="736"/>
                  </a:lnTo>
                  <a:lnTo>
                    <a:pt x="4" y="738"/>
                  </a:lnTo>
                  <a:lnTo>
                    <a:pt x="4" y="744"/>
                  </a:lnTo>
                  <a:lnTo>
                    <a:pt x="2" y="750"/>
                  </a:lnTo>
                  <a:lnTo>
                    <a:pt x="2" y="756"/>
                  </a:lnTo>
                  <a:lnTo>
                    <a:pt x="0" y="764"/>
                  </a:lnTo>
                  <a:lnTo>
                    <a:pt x="0" y="778"/>
                  </a:lnTo>
                  <a:lnTo>
                    <a:pt x="2" y="780"/>
                  </a:lnTo>
                  <a:lnTo>
                    <a:pt x="4" y="782"/>
                  </a:lnTo>
                  <a:lnTo>
                    <a:pt x="8" y="782"/>
                  </a:lnTo>
                  <a:lnTo>
                    <a:pt x="14" y="782"/>
                  </a:lnTo>
                  <a:lnTo>
                    <a:pt x="18" y="782"/>
                  </a:lnTo>
                  <a:lnTo>
                    <a:pt x="20" y="780"/>
                  </a:lnTo>
                  <a:lnTo>
                    <a:pt x="22" y="780"/>
                  </a:lnTo>
                  <a:lnTo>
                    <a:pt x="22" y="782"/>
                  </a:lnTo>
                  <a:lnTo>
                    <a:pt x="24" y="784"/>
                  </a:lnTo>
                  <a:lnTo>
                    <a:pt x="26" y="786"/>
                  </a:lnTo>
                  <a:lnTo>
                    <a:pt x="30" y="788"/>
                  </a:lnTo>
                  <a:lnTo>
                    <a:pt x="32" y="790"/>
                  </a:lnTo>
                  <a:lnTo>
                    <a:pt x="34" y="792"/>
                  </a:lnTo>
                  <a:lnTo>
                    <a:pt x="36" y="796"/>
                  </a:lnTo>
                  <a:lnTo>
                    <a:pt x="38" y="802"/>
                  </a:lnTo>
                  <a:lnTo>
                    <a:pt x="40" y="806"/>
                  </a:lnTo>
                  <a:lnTo>
                    <a:pt x="42" y="810"/>
                  </a:lnTo>
                  <a:lnTo>
                    <a:pt x="44" y="814"/>
                  </a:lnTo>
                  <a:lnTo>
                    <a:pt x="46" y="820"/>
                  </a:lnTo>
                  <a:lnTo>
                    <a:pt x="44" y="824"/>
                  </a:lnTo>
                  <a:lnTo>
                    <a:pt x="42" y="828"/>
                  </a:lnTo>
                  <a:lnTo>
                    <a:pt x="40" y="830"/>
                  </a:lnTo>
                  <a:lnTo>
                    <a:pt x="38" y="832"/>
                  </a:lnTo>
                  <a:lnTo>
                    <a:pt x="36" y="832"/>
                  </a:lnTo>
                  <a:lnTo>
                    <a:pt x="40" y="834"/>
                  </a:lnTo>
                  <a:lnTo>
                    <a:pt x="42" y="838"/>
                  </a:lnTo>
                  <a:lnTo>
                    <a:pt x="46" y="842"/>
                  </a:lnTo>
                  <a:lnTo>
                    <a:pt x="50" y="846"/>
                  </a:lnTo>
                  <a:lnTo>
                    <a:pt x="52" y="852"/>
                  </a:lnTo>
                  <a:lnTo>
                    <a:pt x="54" y="856"/>
                  </a:lnTo>
                  <a:lnTo>
                    <a:pt x="56" y="858"/>
                  </a:lnTo>
                  <a:lnTo>
                    <a:pt x="56" y="860"/>
                  </a:lnTo>
                  <a:lnTo>
                    <a:pt x="58" y="866"/>
                  </a:lnTo>
                  <a:lnTo>
                    <a:pt x="60" y="872"/>
                  </a:lnTo>
                  <a:lnTo>
                    <a:pt x="62" y="874"/>
                  </a:lnTo>
                  <a:lnTo>
                    <a:pt x="62" y="876"/>
                  </a:lnTo>
                  <a:lnTo>
                    <a:pt x="60" y="878"/>
                  </a:lnTo>
                  <a:lnTo>
                    <a:pt x="38" y="892"/>
                  </a:lnTo>
                  <a:lnTo>
                    <a:pt x="38" y="894"/>
                  </a:lnTo>
                  <a:lnTo>
                    <a:pt x="36" y="894"/>
                  </a:lnTo>
                  <a:lnTo>
                    <a:pt x="34" y="894"/>
                  </a:lnTo>
                  <a:lnTo>
                    <a:pt x="32" y="892"/>
                  </a:lnTo>
                  <a:lnTo>
                    <a:pt x="32" y="894"/>
                  </a:lnTo>
                  <a:lnTo>
                    <a:pt x="30" y="898"/>
                  </a:lnTo>
                  <a:lnTo>
                    <a:pt x="28" y="902"/>
                  </a:lnTo>
                  <a:lnTo>
                    <a:pt x="30" y="906"/>
                  </a:lnTo>
                  <a:lnTo>
                    <a:pt x="30" y="908"/>
                  </a:lnTo>
                  <a:lnTo>
                    <a:pt x="32" y="908"/>
                  </a:lnTo>
                  <a:lnTo>
                    <a:pt x="28" y="908"/>
                  </a:lnTo>
                  <a:lnTo>
                    <a:pt x="26" y="910"/>
                  </a:lnTo>
                  <a:lnTo>
                    <a:pt x="24" y="910"/>
                  </a:lnTo>
                  <a:lnTo>
                    <a:pt x="22" y="912"/>
                  </a:lnTo>
                  <a:lnTo>
                    <a:pt x="28" y="918"/>
                  </a:lnTo>
                  <a:lnTo>
                    <a:pt x="30" y="916"/>
                  </a:lnTo>
                  <a:lnTo>
                    <a:pt x="34" y="914"/>
                  </a:lnTo>
                  <a:lnTo>
                    <a:pt x="40" y="914"/>
                  </a:lnTo>
                  <a:lnTo>
                    <a:pt x="46" y="914"/>
                  </a:lnTo>
                  <a:lnTo>
                    <a:pt x="50" y="914"/>
                  </a:lnTo>
                  <a:lnTo>
                    <a:pt x="56" y="916"/>
                  </a:lnTo>
                  <a:lnTo>
                    <a:pt x="58" y="916"/>
                  </a:lnTo>
                  <a:lnTo>
                    <a:pt x="60" y="918"/>
                  </a:lnTo>
                  <a:lnTo>
                    <a:pt x="64" y="918"/>
                  </a:lnTo>
                  <a:lnTo>
                    <a:pt x="68" y="918"/>
                  </a:lnTo>
                  <a:lnTo>
                    <a:pt x="74" y="918"/>
                  </a:lnTo>
                  <a:lnTo>
                    <a:pt x="76" y="916"/>
                  </a:lnTo>
                  <a:lnTo>
                    <a:pt x="78" y="916"/>
                  </a:lnTo>
                  <a:lnTo>
                    <a:pt x="80" y="912"/>
                  </a:lnTo>
                  <a:lnTo>
                    <a:pt x="84" y="914"/>
                  </a:lnTo>
                  <a:lnTo>
                    <a:pt x="88" y="916"/>
                  </a:lnTo>
                  <a:lnTo>
                    <a:pt x="92" y="918"/>
                  </a:lnTo>
                  <a:lnTo>
                    <a:pt x="96" y="922"/>
                  </a:lnTo>
                  <a:lnTo>
                    <a:pt x="100" y="926"/>
                  </a:lnTo>
                  <a:lnTo>
                    <a:pt x="100" y="928"/>
                  </a:lnTo>
                  <a:lnTo>
                    <a:pt x="102" y="930"/>
                  </a:lnTo>
                  <a:lnTo>
                    <a:pt x="104" y="934"/>
                  </a:lnTo>
                  <a:lnTo>
                    <a:pt x="106" y="940"/>
                  </a:lnTo>
                  <a:lnTo>
                    <a:pt x="106" y="946"/>
                  </a:lnTo>
                  <a:lnTo>
                    <a:pt x="106" y="952"/>
                  </a:lnTo>
                  <a:lnTo>
                    <a:pt x="104" y="960"/>
                  </a:lnTo>
                  <a:lnTo>
                    <a:pt x="104" y="966"/>
                  </a:lnTo>
                  <a:lnTo>
                    <a:pt x="104" y="970"/>
                  </a:lnTo>
                  <a:lnTo>
                    <a:pt x="106" y="972"/>
                  </a:lnTo>
                  <a:lnTo>
                    <a:pt x="108" y="974"/>
                  </a:lnTo>
                  <a:lnTo>
                    <a:pt x="110" y="976"/>
                  </a:lnTo>
                  <a:lnTo>
                    <a:pt x="112" y="972"/>
                  </a:lnTo>
                  <a:lnTo>
                    <a:pt x="114" y="970"/>
                  </a:lnTo>
                  <a:lnTo>
                    <a:pt x="116" y="970"/>
                  </a:lnTo>
                  <a:lnTo>
                    <a:pt x="120" y="968"/>
                  </a:lnTo>
                  <a:lnTo>
                    <a:pt x="124" y="966"/>
                  </a:lnTo>
                  <a:lnTo>
                    <a:pt x="128" y="966"/>
                  </a:lnTo>
                  <a:lnTo>
                    <a:pt x="130" y="966"/>
                  </a:lnTo>
                  <a:lnTo>
                    <a:pt x="140" y="964"/>
                  </a:lnTo>
                  <a:lnTo>
                    <a:pt x="150" y="968"/>
                  </a:lnTo>
                  <a:lnTo>
                    <a:pt x="158" y="972"/>
                  </a:lnTo>
                  <a:lnTo>
                    <a:pt x="162" y="974"/>
                  </a:lnTo>
                  <a:lnTo>
                    <a:pt x="158" y="976"/>
                  </a:lnTo>
                  <a:lnTo>
                    <a:pt x="164" y="976"/>
                  </a:lnTo>
                  <a:lnTo>
                    <a:pt x="170" y="974"/>
                  </a:lnTo>
                  <a:lnTo>
                    <a:pt x="174" y="974"/>
                  </a:lnTo>
                  <a:lnTo>
                    <a:pt x="176" y="976"/>
                  </a:lnTo>
                  <a:lnTo>
                    <a:pt x="180" y="976"/>
                  </a:lnTo>
                  <a:lnTo>
                    <a:pt x="180" y="978"/>
                  </a:lnTo>
                  <a:lnTo>
                    <a:pt x="182" y="978"/>
                  </a:lnTo>
                  <a:lnTo>
                    <a:pt x="180" y="978"/>
                  </a:lnTo>
                  <a:lnTo>
                    <a:pt x="178" y="980"/>
                  </a:lnTo>
                  <a:lnTo>
                    <a:pt x="176" y="984"/>
                  </a:lnTo>
                  <a:lnTo>
                    <a:pt x="174" y="986"/>
                  </a:lnTo>
                  <a:lnTo>
                    <a:pt x="174" y="988"/>
                  </a:lnTo>
                  <a:lnTo>
                    <a:pt x="174" y="990"/>
                  </a:lnTo>
                  <a:lnTo>
                    <a:pt x="174" y="992"/>
                  </a:lnTo>
                  <a:lnTo>
                    <a:pt x="174" y="998"/>
                  </a:lnTo>
                  <a:lnTo>
                    <a:pt x="178" y="1000"/>
                  </a:lnTo>
                  <a:lnTo>
                    <a:pt x="182" y="998"/>
                  </a:lnTo>
                  <a:lnTo>
                    <a:pt x="186" y="996"/>
                  </a:lnTo>
                  <a:lnTo>
                    <a:pt x="190" y="992"/>
                  </a:lnTo>
                  <a:lnTo>
                    <a:pt x="192" y="988"/>
                  </a:lnTo>
                  <a:lnTo>
                    <a:pt x="194" y="986"/>
                  </a:lnTo>
                  <a:lnTo>
                    <a:pt x="194" y="984"/>
                  </a:lnTo>
                  <a:lnTo>
                    <a:pt x="192" y="984"/>
                  </a:lnTo>
                  <a:lnTo>
                    <a:pt x="190" y="982"/>
                  </a:lnTo>
                  <a:lnTo>
                    <a:pt x="188" y="980"/>
                  </a:lnTo>
                  <a:lnTo>
                    <a:pt x="186" y="978"/>
                  </a:lnTo>
                  <a:lnTo>
                    <a:pt x="186" y="974"/>
                  </a:lnTo>
                  <a:lnTo>
                    <a:pt x="186" y="972"/>
                  </a:lnTo>
                  <a:lnTo>
                    <a:pt x="186" y="970"/>
                  </a:lnTo>
                  <a:lnTo>
                    <a:pt x="188" y="966"/>
                  </a:lnTo>
                  <a:lnTo>
                    <a:pt x="192" y="964"/>
                  </a:lnTo>
                  <a:lnTo>
                    <a:pt x="196" y="962"/>
                  </a:lnTo>
                  <a:lnTo>
                    <a:pt x="200" y="960"/>
                  </a:lnTo>
                  <a:lnTo>
                    <a:pt x="202" y="960"/>
                  </a:lnTo>
                  <a:lnTo>
                    <a:pt x="206" y="958"/>
                  </a:lnTo>
                  <a:lnTo>
                    <a:pt x="210" y="960"/>
                  </a:lnTo>
                  <a:lnTo>
                    <a:pt x="214" y="962"/>
                  </a:lnTo>
                  <a:lnTo>
                    <a:pt x="216" y="968"/>
                  </a:lnTo>
                  <a:lnTo>
                    <a:pt x="216" y="972"/>
                  </a:lnTo>
                  <a:lnTo>
                    <a:pt x="214" y="974"/>
                  </a:lnTo>
                  <a:lnTo>
                    <a:pt x="212" y="974"/>
                  </a:lnTo>
                  <a:lnTo>
                    <a:pt x="210" y="976"/>
                  </a:lnTo>
                  <a:lnTo>
                    <a:pt x="206" y="976"/>
                  </a:lnTo>
                  <a:lnTo>
                    <a:pt x="202" y="976"/>
                  </a:lnTo>
                  <a:lnTo>
                    <a:pt x="200" y="978"/>
                  </a:lnTo>
                  <a:lnTo>
                    <a:pt x="200" y="980"/>
                  </a:lnTo>
                  <a:lnTo>
                    <a:pt x="198" y="984"/>
                  </a:lnTo>
                  <a:lnTo>
                    <a:pt x="200" y="988"/>
                  </a:lnTo>
                  <a:lnTo>
                    <a:pt x="200" y="990"/>
                  </a:lnTo>
                  <a:lnTo>
                    <a:pt x="202" y="992"/>
                  </a:lnTo>
                  <a:lnTo>
                    <a:pt x="204" y="994"/>
                  </a:lnTo>
                  <a:lnTo>
                    <a:pt x="208" y="996"/>
                  </a:lnTo>
                  <a:lnTo>
                    <a:pt x="210" y="998"/>
                  </a:lnTo>
                  <a:lnTo>
                    <a:pt x="214" y="1000"/>
                  </a:lnTo>
                  <a:lnTo>
                    <a:pt x="216" y="1002"/>
                  </a:lnTo>
                  <a:lnTo>
                    <a:pt x="218" y="1002"/>
                  </a:lnTo>
                  <a:lnTo>
                    <a:pt x="218" y="1004"/>
                  </a:lnTo>
                  <a:lnTo>
                    <a:pt x="220" y="1008"/>
                  </a:lnTo>
                  <a:lnTo>
                    <a:pt x="222" y="1010"/>
                  </a:lnTo>
                  <a:lnTo>
                    <a:pt x="224" y="1012"/>
                  </a:lnTo>
                  <a:lnTo>
                    <a:pt x="226" y="1014"/>
                  </a:lnTo>
                  <a:lnTo>
                    <a:pt x="228" y="1014"/>
                  </a:lnTo>
                  <a:lnTo>
                    <a:pt x="228" y="1016"/>
                  </a:lnTo>
                  <a:lnTo>
                    <a:pt x="232" y="1018"/>
                  </a:lnTo>
                  <a:lnTo>
                    <a:pt x="236" y="1020"/>
                  </a:lnTo>
                  <a:lnTo>
                    <a:pt x="242" y="1024"/>
                  </a:lnTo>
                  <a:lnTo>
                    <a:pt x="246" y="1028"/>
                  </a:lnTo>
                  <a:lnTo>
                    <a:pt x="250" y="1030"/>
                  </a:lnTo>
                  <a:lnTo>
                    <a:pt x="254" y="1032"/>
                  </a:lnTo>
                  <a:lnTo>
                    <a:pt x="256" y="1040"/>
                  </a:lnTo>
                  <a:lnTo>
                    <a:pt x="256" y="1046"/>
                  </a:lnTo>
                  <a:lnTo>
                    <a:pt x="256" y="1052"/>
                  </a:lnTo>
                  <a:lnTo>
                    <a:pt x="252" y="1058"/>
                  </a:lnTo>
                  <a:lnTo>
                    <a:pt x="250" y="1062"/>
                  </a:lnTo>
                  <a:lnTo>
                    <a:pt x="252" y="1064"/>
                  </a:lnTo>
                  <a:lnTo>
                    <a:pt x="256" y="1066"/>
                  </a:lnTo>
                  <a:lnTo>
                    <a:pt x="260" y="1068"/>
                  </a:lnTo>
                  <a:lnTo>
                    <a:pt x="264" y="1070"/>
                  </a:lnTo>
                  <a:lnTo>
                    <a:pt x="266" y="1072"/>
                  </a:lnTo>
                  <a:lnTo>
                    <a:pt x="268" y="1072"/>
                  </a:lnTo>
                  <a:lnTo>
                    <a:pt x="270" y="1074"/>
                  </a:lnTo>
                  <a:lnTo>
                    <a:pt x="274" y="1076"/>
                  </a:lnTo>
                  <a:lnTo>
                    <a:pt x="278" y="1080"/>
                  </a:lnTo>
                  <a:lnTo>
                    <a:pt x="282" y="1086"/>
                  </a:lnTo>
                  <a:lnTo>
                    <a:pt x="304" y="1090"/>
                  </a:lnTo>
                  <a:lnTo>
                    <a:pt x="306" y="1092"/>
                  </a:lnTo>
                  <a:lnTo>
                    <a:pt x="310" y="1094"/>
                  </a:lnTo>
                  <a:lnTo>
                    <a:pt x="312" y="1094"/>
                  </a:lnTo>
                  <a:lnTo>
                    <a:pt x="316" y="1092"/>
                  </a:lnTo>
                  <a:lnTo>
                    <a:pt x="318" y="1092"/>
                  </a:lnTo>
                  <a:lnTo>
                    <a:pt x="320" y="1092"/>
                  </a:lnTo>
                  <a:lnTo>
                    <a:pt x="334" y="1076"/>
                  </a:lnTo>
                  <a:lnTo>
                    <a:pt x="336" y="1080"/>
                  </a:lnTo>
                  <a:lnTo>
                    <a:pt x="338" y="1082"/>
                  </a:lnTo>
                  <a:lnTo>
                    <a:pt x="340" y="1086"/>
                  </a:lnTo>
                  <a:lnTo>
                    <a:pt x="344" y="1088"/>
                  </a:lnTo>
                  <a:lnTo>
                    <a:pt x="350" y="1098"/>
                  </a:lnTo>
                  <a:lnTo>
                    <a:pt x="350" y="1096"/>
                  </a:lnTo>
                  <a:lnTo>
                    <a:pt x="348" y="1088"/>
                  </a:lnTo>
                  <a:lnTo>
                    <a:pt x="346" y="1078"/>
                  </a:lnTo>
                  <a:lnTo>
                    <a:pt x="346" y="1070"/>
                  </a:lnTo>
                  <a:lnTo>
                    <a:pt x="346" y="1064"/>
                  </a:lnTo>
                  <a:lnTo>
                    <a:pt x="352" y="1062"/>
                  </a:lnTo>
                  <a:lnTo>
                    <a:pt x="350" y="1060"/>
                  </a:lnTo>
                  <a:lnTo>
                    <a:pt x="348" y="1056"/>
                  </a:lnTo>
                  <a:lnTo>
                    <a:pt x="346" y="1052"/>
                  </a:lnTo>
                  <a:lnTo>
                    <a:pt x="346" y="1048"/>
                  </a:lnTo>
                  <a:lnTo>
                    <a:pt x="344" y="1044"/>
                  </a:lnTo>
                  <a:lnTo>
                    <a:pt x="346" y="1040"/>
                  </a:lnTo>
                  <a:lnTo>
                    <a:pt x="348" y="1036"/>
                  </a:lnTo>
                  <a:lnTo>
                    <a:pt x="350" y="1034"/>
                  </a:lnTo>
                  <a:lnTo>
                    <a:pt x="348" y="1034"/>
                  </a:lnTo>
                  <a:lnTo>
                    <a:pt x="346" y="1032"/>
                  </a:lnTo>
                  <a:lnTo>
                    <a:pt x="342" y="1030"/>
                  </a:lnTo>
                  <a:lnTo>
                    <a:pt x="338" y="1028"/>
                  </a:lnTo>
                  <a:lnTo>
                    <a:pt x="334" y="1022"/>
                  </a:lnTo>
                  <a:lnTo>
                    <a:pt x="332" y="1016"/>
                  </a:lnTo>
                  <a:lnTo>
                    <a:pt x="330" y="1008"/>
                  </a:lnTo>
                  <a:lnTo>
                    <a:pt x="326" y="992"/>
                  </a:lnTo>
                  <a:lnTo>
                    <a:pt x="330" y="976"/>
                  </a:lnTo>
                  <a:lnTo>
                    <a:pt x="334" y="972"/>
                  </a:lnTo>
                  <a:lnTo>
                    <a:pt x="344" y="964"/>
                  </a:lnTo>
                  <a:lnTo>
                    <a:pt x="358" y="956"/>
                  </a:lnTo>
                  <a:lnTo>
                    <a:pt x="378" y="952"/>
                  </a:lnTo>
                  <a:lnTo>
                    <a:pt x="382" y="954"/>
                  </a:lnTo>
                  <a:lnTo>
                    <a:pt x="390" y="956"/>
                  </a:lnTo>
                  <a:lnTo>
                    <a:pt x="400" y="960"/>
                  </a:lnTo>
                  <a:lnTo>
                    <a:pt x="408" y="966"/>
                  </a:lnTo>
                  <a:lnTo>
                    <a:pt x="410" y="976"/>
                  </a:lnTo>
                  <a:lnTo>
                    <a:pt x="410" y="978"/>
                  </a:lnTo>
                  <a:lnTo>
                    <a:pt x="408" y="982"/>
                  </a:lnTo>
                  <a:lnTo>
                    <a:pt x="406" y="984"/>
                  </a:lnTo>
                  <a:lnTo>
                    <a:pt x="404" y="988"/>
                  </a:lnTo>
                  <a:lnTo>
                    <a:pt x="400" y="990"/>
                  </a:lnTo>
                  <a:lnTo>
                    <a:pt x="394" y="992"/>
                  </a:lnTo>
                  <a:lnTo>
                    <a:pt x="392" y="992"/>
                  </a:lnTo>
                  <a:lnTo>
                    <a:pt x="390" y="992"/>
                  </a:lnTo>
                  <a:lnTo>
                    <a:pt x="384" y="992"/>
                  </a:lnTo>
                  <a:lnTo>
                    <a:pt x="380" y="992"/>
                  </a:lnTo>
                  <a:lnTo>
                    <a:pt x="374" y="994"/>
                  </a:lnTo>
                  <a:lnTo>
                    <a:pt x="372" y="996"/>
                  </a:lnTo>
                  <a:lnTo>
                    <a:pt x="370" y="998"/>
                  </a:lnTo>
                  <a:lnTo>
                    <a:pt x="370" y="1000"/>
                  </a:lnTo>
                  <a:lnTo>
                    <a:pt x="368" y="1004"/>
                  </a:lnTo>
                  <a:lnTo>
                    <a:pt x="368" y="1008"/>
                  </a:lnTo>
                  <a:lnTo>
                    <a:pt x="378" y="1026"/>
                  </a:lnTo>
                  <a:lnTo>
                    <a:pt x="384" y="1028"/>
                  </a:lnTo>
                  <a:lnTo>
                    <a:pt x="386" y="1028"/>
                  </a:lnTo>
                  <a:lnTo>
                    <a:pt x="388" y="1030"/>
                  </a:lnTo>
                  <a:lnTo>
                    <a:pt x="390" y="1032"/>
                  </a:lnTo>
                  <a:lnTo>
                    <a:pt x="390" y="1036"/>
                  </a:lnTo>
                  <a:lnTo>
                    <a:pt x="390" y="1050"/>
                  </a:lnTo>
                  <a:lnTo>
                    <a:pt x="392" y="1052"/>
                  </a:lnTo>
                  <a:lnTo>
                    <a:pt x="394" y="1054"/>
                  </a:lnTo>
                  <a:lnTo>
                    <a:pt x="396" y="1054"/>
                  </a:lnTo>
                  <a:lnTo>
                    <a:pt x="398" y="1052"/>
                  </a:lnTo>
                  <a:lnTo>
                    <a:pt x="400" y="1050"/>
                  </a:lnTo>
                  <a:lnTo>
                    <a:pt x="402" y="1050"/>
                  </a:lnTo>
                  <a:lnTo>
                    <a:pt x="404" y="1050"/>
                  </a:lnTo>
                  <a:lnTo>
                    <a:pt x="406" y="1052"/>
                  </a:lnTo>
                  <a:lnTo>
                    <a:pt x="408" y="1054"/>
                  </a:lnTo>
                  <a:lnTo>
                    <a:pt x="410" y="1058"/>
                  </a:lnTo>
                  <a:lnTo>
                    <a:pt x="412" y="1060"/>
                  </a:lnTo>
                  <a:lnTo>
                    <a:pt x="412" y="1062"/>
                  </a:lnTo>
                  <a:lnTo>
                    <a:pt x="410" y="1070"/>
                  </a:lnTo>
                  <a:lnTo>
                    <a:pt x="406" y="1070"/>
                  </a:lnTo>
                  <a:lnTo>
                    <a:pt x="402" y="1070"/>
                  </a:lnTo>
                  <a:lnTo>
                    <a:pt x="400" y="1070"/>
                  </a:lnTo>
                  <a:lnTo>
                    <a:pt x="398" y="1072"/>
                  </a:lnTo>
                  <a:lnTo>
                    <a:pt x="396" y="1072"/>
                  </a:lnTo>
                  <a:lnTo>
                    <a:pt x="394" y="1076"/>
                  </a:lnTo>
                  <a:lnTo>
                    <a:pt x="394" y="1078"/>
                  </a:lnTo>
                  <a:lnTo>
                    <a:pt x="396" y="1084"/>
                  </a:lnTo>
                  <a:lnTo>
                    <a:pt x="398" y="1086"/>
                  </a:lnTo>
                  <a:lnTo>
                    <a:pt x="400" y="1088"/>
                  </a:lnTo>
                  <a:lnTo>
                    <a:pt x="402" y="1104"/>
                  </a:lnTo>
                  <a:lnTo>
                    <a:pt x="404" y="1106"/>
                  </a:lnTo>
                  <a:lnTo>
                    <a:pt x="406" y="1108"/>
                  </a:lnTo>
                  <a:lnTo>
                    <a:pt x="408" y="1110"/>
                  </a:lnTo>
                  <a:lnTo>
                    <a:pt x="408" y="1114"/>
                  </a:lnTo>
                  <a:lnTo>
                    <a:pt x="408" y="1130"/>
                  </a:lnTo>
                  <a:lnTo>
                    <a:pt x="426" y="1120"/>
                  </a:lnTo>
                  <a:lnTo>
                    <a:pt x="442" y="1120"/>
                  </a:lnTo>
                  <a:lnTo>
                    <a:pt x="452" y="1122"/>
                  </a:lnTo>
                  <a:lnTo>
                    <a:pt x="454" y="1124"/>
                  </a:lnTo>
                  <a:lnTo>
                    <a:pt x="458" y="1124"/>
                  </a:lnTo>
                  <a:lnTo>
                    <a:pt x="462" y="1126"/>
                  </a:lnTo>
                  <a:lnTo>
                    <a:pt x="464" y="1126"/>
                  </a:lnTo>
                  <a:lnTo>
                    <a:pt x="466" y="1128"/>
                  </a:lnTo>
                  <a:lnTo>
                    <a:pt x="478" y="1130"/>
                  </a:lnTo>
                  <a:lnTo>
                    <a:pt x="488" y="1138"/>
                  </a:lnTo>
                  <a:lnTo>
                    <a:pt x="494" y="1146"/>
                  </a:lnTo>
                  <a:lnTo>
                    <a:pt x="496" y="1152"/>
                  </a:lnTo>
                  <a:lnTo>
                    <a:pt x="498" y="1156"/>
                  </a:lnTo>
                  <a:lnTo>
                    <a:pt x="498" y="1160"/>
                  </a:lnTo>
                  <a:lnTo>
                    <a:pt x="508" y="1160"/>
                  </a:lnTo>
                  <a:lnTo>
                    <a:pt x="516" y="1158"/>
                  </a:lnTo>
                  <a:lnTo>
                    <a:pt x="520" y="1150"/>
                  </a:lnTo>
                  <a:lnTo>
                    <a:pt x="522" y="1148"/>
                  </a:lnTo>
                  <a:lnTo>
                    <a:pt x="524" y="1148"/>
                  </a:lnTo>
                  <a:lnTo>
                    <a:pt x="530" y="1144"/>
                  </a:lnTo>
                  <a:lnTo>
                    <a:pt x="534" y="1142"/>
                  </a:lnTo>
                  <a:lnTo>
                    <a:pt x="540" y="1138"/>
                  </a:lnTo>
                  <a:lnTo>
                    <a:pt x="542" y="1132"/>
                  </a:lnTo>
                  <a:lnTo>
                    <a:pt x="546" y="1126"/>
                  </a:lnTo>
                  <a:lnTo>
                    <a:pt x="550" y="1126"/>
                  </a:lnTo>
                  <a:lnTo>
                    <a:pt x="554" y="1128"/>
                  </a:lnTo>
                  <a:lnTo>
                    <a:pt x="556" y="1128"/>
                  </a:lnTo>
                  <a:lnTo>
                    <a:pt x="560" y="1128"/>
                  </a:lnTo>
                  <a:lnTo>
                    <a:pt x="566" y="1128"/>
                  </a:lnTo>
                  <a:lnTo>
                    <a:pt x="580" y="1130"/>
                  </a:lnTo>
                  <a:lnTo>
                    <a:pt x="594" y="1128"/>
                  </a:lnTo>
                  <a:lnTo>
                    <a:pt x="610" y="1118"/>
                  </a:lnTo>
                  <a:lnTo>
                    <a:pt x="618" y="1118"/>
                  </a:lnTo>
                  <a:lnTo>
                    <a:pt x="626" y="1126"/>
                  </a:lnTo>
                  <a:lnTo>
                    <a:pt x="628" y="1126"/>
                  </a:lnTo>
                  <a:lnTo>
                    <a:pt x="630" y="1128"/>
                  </a:lnTo>
                  <a:lnTo>
                    <a:pt x="632" y="1130"/>
                  </a:lnTo>
                  <a:lnTo>
                    <a:pt x="636" y="1134"/>
                  </a:lnTo>
                  <a:lnTo>
                    <a:pt x="640" y="1136"/>
                  </a:lnTo>
                  <a:lnTo>
                    <a:pt x="644" y="1138"/>
                  </a:lnTo>
                  <a:lnTo>
                    <a:pt x="650" y="1138"/>
                  </a:lnTo>
                  <a:lnTo>
                    <a:pt x="682" y="1138"/>
                  </a:lnTo>
                  <a:lnTo>
                    <a:pt x="680" y="1138"/>
                  </a:lnTo>
                  <a:lnTo>
                    <a:pt x="678" y="1136"/>
                  </a:lnTo>
                  <a:lnTo>
                    <a:pt x="676" y="1132"/>
                  </a:lnTo>
                  <a:lnTo>
                    <a:pt x="674" y="1128"/>
                  </a:lnTo>
                  <a:lnTo>
                    <a:pt x="672" y="1124"/>
                  </a:lnTo>
                  <a:lnTo>
                    <a:pt x="670" y="1118"/>
                  </a:lnTo>
                  <a:lnTo>
                    <a:pt x="672" y="1114"/>
                  </a:lnTo>
                  <a:lnTo>
                    <a:pt x="670" y="1114"/>
                  </a:lnTo>
                  <a:lnTo>
                    <a:pt x="670" y="1110"/>
                  </a:lnTo>
                  <a:lnTo>
                    <a:pt x="666" y="1108"/>
                  </a:lnTo>
                  <a:lnTo>
                    <a:pt x="664" y="1106"/>
                  </a:lnTo>
                  <a:lnTo>
                    <a:pt x="660" y="1104"/>
                  </a:lnTo>
                  <a:lnTo>
                    <a:pt x="658" y="1104"/>
                  </a:lnTo>
                  <a:lnTo>
                    <a:pt x="656" y="1102"/>
                  </a:lnTo>
                  <a:lnTo>
                    <a:pt x="654" y="1096"/>
                  </a:lnTo>
                  <a:lnTo>
                    <a:pt x="654" y="1094"/>
                  </a:lnTo>
                  <a:lnTo>
                    <a:pt x="654" y="1090"/>
                  </a:lnTo>
                  <a:lnTo>
                    <a:pt x="654" y="1088"/>
                  </a:lnTo>
                  <a:lnTo>
                    <a:pt x="656" y="1084"/>
                  </a:lnTo>
                  <a:lnTo>
                    <a:pt x="658" y="1080"/>
                  </a:lnTo>
                  <a:lnTo>
                    <a:pt x="662" y="1078"/>
                  </a:lnTo>
                  <a:lnTo>
                    <a:pt x="666" y="1076"/>
                  </a:lnTo>
                  <a:lnTo>
                    <a:pt x="672" y="1076"/>
                  </a:lnTo>
                  <a:lnTo>
                    <a:pt x="682" y="1078"/>
                  </a:lnTo>
                  <a:lnTo>
                    <a:pt x="694" y="1070"/>
                  </a:lnTo>
                  <a:lnTo>
                    <a:pt x="696" y="1068"/>
                  </a:lnTo>
                  <a:lnTo>
                    <a:pt x="700" y="1066"/>
                  </a:lnTo>
                  <a:lnTo>
                    <a:pt x="704" y="1064"/>
                  </a:lnTo>
                  <a:lnTo>
                    <a:pt x="708" y="1064"/>
                  </a:lnTo>
                  <a:lnTo>
                    <a:pt x="712" y="1064"/>
                  </a:lnTo>
                  <a:lnTo>
                    <a:pt x="714" y="1064"/>
                  </a:lnTo>
                  <a:lnTo>
                    <a:pt x="720" y="1062"/>
                  </a:lnTo>
                  <a:lnTo>
                    <a:pt x="724" y="1060"/>
                  </a:lnTo>
                  <a:lnTo>
                    <a:pt x="728" y="1056"/>
                  </a:lnTo>
                  <a:lnTo>
                    <a:pt x="732" y="1050"/>
                  </a:lnTo>
                  <a:lnTo>
                    <a:pt x="736" y="1044"/>
                  </a:lnTo>
                  <a:lnTo>
                    <a:pt x="736" y="1042"/>
                  </a:lnTo>
                  <a:lnTo>
                    <a:pt x="736" y="1040"/>
                  </a:lnTo>
                  <a:lnTo>
                    <a:pt x="738" y="1038"/>
                  </a:lnTo>
                  <a:lnTo>
                    <a:pt x="738" y="1034"/>
                  </a:lnTo>
                  <a:lnTo>
                    <a:pt x="740" y="1032"/>
                  </a:lnTo>
                  <a:lnTo>
                    <a:pt x="738" y="1028"/>
                  </a:lnTo>
                  <a:lnTo>
                    <a:pt x="738" y="1026"/>
                  </a:lnTo>
                  <a:lnTo>
                    <a:pt x="734" y="1026"/>
                  </a:lnTo>
                  <a:lnTo>
                    <a:pt x="732" y="1022"/>
                  </a:lnTo>
                  <a:lnTo>
                    <a:pt x="730" y="1020"/>
                  </a:lnTo>
                  <a:lnTo>
                    <a:pt x="728" y="1016"/>
                  </a:lnTo>
                  <a:lnTo>
                    <a:pt x="728" y="1012"/>
                  </a:lnTo>
                  <a:lnTo>
                    <a:pt x="728" y="1010"/>
                  </a:lnTo>
                  <a:lnTo>
                    <a:pt x="734" y="1006"/>
                  </a:lnTo>
                  <a:lnTo>
                    <a:pt x="738" y="1006"/>
                  </a:lnTo>
                  <a:lnTo>
                    <a:pt x="740" y="1006"/>
                  </a:lnTo>
                  <a:lnTo>
                    <a:pt x="742" y="1004"/>
                  </a:lnTo>
                  <a:lnTo>
                    <a:pt x="744" y="1002"/>
                  </a:lnTo>
                  <a:lnTo>
                    <a:pt x="744" y="1000"/>
                  </a:lnTo>
                  <a:lnTo>
                    <a:pt x="744" y="998"/>
                  </a:lnTo>
                  <a:lnTo>
                    <a:pt x="744" y="996"/>
                  </a:lnTo>
                  <a:lnTo>
                    <a:pt x="746" y="996"/>
                  </a:lnTo>
                  <a:lnTo>
                    <a:pt x="748" y="994"/>
                  </a:lnTo>
                  <a:lnTo>
                    <a:pt x="752" y="994"/>
                  </a:lnTo>
                  <a:lnTo>
                    <a:pt x="756" y="994"/>
                  </a:lnTo>
                  <a:lnTo>
                    <a:pt x="760" y="992"/>
                  </a:lnTo>
                  <a:lnTo>
                    <a:pt x="764" y="988"/>
                  </a:lnTo>
                  <a:lnTo>
                    <a:pt x="768" y="982"/>
                  </a:lnTo>
                  <a:lnTo>
                    <a:pt x="770" y="976"/>
                  </a:lnTo>
                  <a:lnTo>
                    <a:pt x="770" y="970"/>
                  </a:lnTo>
                  <a:lnTo>
                    <a:pt x="772" y="964"/>
                  </a:lnTo>
                  <a:lnTo>
                    <a:pt x="774" y="960"/>
                  </a:lnTo>
                  <a:lnTo>
                    <a:pt x="778" y="956"/>
                  </a:lnTo>
                  <a:lnTo>
                    <a:pt x="784" y="954"/>
                  </a:lnTo>
                  <a:lnTo>
                    <a:pt x="788" y="954"/>
                  </a:lnTo>
                  <a:lnTo>
                    <a:pt x="794" y="954"/>
                  </a:lnTo>
                  <a:lnTo>
                    <a:pt x="798" y="952"/>
                  </a:lnTo>
                  <a:lnTo>
                    <a:pt x="800" y="948"/>
                  </a:lnTo>
                  <a:lnTo>
                    <a:pt x="802" y="942"/>
                  </a:lnTo>
                  <a:lnTo>
                    <a:pt x="804" y="938"/>
                  </a:lnTo>
                  <a:lnTo>
                    <a:pt x="808" y="934"/>
                  </a:lnTo>
                  <a:lnTo>
                    <a:pt x="814" y="928"/>
                  </a:lnTo>
                  <a:lnTo>
                    <a:pt x="818" y="926"/>
                  </a:lnTo>
                  <a:lnTo>
                    <a:pt x="826" y="924"/>
                  </a:lnTo>
                  <a:lnTo>
                    <a:pt x="830" y="924"/>
                  </a:lnTo>
                  <a:lnTo>
                    <a:pt x="832" y="922"/>
                  </a:lnTo>
                  <a:lnTo>
                    <a:pt x="834" y="920"/>
                  </a:lnTo>
                  <a:lnTo>
                    <a:pt x="834" y="918"/>
                  </a:lnTo>
                  <a:lnTo>
                    <a:pt x="834" y="914"/>
                  </a:lnTo>
                  <a:lnTo>
                    <a:pt x="834" y="912"/>
                  </a:lnTo>
                  <a:lnTo>
                    <a:pt x="836" y="910"/>
                  </a:lnTo>
                  <a:lnTo>
                    <a:pt x="836" y="908"/>
                  </a:lnTo>
                  <a:lnTo>
                    <a:pt x="838" y="904"/>
                  </a:lnTo>
                  <a:lnTo>
                    <a:pt x="840" y="902"/>
                  </a:lnTo>
                  <a:lnTo>
                    <a:pt x="844" y="900"/>
                  </a:lnTo>
                  <a:lnTo>
                    <a:pt x="850" y="898"/>
                  </a:lnTo>
                  <a:lnTo>
                    <a:pt x="872" y="898"/>
                  </a:lnTo>
                  <a:lnTo>
                    <a:pt x="872" y="896"/>
                  </a:lnTo>
                  <a:lnTo>
                    <a:pt x="874" y="894"/>
                  </a:lnTo>
                  <a:lnTo>
                    <a:pt x="876" y="892"/>
                  </a:lnTo>
                  <a:lnTo>
                    <a:pt x="878" y="890"/>
                  </a:lnTo>
                  <a:lnTo>
                    <a:pt x="882" y="888"/>
                  </a:lnTo>
                  <a:lnTo>
                    <a:pt x="886" y="888"/>
                  </a:lnTo>
                  <a:lnTo>
                    <a:pt x="894" y="890"/>
                  </a:lnTo>
                  <a:lnTo>
                    <a:pt x="902" y="892"/>
                  </a:lnTo>
                  <a:lnTo>
                    <a:pt x="904" y="892"/>
                  </a:lnTo>
                  <a:lnTo>
                    <a:pt x="914" y="892"/>
                  </a:lnTo>
                  <a:lnTo>
                    <a:pt x="924" y="896"/>
                  </a:lnTo>
                  <a:lnTo>
                    <a:pt x="934" y="902"/>
                  </a:lnTo>
                  <a:lnTo>
                    <a:pt x="952" y="920"/>
                  </a:lnTo>
                  <a:lnTo>
                    <a:pt x="954" y="918"/>
                  </a:lnTo>
                  <a:lnTo>
                    <a:pt x="958" y="918"/>
                  </a:lnTo>
                  <a:lnTo>
                    <a:pt x="960" y="914"/>
                  </a:lnTo>
                  <a:lnTo>
                    <a:pt x="964" y="912"/>
                  </a:lnTo>
                  <a:lnTo>
                    <a:pt x="966" y="906"/>
                  </a:lnTo>
                  <a:lnTo>
                    <a:pt x="966" y="900"/>
                  </a:lnTo>
                  <a:lnTo>
                    <a:pt x="968" y="898"/>
                  </a:lnTo>
                  <a:lnTo>
                    <a:pt x="972" y="896"/>
                  </a:lnTo>
                  <a:lnTo>
                    <a:pt x="974" y="896"/>
                  </a:lnTo>
                  <a:lnTo>
                    <a:pt x="978" y="896"/>
                  </a:lnTo>
                  <a:lnTo>
                    <a:pt x="982" y="892"/>
                  </a:lnTo>
                  <a:lnTo>
                    <a:pt x="990" y="884"/>
                  </a:lnTo>
                  <a:lnTo>
                    <a:pt x="1000" y="878"/>
                  </a:lnTo>
                  <a:lnTo>
                    <a:pt x="1012" y="878"/>
                  </a:lnTo>
                  <a:lnTo>
                    <a:pt x="1024" y="882"/>
                  </a:lnTo>
                  <a:lnTo>
                    <a:pt x="1036" y="882"/>
                  </a:lnTo>
                  <a:lnTo>
                    <a:pt x="1046" y="880"/>
                  </a:lnTo>
                  <a:lnTo>
                    <a:pt x="1062" y="882"/>
                  </a:lnTo>
                  <a:lnTo>
                    <a:pt x="1080" y="890"/>
                  </a:lnTo>
                  <a:lnTo>
                    <a:pt x="1100" y="902"/>
                  </a:lnTo>
                  <a:lnTo>
                    <a:pt x="1102" y="902"/>
                  </a:lnTo>
                  <a:lnTo>
                    <a:pt x="1108" y="904"/>
                  </a:lnTo>
                  <a:lnTo>
                    <a:pt x="1120" y="904"/>
                  </a:lnTo>
                  <a:lnTo>
                    <a:pt x="1138" y="900"/>
                  </a:lnTo>
                  <a:lnTo>
                    <a:pt x="1150" y="896"/>
                  </a:lnTo>
                  <a:lnTo>
                    <a:pt x="1158" y="892"/>
                  </a:lnTo>
                  <a:lnTo>
                    <a:pt x="1164" y="888"/>
                  </a:lnTo>
                  <a:lnTo>
                    <a:pt x="1166" y="884"/>
                  </a:lnTo>
                  <a:lnTo>
                    <a:pt x="1168" y="882"/>
                  </a:lnTo>
                  <a:lnTo>
                    <a:pt x="1168" y="880"/>
                  </a:lnTo>
                  <a:lnTo>
                    <a:pt x="1176" y="880"/>
                  </a:lnTo>
                  <a:lnTo>
                    <a:pt x="1188" y="884"/>
                  </a:lnTo>
                  <a:lnTo>
                    <a:pt x="1202" y="892"/>
                  </a:lnTo>
                  <a:lnTo>
                    <a:pt x="1224" y="900"/>
                  </a:lnTo>
                  <a:lnTo>
                    <a:pt x="1244" y="884"/>
                  </a:lnTo>
                  <a:lnTo>
                    <a:pt x="1244" y="880"/>
                  </a:lnTo>
                  <a:lnTo>
                    <a:pt x="1244" y="870"/>
                  </a:lnTo>
                  <a:lnTo>
                    <a:pt x="1244" y="858"/>
                  </a:lnTo>
                  <a:lnTo>
                    <a:pt x="1250" y="844"/>
                  </a:lnTo>
                  <a:lnTo>
                    <a:pt x="1256" y="832"/>
                  </a:lnTo>
                  <a:lnTo>
                    <a:pt x="1270" y="826"/>
                  </a:lnTo>
                  <a:lnTo>
                    <a:pt x="1288" y="824"/>
                  </a:lnTo>
                  <a:lnTo>
                    <a:pt x="1304" y="826"/>
                  </a:lnTo>
                  <a:lnTo>
                    <a:pt x="1312" y="832"/>
                  </a:lnTo>
                  <a:lnTo>
                    <a:pt x="1320" y="844"/>
                  </a:lnTo>
                  <a:lnTo>
                    <a:pt x="1322" y="848"/>
                  </a:lnTo>
                  <a:lnTo>
                    <a:pt x="1324" y="852"/>
                  </a:lnTo>
                  <a:lnTo>
                    <a:pt x="1326" y="858"/>
                  </a:lnTo>
                  <a:lnTo>
                    <a:pt x="1328" y="866"/>
                  </a:lnTo>
                  <a:lnTo>
                    <a:pt x="1330" y="874"/>
                  </a:lnTo>
                  <a:lnTo>
                    <a:pt x="1332" y="876"/>
                  </a:lnTo>
                  <a:lnTo>
                    <a:pt x="1340" y="884"/>
                  </a:lnTo>
                  <a:lnTo>
                    <a:pt x="1348" y="894"/>
                  </a:lnTo>
                  <a:lnTo>
                    <a:pt x="1354" y="904"/>
                  </a:lnTo>
                  <a:lnTo>
                    <a:pt x="1358" y="916"/>
                  </a:lnTo>
                  <a:lnTo>
                    <a:pt x="1360" y="914"/>
                  </a:lnTo>
                  <a:lnTo>
                    <a:pt x="1364" y="914"/>
                  </a:lnTo>
                  <a:lnTo>
                    <a:pt x="1368" y="914"/>
                  </a:lnTo>
                  <a:lnTo>
                    <a:pt x="1372" y="914"/>
                  </a:lnTo>
                  <a:lnTo>
                    <a:pt x="1376" y="914"/>
                  </a:lnTo>
                  <a:lnTo>
                    <a:pt x="1380" y="918"/>
                  </a:lnTo>
                  <a:lnTo>
                    <a:pt x="1384" y="922"/>
                  </a:lnTo>
                  <a:lnTo>
                    <a:pt x="1388" y="928"/>
                  </a:lnTo>
                  <a:lnTo>
                    <a:pt x="1388" y="930"/>
                  </a:lnTo>
                  <a:lnTo>
                    <a:pt x="1388" y="932"/>
                  </a:lnTo>
                  <a:lnTo>
                    <a:pt x="1390" y="934"/>
                  </a:lnTo>
                  <a:lnTo>
                    <a:pt x="1392" y="936"/>
                  </a:lnTo>
                  <a:lnTo>
                    <a:pt x="1394" y="938"/>
                  </a:lnTo>
                  <a:lnTo>
                    <a:pt x="1398" y="938"/>
                  </a:lnTo>
                  <a:lnTo>
                    <a:pt x="1402" y="938"/>
                  </a:lnTo>
                  <a:lnTo>
                    <a:pt x="1408" y="936"/>
                  </a:lnTo>
                  <a:lnTo>
                    <a:pt x="1414" y="932"/>
                  </a:lnTo>
                  <a:lnTo>
                    <a:pt x="1414" y="930"/>
                  </a:lnTo>
                  <a:lnTo>
                    <a:pt x="1416" y="928"/>
                  </a:lnTo>
                  <a:lnTo>
                    <a:pt x="1418" y="924"/>
                  </a:lnTo>
                  <a:lnTo>
                    <a:pt x="1422" y="918"/>
                  </a:lnTo>
                  <a:lnTo>
                    <a:pt x="1428" y="914"/>
                  </a:lnTo>
                  <a:lnTo>
                    <a:pt x="1432" y="908"/>
                  </a:lnTo>
                  <a:lnTo>
                    <a:pt x="1438" y="904"/>
                  </a:lnTo>
                  <a:lnTo>
                    <a:pt x="1444" y="902"/>
                  </a:lnTo>
                  <a:lnTo>
                    <a:pt x="1444" y="904"/>
                  </a:lnTo>
                  <a:lnTo>
                    <a:pt x="1444" y="906"/>
                  </a:lnTo>
                  <a:lnTo>
                    <a:pt x="1444" y="908"/>
                  </a:lnTo>
                  <a:lnTo>
                    <a:pt x="1444" y="914"/>
                  </a:lnTo>
                  <a:lnTo>
                    <a:pt x="1442" y="920"/>
                  </a:lnTo>
                  <a:lnTo>
                    <a:pt x="1440" y="928"/>
                  </a:lnTo>
                  <a:lnTo>
                    <a:pt x="1438" y="932"/>
                  </a:lnTo>
                  <a:lnTo>
                    <a:pt x="1432" y="944"/>
                  </a:lnTo>
                  <a:lnTo>
                    <a:pt x="1426" y="956"/>
                  </a:lnTo>
                  <a:lnTo>
                    <a:pt x="1418" y="968"/>
                  </a:lnTo>
                  <a:lnTo>
                    <a:pt x="1400" y="988"/>
                  </a:lnTo>
                  <a:lnTo>
                    <a:pt x="1396" y="99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9" name="Freeform 198"/>
            <p:cNvSpPr>
              <a:spLocks noChangeArrowheads="1"/>
            </p:cNvSpPr>
            <p:nvPr/>
          </p:nvSpPr>
          <p:spPr bwMode="auto">
            <a:xfrm>
              <a:off x="1490" y="1448"/>
              <a:ext cx="87" cy="116"/>
            </a:xfrm>
            <a:custGeom>
              <a:avLst/>
              <a:gdLst>
                <a:gd name="T0" fmla="*/ 2 w 86"/>
                <a:gd name="T1" fmla="*/ 26 h 116"/>
                <a:gd name="T2" fmla="*/ 8 w 86"/>
                <a:gd name="T3" fmla="*/ 28 h 116"/>
                <a:gd name="T4" fmla="*/ 10 w 86"/>
                <a:gd name="T5" fmla="*/ 32 h 116"/>
                <a:gd name="T6" fmla="*/ 10 w 86"/>
                <a:gd name="T7" fmla="*/ 36 h 116"/>
                <a:gd name="T8" fmla="*/ 22 w 86"/>
                <a:gd name="T9" fmla="*/ 40 h 116"/>
                <a:gd name="T10" fmla="*/ 22 w 86"/>
                <a:gd name="T11" fmla="*/ 48 h 116"/>
                <a:gd name="T12" fmla="*/ 20 w 86"/>
                <a:gd name="T13" fmla="*/ 58 h 116"/>
                <a:gd name="T14" fmla="*/ 18 w 86"/>
                <a:gd name="T15" fmla="*/ 60 h 116"/>
                <a:gd name="T16" fmla="*/ 20 w 86"/>
                <a:gd name="T17" fmla="*/ 62 h 116"/>
                <a:gd name="T18" fmla="*/ 26 w 86"/>
                <a:gd name="T19" fmla="*/ 60 h 116"/>
                <a:gd name="T20" fmla="*/ 32 w 86"/>
                <a:gd name="T21" fmla="*/ 56 h 116"/>
                <a:gd name="T22" fmla="*/ 38 w 86"/>
                <a:gd name="T23" fmla="*/ 56 h 116"/>
                <a:gd name="T24" fmla="*/ 42 w 86"/>
                <a:gd name="T25" fmla="*/ 58 h 116"/>
                <a:gd name="T26" fmla="*/ 50 w 86"/>
                <a:gd name="T27" fmla="*/ 66 h 116"/>
                <a:gd name="T28" fmla="*/ 58 w 86"/>
                <a:gd name="T29" fmla="*/ 78 h 116"/>
                <a:gd name="T30" fmla="*/ 60 w 86"/>
                <a:gd name="T31" fmla="*/ 86 h 116"/>
                <a:gd name="T32" fmla="*/ 62 w 86"/>
                <a:gd name="T33" fmla="*/ 94 h 116"/>
                <a:gd name="T34" fmla="*/ 62 w 86"/>
                <a:gd name="T35" fmla="*/ 104 h 116"/>
                <a:gd name="T36" fmla="*/ 60 w 86"/>
                <a:gd name="T37" fmla="*/ 110 h 116"/>
                <a:gd name="T38" fmla="*/ 70 w 86"/>
                <a:gd name="T39" fmla="*/ 114 h 116"/>
                <a:gd name="T40" fmla="*/ 78 w 86"/>
                <a:gd name="T41" fmla="*/ 114 h 116"/>
                <a:gd name="T42" fmla="*/ 86 w 86"/>
                <a:gd name="T43" fmla="*/ 114 h 116"/>
                <a:gd name="T44" fmla="*/ 86 w 86"/>
                <a:gd name="T45" fmla="*/ 100 h 116"/>
                <a:gd name="T46" fmla="*/ 80 w 86"/>
                <a:gd name="T47" fmla="*/ 78 h 116"/>
                <a:gd name="T48" fmla="*/ 72 w 86"/>
                <a:gd name="T49" fmla="*/ 70 h 116"/>
                <a:gd name="T50" fmla="*/ 64 w 86"/>
                <a:gd name="T51" fmla="*/ 62 h 116"/>
                <a:gd name="T52" fmla="*/ 60 w 86"/>
                <a:gd name="T53" fmla="*/ 58 h 116"/>
                <a:gd name="T54" fmla="*/ 58 w 86"/>
                <a:gd name="T55" fmla="*/ 56 h 116"/>
                <a:gd name="T56" fmla="*/ 52 w 86"/>
                <a:gd name="T57" fmla="*/ 50 h 116"/>
                <a:gd name="T58" fmla="*/ 46 w 86"/>
                <a:gd name="T59" fmla="*/ 44 h 116"/>
                <a:gd name="T60" fmla="*/ 50 w 86"/>
                <a:gd name="T61" fmla="*/ 38 h 116"/>
                <a:gd name="T62" fmla="*/ 52 w 86"/>
                <a:gd name="T63" fmla="*/ 36 h 116"/>
                <a:gd name="T64" fmla="*/ 54 w 86"/>
                <a:gd name="T65" fmla="*/ 30 h 116"/>
                <a:gd name="T66" fmla="*/ 52 w 86"/>
                <a:gd name="T67" fmla="*/ 24 h 116"/>
                <a:gd name="T68" fmla="*/ 40 w 86"/>
                <a:gd name="T69" fmla="*/ 16 h 116"/>
                <a:gd name="T70" fmla="*/ 36 w 86"/>
                <a:gd name="T71" fmla="*/ 4 h 116"/>
                <a:gd name="T72" fmla="*/ 34 w 86"/>
                <a:gd name="T73" fmla="*/ 0 h 116"/>
                <a:gd name="T74" fmla="*/ 28 w 86"/>
                <a:gd name="T75" fmla="*/ 0 h 116"/>
                <a:gd name="T76" fmla="*/ 24 w 86"/>
                <a:gd name="T77" fmla="*/ 4 h 116"/>
                <a:gd name="T78" fmla="*/ 24 w 86"/>
                <a:gd name="T79" fmla="*/ 10 h 116"/>
                <a:gd name="T80" fmla="*/ 24 w 86"/>
                <a:gd name="T81" fmla="*/ 18 h 116"/>
                <a:gd name="T82" fmla="*/ 22 w 86"/>
                <a:gd name="T83" fmla="*/ 20 h 116"/>
                <a:gd name="T84" fmla="*/ 18 w 86"/>
                <a:gd name="T85" fmla="*/ 20 h 116"/>
                <a:gd name="T86" fmla="*/ 12 w 86"/>
                <a:gd name="T87" fmla="*/ 22 h 116"/>
                <a:gd name="T88" fmla="*/ 0 w 86"/>
                <a:gd name="T89" fmla="*/ 26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
                <a:gd name="T136" fmla="*/ 0 h 116"/>
                <a:gd name="T137" fmla="*/ 86 w 86"/>
                <a:gd name="T138" fmla="*/ 116 h 1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 h="116">
                  <a:moveTo>
                    <a:pt x="0" y="26"/>
                  </a:moveTo>
                  <a:lnTo>
                    <a:pt x="2" y="26"/>
                  </a:lnTo>
                  <a:lnTo>
                    <a:pt x="4" y="26"/>
                  </a:lnTo>
                  <a:lnTo>
                    <a:pt x="8" y="28"/>
                  </a:lnTo>
                  <a:lnTo>
                    <a:pt x="8" y="30"/>
                  </a:lnTo>
                  <a:lnTo>
                    <a:pt x="10" y="32"/>
                  </a:lnTo>
                  <a:lnTo>
                    <a:pt x="10" y="36"/>
                  </a:lnTo>
                  <a:lnTo>
                    <a:pt x="20" y="36"/>
                  </a:lnTo>
                  <a:lnTo>
                    <a:pt x="22" y="40"/>
                  </a:lnTo>
                  <a:lnTo>
                    <a:pt x="22" y="44"/>
                  </a:lnTo>
                  <a:lnTo>
                    <a:pt x="22" y="48"/>
                  </a:lnTo>
                  <a:lnTo>
                    <a:pt x="20" y="54"/>
                  </a:lnTo>
                  <a:lnTo>
                    <a:pt x="20" y="58"/>
                  </a:lnTo>
                  <a:lnTo>
                    <a:pt x="18" y="60"/>
                  </a:lnTo>
                  <a:lnTo>
                    <a:pt x="18" y="62"/>
                  </a:lnTo>
                  <a:lnTo>
                    <a:pt x="20" y="62"/>
                  </a:lnTo>
                  <a:lnTo>
                    <a:pt x="24" y="62"/>
                  </a:lnTo>
                  <a:lnTo>
                    <a:pt x="26" y="60"/>
                  </a:lnTo>
                  <a:lnTo>
                    <a:pt x="30" y="58"/>
                  </a:lnTo>
                  <a:lnTo>
                    <a:pt x="32" y="56"/>
                  </a:lnTo>
                  <a:lnTo>
                    <a:pt x="34" y="56"/>
                  </a:lnTo>
                  <a:lnTo>
                    <a:pt x="38" y="56"/>
                  </a:lnTo>
                  <a:lnTo>
                    <a:pt x="40" y="58"/>
                  </a:lnTo>
                  <a:lnTo>
                    <a:pt x="42" y="58"/>
                  </a:lnTo>
                  <a:lnTo>
                    <a:pt x="44" y="60"/>
                  </a:lnTo>
                  <a:lnTo>
                    <a:pt x="50" y="66"/>
                  </a:lnTo>
                  <a:lnTo>
                    <a:pt x="54" y="72"/>
                  </a:lnTo>
                  <a:lnTo>
                    <a:pt x="58" y="78"/>
                  </a:lnTo>
                  <a:lnTo>
                    <a:pt x="60" y="84"/>
                  </a:lnTo>
                  <a:lnTo>
                    <a:pt x="60" y="86"/>
                  </a:lnTo>
                  <a:lnTo>
                    <a:pt x="60" y="88"/>
                  </a:lnTo>
                  <a:lnTo>
                    <a:pt x="62" y="94"/>
                  </a:lnTo>
                  <a:lnTo>
                    <a:pt x="62" y="100"/>
                  </a:lnTo>
                  <a:lnTo>
                    <a:pt x="62" y="104"/>
                  </a:lnTo>
                  <a:lnTo>
                    <a:pt x="62" y="108"/>
                  </a:lnTo>
                  <a:lnTo>
                    <a:pt x="60" y="110"/>
                  </a:lnTo>
                  <a:lnTo>
                    <a:pt x="68" y="116"/>
                  </a:lnTo>
                  <a:lnTo>
                    <a:pt x="70" y="114"/>
                  </a:lnTo>
                  <a:lnTo>
                    <a:pt x="72" y="114"/>
                  </a:lnTo>
                  <a:lnTo>
                    <a:pt x="78" y="114"/>
                  </a:lnTo>
                  <a:lnTo>
                    <a:pt x="82" y="114"/>
                  </a:lnTo>
                  <a:lnTo>
                    <a:pt x="86" y="114"/>
                  </a:lnTo>
                  <a:lnTo>
                    <a:pt x="86" y="110"/>
                  </a:lnTo>
                  <a:lnTo>
                    <a:pt x="86" y="100"/>
                  </a:lnTo>
                  <a:lnTo>
                    <a:pt x="84" y="88"/>
                  </a:lnTo>
                  <a:lnTo>
                    <a:pt x="80" y="78"/>
                  </a:lnTo>
                  <a:lnTo>
                    <a:pt x="76" y="74"/>
                  </a:lnTo>
                  <a:lnTo>
                    <a:pt x="72" y="70"/>
                  </a:lnTo>
                  <a:lnTo>
                    <a:pt x="68" y="66"/>
                  </a:lnTo>
                  <a:lnTo>
                    <a:pt x="64" y="62"/>
                  </a:lnTo>
                  <a:lnTo>
                    <a:pt x="62" y="60"/>
                  </a:lnTo>
                  <a:lnTo>
                    <a:pt x="60" y="58"/>
                  </a:lnTo>
                  <a:lnTo>
                    <a:pt x="58" y="56"/>
                  </a:lnTo>
                  <a:lnTo>
                    <a:pt x="54" y="54"/>
                  </a:lnTo>
                  <a:lnTo>
                    <a:pt x="52" y="50"/>
                  </a:lnTo>
                  <a:lnTo>
                    <a:pt x="48" y="48"/>
                  </a:lnTo>
                  <a:lnTo>
                    <a:pt x="46" y="44"/>
                  </a:lnTo>
                  <a:lnTo>
                    <a:pt x="48" y="40"/>
                  </a:lnTo>
                  <a:lnTo>
                    <a:pt x="50" y="38"/>
                  </a:lnTo>
                  <a:lnTo>
                    <a:pt x="52" y="36"/>
                  </a:lnTo>
                  <a:lnTo>
                    <a:pt x="52" y="34"/>
                  </a:lnTo>
                  <a:lnTo>
                    <a:pt x="54" y="30"/>
                  </a:lnTo>
                  <a:lnTo>
                    <a:pt x="54" y="26"/>
                  </a:lnTo>
                  <a:lnTo>
                    <a:pt x="52" y="24"/>
                  </a:lnTo>
                  <a:lnTo>
                    <a:pt x="50" y="20"/>
                  </a:lnTo>
                  <a:lnTo>
                    <a:pt x="40" y="16"/>
                  </a:lnTo>
                  <a:lnTo>
                    <a:pt x="38" y="4"/>
                  </a:lnTo>
                  <a:lnTo>
                    <a:pt x="36" y="4"/>
                  </a:lnTo>
                  <a:lnTo>
                    <a:pt x="36" y="2"/>
                  </a:lnTo>
                  <a:lnTo>
                    <a:pt x="34" y="0"/>
                  </a:lnTo>
                  <a:lnTo>
                    <a:pt x="30" y="0"/>
                  </a:lnTo>
                  <a:lnTo>
                    <a:pt x="28" y="0"/>
                  </a:lnTo>
                  <a:lnTo>
                    <a:pt x="24" y="2"/>
                  </a:lnTo>
                  <a:lnTo>
                    <a:pt x="24" y="4"/>
                  </a:lnTo>
                  <a:lnTo>
                    <a:pt x="24" y="6"/>
                  </a:lnTo>
                  <a:lnTo>
                    <a:pt x="24" y="10"/>
                  </a:lnTo>
                  <a:lnTo>
                    <a:pt x="24" y="14"/>
                  </a:lnTo>
                  <a:lnTo>
                    <a:pt x="24" y="18"/>
                  </a:lnTo>
                  <a:lnTo>
                    <a:pt x="24" y="20"/>
                  </a:lnTo>
                  <a:lnTo>
                    <a:pt x="22" y="20"/>
                  </a:lnTo>
                  <a:lnTo>
                    <a:pt x="20" y="20"/>
                  </a:lnTo>
                  <a:lnTo>
                    <a:pt x="18" y="20"/>
                  </a:lnTo>
                  <a:lnTo>
                    <a:pt x="14" y="22"/>
                  </a:lnTo>
                  <a:lnTo>
                    <a:pt x="12" y="22"/>
                  </a:lnTo>
                  <a:lnTo>
                    <a:pt x="0" y="2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0" name="Freeform 199"/>
            <p:cNvSpPr>
              <a:spLocks noChangeArrowheads="1"/>
            </p:cNvSpPr>
            <p:nvPr/>
          </p:nvSpPr>
          <p:spPr bwMode="auto">
            <a:xfrm>
              <a:off x="1004" y="1256"/>
              <a:ext cx="200" cy="174"/>
            </a:xfrm>
            <a:custGeom>
              <a:avLst/>
              <a:gdLst>
                <a:gd name="T0" fmla="*/ 150 w 200"/>
                <a:gd name="T1" fmla="*/ 2 h 174"/>
                <a:gd name="T2" fmla="*/ 142 w 200"/>
                <a:gd name="T3" fmla="*/ 10 h 174"/>
                <a:gd name="T4" fmla="*/ 122 w 200"/>
                <a:gd name="T5" fmla="*/ 28 h 174"/>
                <a:gd name="T6" fmla="*/ 118 w 200"/>
                <a:gd name="T7" fmla="*/ 30 h 174"/>
                <a:gd name="T8" fmla="*/ 110 w 200"/>
                <a:gd name="T9" fmla="*/ 36 h 174"/>
                <a:gd name="T10" fmla="*/ 92 w 200"/>
                <a:gd name="T11" fmla="*/ 66 h 174"/>
                <a:gd name="T12" fmla="*/ 82 w 200"/>
                <a:gd name="T13" fmla="*/ 66 h 174"/>
                <a:gd name="T14" fmla="*/ 66 w 200"/>
                <a:gd name="T15" fmla="*/ 70 h 174"/>
                <a:gd name="T16" fmla="*/ 56 w 200"/>
                <a:gd name="T17" fmla="*/ 82 h 174"/>
                <a:gd name="T18" fmla="*/ 46 w 200"/>
                <a:gd name="T19" fmla="*/ 90 h 174"/>
                <a:gd name="T20" fmla="*/ 40 w 200"/>
                <a:gd name="T21" fmla="*/ 94 h 174"/>
                <a:gd name="T22" fmla="*/ 8 w 200"/>
                <a:gd name="T23" fmla="*/ 98 h 174"/>
                <a:gd name="T24" fmla="*/ 14 w 200"/>
                <a:gd name="T25" fmla="*/ 120 h 174"/>
                <a:gd name="T26" fmla="*/ 12 w 200"/>
                <a:gd name="T27" fmla="*/ 132 h 174"/>
                <a:gd name="T28" fmla="*/ 4 w 200"/>
                <a:gd name="T29" fmla="*/ 144 h 174"/>
                <a:gd name="T30" fmla="*/ 4 w 200"/>
                <a:gd name="T31" fmla="*/ 154 h 174"/>
                <a:gd name="T32" fmla="*/ 8 w 200"/>
                <a:gd name="T33" fmla="*/ 162 h 174"/>
                <a:gd name="T34" fmla="*/ 18 w 200"/>
                <a:gd name="T35" fmla="*/ 158 h 174"/>
                <a:gd name="T36" fmla="*/ 30 w 200"/>
                <a:gd name="T37" fmla="*/ 156 h 174"/>
                <a:gd name="T38" fmla="*/ 44 w 200"/>
                <a:gd name="T39" fmla="*/ 158 h 174"/>
                <a:gd name="T40" fmla="*/ 48 w 200"/>
                <a:gd name="T41" fmla="*/ 158 h 174"/>
                <a:gd name="T42" fmla="*/ 60 w 200"/>
                <a:gd name="T43" fmla="*/ 160 h 174"/>
                <a:gd name="T44" fmla="*/ 76 w 200"/>
                <a:gd name="T45" fmla="*/ 174 h 174"/>
                <a:gd name="T46" fmla="*/ 94 w 200"/>
                <a:gd name="T47" fmla="*/ 156 h 174"/>
                <a:gd name="T48" fmla="*/ 114 w 200"/>
                <a:gd name="T49" fmla="*/ 154 h 174"/>
                <a:gd name="T50" fmla="*/ 114 w 200"/>
                <a:gd name="T51" fmla="*/ 130 h 174"/>
                <a:gd name="T52" fmla="*/ 116 w 200"/>
                <a:gd name="T53" fmla="*/ 112 h 174"/>
                <a:gd name="T54" fmla="*/ 152 w 200"/>
                <a:gd name="T55" fmla="*/ 82 h 174"/>
                <a:gd name="T56" fmla="*/ 156 w 200"/>
                <a:gd name="T57" fmla="*/ 76 h 174"/>
                <a:gd name="T58" fmla="*/ 164 w 200"/>
                <a:gd name="T59" fmla="*/ 66 h 174"/>
                <a:gd name="T60" fmla="*/ 172 w 200"/>
                <a:gd name="T61" fmla="*/ 60 h 174"/>
                <a:gd name="T62" fmla="*/ 172 w 200"/>
                <a:gd name="T63" fmla="*/ 52 h 174"/>
                <a:gd name="T64" fmla="*/ 178 w 200"/>
                <a:gd name="T65" fmla="*/ 46 h 174"/>
                <a:gd name="T66" fmla="*/ 188 w 200"/>
                <a:gd name="T67" fmla="*/ 44 h 174"/>
                <a:gd name="T68" fmla="*/ 200 w 200"/>
                <a:gd name="T69" fmla="*/ 46 h 174"/>
                <a:gd name="T70" fmla="*/ 198 w 200"/>
                <a:gd name="T71" fmla="*/ 42 h 174"/>
                <a:gd name="T72" fmla="*/ 192 w 200"/>
                <a:gd name="T73" fmla="*/ 38 h 174"/>
                <a:gd name="T74" fmla="*/ 184 w 200"/>
                <a:gd name="T75" fmla="*/ 36 h 174"/>
                <a:gd name="T76" fmla="*/ 180 w 200"/>
                <a:gd name="T77" fmla="*/ 32 h 174"/>
                <a:gd name="T78" fmla="*/ 172 w 200"/>
                <a:gd name="T79" fmla="*/ 26 h 174"/>
                <a:gd name="T80" fmla="*/ 160 w 200"/>
                <a:gd name="T81" fmla="*/ 28 h 174"/>
                <a:gd name="T82" fmla="*/ 156 w 200"/>
                <a:gd name="T83" fmla="*/ 18 h 174"/>
                <a:gd name="T84" fmla="*/ 154 w 200"/>
                <a:gd name="T85" fmla="*/ 0 h 1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0"/>
                <a:gd name="T130" fmla="*/ 0 h 174"/>
                <a:gd name="T131" fmla="*/ 200 w 200"/>
                <a:gd name="T132" fmla="*/ 174 h 1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0" h="174">
                  <a:moveTo>
                    <a:pt x="154" y="0"/>
                  </a:moveTo>
                  <a:lnTo>
                    <a:pt x="154" y="2"/>
                  </a:lnTo>
                  <a:lnTo>
                    <a:pt x="150" y="2"/>
                  </a:lnTo>
                  <a:lnTo>
                    <a:pt x="148" y="4"/>
                  </a:lnTo>
                  <a:lnTo>
                    <a:pt x="144" y="8"/>
                  </a:lnTo>
                  <a:lnTo>
                    <a:pt x="142" y="10"/>
                  </a:lnTo>
                  <a:lnTo>
                    <a:pt x="142" y="14"/>
                  </a:lnTo>
                  <a:lnTo>
                    <a:pt x="126" y="18"/>
                  </a:lnTo>
                  <a:lnTo>
                    <a:pt x="122" y="28"/>
                  </a:lnTo>
                  <a:lnTo>
                    <a:pt x="120" y="28"/>
                  </a:lnTo>
                  <a:lnTo>
                    <a:pt x="118" y="30"/>
                  </a:lnTo>
                  <a:lnTo>
                    <a:pt x="116" y="30"/>
                  </a:lnTo>
                  <a:lnTo>
                    <a:pt x="112" y="32"/>
                  </a:lnTo>
                  <a:lnTo>
                    <a:pt x="110" y="36"/>
                  </a:lnTo>
                  <a:lnTo>
                    <a:pt x="110" y="40"/>
                  </a:lnTo>
                  <a:lnTo>
                    <a:pt x="110" y="46"/>
                  </a:lnTo>
                  <a:lnTo>
                    <a:pt x="92" y="66"/>
                  </a:lnTo>
                  <a:lnTo>
                    <a:pt x="90" y="66"/>
                  </a:lnTo>
                  <a:lnTo>
                    <a:pt x="86" y="66"/>
                  </a:lnTo>
                  <a:lnTo>
                    <a:pt x="82" y="66"/>
                  </a:lnTo>
                  <a:lnTo>
                    <a:pt x="76" y="66"/>
                  </a:lnTo>
                  <a:lnTo>
                    <a:pt x="72" y="68"/>
                  </a:lnTo>
                  <a:lnTo>
                    <a:pt x="66" y="70"/>
                  </a:lnTo>
                  <a:lnTo>
                    <a:pt x="62" y="74"/>
                  </a:lnTo>
                  <a:lnTo>
                    <a:pt x="60" y="78"/>
                  </a:lnTo>
                  <a:lnTo>
                    <a:pt x="56" y="82"/>
                  </a:lnTo>
                  <a:lnTo>
                    <a:pt x="52" y="86"/>
                  </a:lnTo>
                  <a:lnTo>
                    <a:pt x="48" y="88"/>
                  </a:lnTo>
                  <a:lnTo>
                    <a:pt x="46" y="90"/>
                  </a:lnTo>
                  <a:lnTo>
                    <a:pt x="44" y="92"/>
                  </a:lnTo>
                  <a:lnTo>
                    <a:pt x="42" y="92"/>
                  </a:lnTo>
                  <a:lnTo>
                    <a:pt x="40" y="94"/>
                  </a:lnTo>
                  <a:lnTo>
                    <a:pt x="32" y="96"/>
                  </a:lnTo>
                  <a:lnTo>
                    <a:pt x="20" y="98"/>
                  </a:lnTo>
                  <a:lnTo>
                    <a:pt x="8" y="98"/>
                  </a:lnTo>
                  <a:lnTo>
                    <a:pt x="0" y="96"/>
                  </a:lnTo>
                  <a:lnTo>
                    <a:pt x="12" y="116"/>
                  </a:lnTo>
                  <a:lnTo>
                    <a:pt x="14" y="120"/>
                  </a:lnTo>
                  <a:lnTo>
                    <a:pt x="14" y="130"/>
                  </a:lnTo>
                  <a:lnTo>
                    <a:pt x="12" y="132"/>
                  </a:lnTo>
                  <a:lnTo>
                    <a:pt x="8" y="134"/>
                  </a:lnTo>
                  <a:lnTo>
                    <a:pt x="6" y="138"/>
                  </a:lnTo>
                  <a:lnTo>
                    <a:pt x="4" y="144"/>
                  </a:lnTo>
                  <a:lnTo>
                    <a:pt x="4" y="146"/>
                  </a:lnTo>
                  <a:lnTo>
                    <a:pt x="4" y="150"/>
                  </a:lnTo>
                  <a:lnTo>
                    <a:pt x="4" y="154"/>
                  </a:lnTo>
                  <a:lnTo>
                    <a:pt x="6" y="158"/>
                  </a:lnTo>
                  <a:lnTo>
                    <a:pt x="8" y="162"/>
                  </a:lnTo>
                  <a:lnTo>
                    <a:pt x="10" y="160"/>
                  </a:lnTo>
                  <a:lnTo>
                    <a:pt x="14" y="160"/>
                  </a:lnTo>
                  <a:lnTo>
                    <a:pt x="18" y="158"/>
                  </a:lnTo>
                  <a:lnTo>
                    <a:pt x="22" y="158"/>
                  </a:lnTo>
                  <a:lnTo>
                    <a:pt x="24" y="156"/>
                  </a:lnTo>
                  <a:lnTo>
                    <a:pt x="30" y="156"/>
                  </a:lnTo>
                  <a:lnTo>
                    <a:pt x="34" y="158"/>
                  </a:lnTo>
                  <a:lnTo>
                    <a:pt x="40" y="158"/>
                  </a:lnTo>
                  <a:lnTo>
                    <a:pt x="44" y="158"/>
                  </a:lnTo>
                  <a:lnTo>
                    <a:pt x="46" y="158"/>
                  </a:lnTo>
                  <a:lnTo>
                    <a:pt x="48" y="158"/>
                  </a:lnTo>
                  <a:lnTo>
                    <a:pt x="52" y="158"/>
                  </a:lnTo>
                  <a:lnTo>
                    <a:pt x="56" y="160"/>
                  </a:lnTo>
                  <a:lnTo>
                    <a:pt x="60" y="160"/>
                  </a:lnTo>
                  <a:lnTo>
                    <a:pt x="64" y="162"/>
                  </a:lnTo>
                  <a:lnTo>
                    <a:pt x="66" y="166"/>
                  </a:lnTo>
                  <a:lnTo>
                    <a:pt x="76" y="174"/>
                  </a:lnTo>
                  <a:lnTo>
                    <a:pt x="92" y="156"/>
                  </a:lnTo>
                  <a:lnTo>
                    <a:pt x="94" y="156"/>
                  </a:lnTo>
                  <a:lnTo>
                    <a:pt x="96" y="154"/>
                  </a:lnTo>
                  <a:lnTo>
                    <a:pt x="100" y="154"/>
                  </a:lnTo>
                  <a:lnTo>
                    <a:pt x="114" y="154"/>
                  </a:lnTo>
                  <a:lnTo>
                    <a:pt x="120" y="154"/>
                  </a:lnTo>
                  <a:lnTo>
                    <a:pt x="122" y="134"/>
                  </a:lnTo>
                  <a:lnTo>
                    <a:pt x="114" y="130"/>
                  </a:lnTo>
                  <a:lnTo>
                    <a:pt x="114" y="128"/>
                  </a:lnTo>
                  <a:lnTo>
                    <a:pt x="114" y="122"/>
                  </a:lnTo>
                  <a:lnTo>
                    <a:pt x="116" y="112"/>
                  </a:lnTo>
                  <a:lnTo>
                    <a:pt x="120" y="102"/>
                  </a:lnTo>
                  <a:lnTo>
                    <a:pt x="132" y="92"/>
                  </a:lnTo>
                  <a:lnTo>
                    <a:pt x="152" y="82"/>
                  </a:lnTo>
                  <a:lnTo>
                    <a:pt x="154" y="80"/>
                  </a:lnTo>
                  <a:lnTo>
                    <a:pt x="156" y="76"/>
                  </a:lnTo>
                  <a:lnTo>
                    <a:pt x="160" y="72"/>
                  </a:lnTo>
                  <a:lnTo>
                    <a:pt x="162" y="70"/>
                  </a:lnTo>
                  <a:lnTo>
                    <a:pt x="164" y="66"/>
                  </a:lnTo>
                  <a:lnTo>
                    <a:pt x="164" y="62"/>
                  </a:lnTo>
                  <a:lnTo>
                    <a:pt x="172" y="62"/>
                  </a:lnTo>
                  <a:lnTo>
                    <a:pt x="172" y="60"/>
                  </a:lnTo>
                  <a:lnTo>
                    <a:pt x="170" y="58"/>
                  </a:lnTo>
                  <a:lnTo>
                    <a:pt x="170" y="56"/>
                  </a:lnTo>
                  <a:lnTo>
                    <a:pt x="172" y="52"/>
                  </a:lnTo>
                  <a:lnTo>
                    <a:pt x="174" y="50"/>
                  </a:lnTo>
                  <a:lnTo>
                    <a:pt x="176" y="46"/>
                  </a:lnTo>
                  <a:lnTo>
                    <a:pt x="178" y="46"/>
                  </a:lnTo>
                  <a:lnTo>
                    <a:pt x="180" y="46"/>
                  </a:lnTo>
                  <a:lnTo>
                    <a:pt x="184" y="44"/>
                  </a:lnTo>
                  <a:lnTo>
                    <a:pt x="188" y="44"/>
                  </a:lnTo>
                  <a:lnTo>
                    <a:pt x="192" y="44"/>
                  </a:lnTo>
                  <a:lnTo>
                    <a:pt x="196" y="46"/>
                  </a:lnTo>
                  <a:lnTo>
                    <a:pt x="200" y="46"/>
                  </a:lnTo>
                  <a:lnTo>
                    <a:pt x="200" y="44"/>
                  </a:lnTo>
                  <a:lnTo>
                    <a:pt x="198" y="42"/>
                  </a:lnTo>
                  <a:lnTo>
                    <a:pt x="196" y="40"/>
                  </a:lnTo>
                  <a:lnTo>
                    <a:pt x="192" y="38"/>
                  </a:lnTo>
                  <a:lnTo>
                    <a:pt x="190" y="38"/>
                  </a:lnTo>
                  <a:lnTo>
                    <a:pt x="186" y="36"/>
                  </a:lnTo>
                  <a:lnTo>
                    <a:pt x="184" y="36"/>
                  </a:lnTo>
                  <a:lnTo>
                    <a:pt x="182" y="34"/>
                  </a:lnTo>
                  <a:lnTo>
                    <a:pt x="182" y="32"/>
                  </a:lnTo>
                  <a:lnTo>
                    <a:pt x="180" y="32"/>
                  </a:lnTo>
                  <a:lnTo>
                    <a:pt x="178" y="30"/>
                  </a:lnTo>
                  <a:lnTo>
                    <a:pt x="176" y="28"/>
                  </a:lnTo>
                  <a:lnTo>
                    <a:pt x="172" y="26"/>
                  </a:lnTo>
                  <a:lnTo>
                    <a:pt x="166" y="26"/>
                  </a:lnTo>
                  <a:lnTo>
                    <a:pt x="160" y="28"/>
                  </a:lnTo>
                  <a:lnTo>
                    <a:pt x="158" y="26"/>
                  </a:lnTo>
                  <a:lnTo>
                    <a:pt x="156" y="22"/>
                  </a:lnTo>
                  <a:lnTo>
                    <a:pt x="156" y="18"/>
                  </a:lnTo>
                  <a:lnTo>
                    <a:pt x="156" y="14"/>
                  </a:lnTo>
                  <a:lnTo>
                    <a:pt x="172" y="0"/>
                  </a:lnTo>
                  <a:lnTo>
                    <a:pt x="15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1" name="Freeform 200"/>
            <p:cNvSpPr>
              <a:spLocks noChangeArrowheads="1"/>
            </p:cNvSpPr>
            <p:nvPr/>
          </p:nvSpPr>
          <p:spPr bwMode="auto">
            <a:xfrm>
              <a:off x="1482" y="1668"/>
              <a:ext cx="68" cy="66"/>
            </a:xfrm>
            <a:custGeom>
              <a:avLst/>
              <a:gdLst>
                <a:gd name="T0" fmla="*/ 0 w 68"/>
                <a:gd name="T1" fmla="*/ 0 h 66"/>
                <a:gd name="T2" fmla="*/ 16 w 68"/>
                <a:gd name="T3" fmla="*/ 26 h 66"/>
                <a:gd name="T4" fmla="*/ 18 w 68"/>
                <a:gd name="T5" fmla="*/ 28 h 66"/>
                <a:gd name="T6" fmla="*/ 28 w 68"/>
                <a:gd name="T7" fmla="*/ 36 h 66"/>
                <a:gd name="T8" fmla="*/ 38 w 68"/>
                <a:gd name="T9" fmla="*/ 44 h 66"/>
                <a:gd name="T10" fmla="*/ 50 w 68"/>
                <a:gd name="T11" fmla="*/ 54 h 66"/>
                <a:gd name="T12" fmla="*/ 60 w 68"/>
                <a:gd name="T13" fmla="*/ 62 h 66"/>
                <a:gd name="T14" fmla="*/ 66 w 68"/>
                <a:gd name="T15" fmla="*/ 66 h 66"/>
                <a:gd name="T16" fmla="*/ 68 w 68"/>
                <a:gd name="T17" fmla="*/ 66 h 66"/>
                <a:gd name="T18" fmla="*/ 68 w 68"/>
                <a:gd name="T19" fmla="*/ 62 h 66"/>
                <a:gd name="T20" fmla="*/ 68 w 68"/>
                <a:gd name="T21" fmla="*/ 60 h 66"/>
                <a:gd name="T22" fmla="*/ 68 w 68"/>
                <a:gd name="T23" fmla="*/ 58 h 66"/>
                <a:gd name="T24" fmla="*/ 66 w 68"/>
                <a:gd name="T25" fmla="*/ 56 h 66"/>
                <a:gd name="T26" fmla="*/ 66 w 68"/>
                <a:gd name="T27" fmla="*/ 54 h 66"/>
                <a:gd name="T28" fmla="*/ 58 w 68"/>
                <a:gd name="T29" fmla="*/ 42 h 66"/>
                <a:gd name="T30" fmla="*/ 58 w 68"/>
                <a:gd name="T31" fmla="*/ 40 h 66"/>
                <a:gd name="T32" fmla="*/ 58 w 68"/>
                <a:gd name="T33" fmla="*/ 36 h 66"/>
                <a:gd name="T34" fmla="*/ 56 w 68"/>
                <a:gd name="T35" fmla="*/ 32 h 66"/>
                <a:gd name="T36" fmla="*/ 56 w 68"/>
                <a:gd name="T37" fmla="*/ 26 h 66"/>
                <a:gd name="T38" fmla="*/ 54 w 68"/>
                <a:gd name="T39" fmla="*/ 24 h 66"/>
                <a:gd name="T40" fmla="*/ 46 w 68"/>
                <a:gd name="T41" fmla="*/ 12 h 66"/>
                <a:gd name="T42" fmla="*/ 38 w 68"/>
                <a:gd name="T43" fmla="*/ 14 h 66"/>
                <a:gd name="T44" fmla="*/ 30 w 68"/>
                <a:gd name="T45" fmla="*/ 4 h 66"/>
                <a:gd name="T46" fmla="*/ 12 w 68"/>
                <a:gd name="T47" fmla="*/ 6 h 66"/>
                <a:gd name="T48" fmla="*/ 0 w 68"/>
                <a:gd name="T49" fmla="*/ 0 h 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8"/>
                <a:gd name="T76" fmla="*/ 0 h 66"/>
                <a:gd name="T77" fmla="*/ 68 w 68"/>
                <a:gd name="T78" fmla="*/ 66 h 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8" h="66">
                  <a:moveTo>
                    <a:pt x="0" y="0"/>
                  </a:moveTo>
                  <a:lnTo>
                    <a:pt x="16" y="26"/>
                  </a:lnTo>
                  <a:lnTo>
                    <a:pt x="18" y="28"/>
                  </a:lnTo>
                  <a:lnTo>
                    <a:pt x="28" y="36"/>
                  </a:lnTo>
                  <a:lnTo>
                    <a:pt x="38" y="44"/>
                  </a:lnTo>
                  <a:lnTo>
                    <a:pt x="50" y="54"/>
                  </a:lnTo>
                  <a:lnTo>
                    <a:pt x="60" y="62"/>
                  </a:lnTo>
                  <a:lnTo>
                    <a:pt x="66" y="66"/>
                  </a:lnTo>
                  <a:lnTo>
                    <a:pt x="68" y="66"/>
                  </a:lnTo>
                  <a:lnTo>
                    <a:pt x="68" y="62"/>
                  </a:lnTo>
                  <a:lnTo>
                    <a:pt x="68" y="60"/>
                  </a:lnTo>
                  <a:lnTo>
                    <a:pt x="68" y="58"/>
                  </a:lnTo>
                  <a:lnTo>
                    <a:pt x="66" y="56"/>
                  </a:lnTo>
                  <a:lnTo>
                    <a:pt x="66" y="54"/>
                  </a:lnTo>
                  <a:lnTo>
                    <a:pt x="58" y="42"/>
                  </a:lnTo>
                  <a:lnTo>
                    <a:pt x="58" y="40"/>
                  </a:lnTo>
                  <a:lnTo>
                    <a:pt x="58" y="36"/>
                  </a:lnTo>
                  <a:lnTo>
                    <a:pt x="56" y="32"/>
                  </a:lnTo>
                  <a:lnTo>
                    <a:pt x="56" y="26"/>
                  </a:lnTo>
                  <a:lnTo>
                    <a:pt x="54" y="24"/>
                  </a:lnTo>
                  <a:lnTo>
                    <a:pt x="46" y="12"/>
                  </a:lnTo>
                  <a:lnTo>
                    <a:pt x="38" y="14"/>
                  </a:lnTo>
                  <a:lnTo>
                    <a:pt x="30" y="4"/>
                  </a:lnTo>
                  <a:lnTo>
                    <a:pt x="12" y="6"/>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2" name="Freeform 201"/>
            <p:cNvSpPr>
              <a:spLocks noChangeArrowheads="1"/>
            </p:cNvSpPr>
            <p:nvPr/>
          </p:nvSpPr>
          <p:spPr bwMode="auto">
            <a:xfrm>
              <a:off x="1344" y="1414"/>
              <a:ext cx="54" cy="56"/>
            </a:xfrm>
            <a:custGeom>
              <a:avLst/>
              <a:gdLst>
                <a:gd name="T0" fmla="*/ 54 w 54"/>
                <a:gd name="T1" fmla="*/ 56 h 56"/>
                <a:gd name="T2" fmla="*/ 48 w 54"/>
                <a:gd name="T3" fmla="*/ 44 h 56"/>
                <a:gd name="T4" fmla="*/ 48 w 54"/>
                <a:gd name="T5" fmla="*/ 44 h 56"/>
                <a:gd name="T6" fmla="*/ 48 w 54"/>
                <a:gd name="T7" fmla="*/ 42 h 56"/>
                <a:gd name="T8" fmla="*/ 44 w 54"/>
                <a:gd name="T9" fmla="*/ 40 h 56"/>
                <a:gd name="T10" fmla="*/ 40 w 54"/>
                <a:gd name="T11" fmla="*/ 38 h 56"/>
                <a:gd name="T12" fmla="*/ 40 w 54"/>
                <a:gd name="T13" fmla="*/ 38 h 56"/>
                <a:gd name="T14" fmla="*/ 38 w 54"/>
                <a:gd name="T15" fmla="*/ 36 h 56"/>
                <a:gd name="T16" fmla="*/ 34 w 54"/>
                <a:gd name="T17" fmla="*/ 36 h 56"/>
                <a:gd name="T18" fmla="*/ 28 w 54"/>
                <a:gd name="T19" fmla="*/ 36 h 56"/>
                <a:gd name="T20" fmla="*/ 24 w 54"/>
                <a:gd name="T21" fmla="*/ 38 h 56"/>
                <a:gd name="T22" fmla="*/ 20 w 54"/>
                <a:gd name="T23" fmla="*/ 40 h 56"/>
                <a:gd name="T24" fmla="*/ 20 w 54"/>
                <a:gd name="T25" fmla="*/ 42 h 56"/>
                <a:gd name="T26" fmla="*/ 18 w 54"/>
                <a:gd name="T27" fmla="*/ 42 h 56"/>
                <a:gd name="T28" fmla="*/ 18 w 54"/>
                <a:gd name="T29" fmla="*/ 44 h 56"/>
                <a:gd name="T30" fmla="*/ 16 w 54"/>
                <a:gd name="T31" fmla="*/ 44 h 56"/>
                <a:gd name="T32" fmla="*/ 12 w 54"/>
                <a:gd name="T33" fmla="*/ 46 h 56"/>
                <a:gd name="T34" fmla="*/ 6 w 54"/>
                <a:gd name="T35" fmla="*/ 46 h 56"/>
                <a:gd name="T36" fmla="*/ 6 w 54"/>
                <a:gd name="T37" fmla="*/ 32 h 56"/>
                <a:gd name="T38" fmla="*/ 6 w 54"/>
                <a:gd name="T39" fmla="*/ 32 h 56"/>
                <a:gd name="T40" fmla="*/ 6 w 54"/>
                <a:gd name="T41" fmla="*/ 30 h 56"/>
                <a:gd name="T42" fmla="*/ 4 w 54"/>
                <a:gd name="T43" fmla="*/ 26 h 56"/>
                <a:gd name="T44" fmla="*/ 2 w 54"/>
                <a:gd name="T45" fmla="*/ 26 h 56"/>
                <a:gd name="T46" fmla="*/ 2 w 54"/>
                <a:gd name="T47" fmla="*/ 24 h 56"/>
                <a:gd name="T48" fmla="*/ 0 w 54"/>
                <a:gd name="T49" fmla="*/ 22 h 56"/>
                <a:gd name="T50" fmla="*/ 0 w 54"/>
                <a:gd name="T51" fmla="*/ 18 h 56"/>
                <a:gd name="T52" fmla="*/ 0 w 54"/>
                <a:gd name="T53" fmla="*/ 14 h 56"/>
                <a:gd name="T54" fmla="*/ 2 w 54"/>
                <a:gd name="T55" fmla="*/ 12 h 56"/>
                <a:gd name="T56" fmla="*/ 2 w 54"/>
                <a:gd name="T57" fmla="*/ 10 h 56"/>
                <a:gd name="T58" fmla="*/ 2 w 54"/>
                <a:gd name="T59" fmla="*/ 8 h 56"/>
                <a:gd name="T60" fmla="*/ 4 w 54"/>
                <a:gd name="T61" fmla="*/ 4 h 56"/>
                <a:gd name="T62" fmla="*/ 4 w 54"/>
                <a:gd name="T63" fmla="*/ 2 h 56"/>
                <a:gd name="T64" fmla="*/ 6 w 54"/>
                <a:gd name="T65" fmla="*/ 0 h 56"/>
                <a:gd name="T66" fmla="*/ 10 w 54"/>
                <a:gd name="T67" fmla="*/ 0 h 56"/>
                <a:gd name="T68" fmla="*/ 18 w 54"/>
                <a:gd name="T69" fmla="*/ 0 h 56"/>
                <a:gd name="T70" fmla="*/ 24 w 54"/>
                <a:gd name="T71" fmla="*/ 0 h 56"/>
                <a:gd name="T72" fmla="*/ 24 w 54"/>
                <a:gd name="T73" fmla="*/ 0 h 56"/>
                <a:gd name="T74" fmla="*/ 26 w 54"/>
                <a:gd name="T75" fmla="*/ 0 h 56"/>
                <a:gd name="T76" fmla="*/ 26 w 54"/>
                <a:gd name="T77" fmla="*/ 0 h 56"/>
                <a:gd name="T78" fmla="*/ 28 w 54"/>
                <a:gd name="T79" fmla="*/ 2 h 56"/>
                <a:gd name="T80" fmla="*/ 30 w 54"/>
                <a:gd name="T81" fmla="*/ 6 h 56"/>
                <a:gd name="T82" fmla="*/ 30 w 54"/>
                <a:gd name="T83" fmla="*/ 14 h 56"/>
                <a:gd name="T84" fmla="*/ 34 w 54"/>
                <a:gd name="T85" fmla="*/ 28 h 56"/>
                <a:gd name="T86" fmla="*/ 36 w 54"/>
                <a:gd name="T87" fmla="*/ 26 h 56"/>
                <a:gd name="T88" fmla="*/ 36 w 54"/>
                <a:gd name="T89" fmla="*/ 26 h 56"/>
                <a:gd name="T90" fmla="*/ 38 w 54"/>
                <a:gd name="T91" fmla="*/ 24 h 56"/>
                <a:gd name="T92" fmla="*/ 40 w 54"/>
                <a:gd name="T93" fmla="*/ 20 h 56"/>
                <a:gd name="T94" fmla="*/ 40 w 54"/>
                <a:gd name="T95" fmla="*/ 18 h 56"/>
                <a:gd name="T96" fmla="*/ 42 w 54"/>
                <a:gd name="T97" fmla="*/ 14 h 56"/>
                <a:gd name="T98" fmla="*/ 44 w 54"/>
                <a:gd name="T99" fmla="*/ 12 h 56"/>
                <a:gd name="T100" fmla="*/ 44 w 54"/>
                <a:gd name="T101" fmla="*/ 12 h 56"/>
                <a:gd name="T102" fmla="*/ 46 w 54"/>
                <a:gd name="T103" fmla="*/ 12 h 56"/>
                <a:gd name="T104" fmla="*/ 48 w 54"/>
                <a:gd name="T105" fmla="*/ 14 h 56"/>
                <a:gd name="T106" fmla="*/ 48 w 54"/>
                <a:gd name="T107" fmla="*/ 18 h 56"/>
                <a:gd name="T108" fmla="*/ 52 w 54"/>
                <a:gd name="T109" fmla="*/ 34 h 56"/>
                <a:gd name="T110" fmla="*/ 54 w 54"/>
                <a:gd name="T111" fmla="*/ 46 h 56"/>
                <a:gd name="T112" fmla="*/ 54 w 54"/>
                <a:gd name="T113" fmla="*/ 56 h 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4"/>
                <a:gd name="T172" fmla="*/ 0 h 56"/>
                <a:gd name="T173" fmla="*/ 54 w 54"/>
                <a:gd name="T174" fmla="*/ 56 h 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4" h="56">
                  <a:moveTo>
                    <a:pt x="54" y="56"/>
                  </a:moveTo>
                  <a:lnTo>
                    <a:pt x="48" y="44"/>
                  </a:lnTo>
                  <a:lnTo>
                    <a:pt x="48" y="42"/>
                  </a:lnTo>
                  <a:lnTo>
                    <a:pt x="44" y="40"/>
                  </a:lnTo>
                  <a:lnTo>
                    <a:pt x="40" y="38"/>
                  </a:lnTo>
                  <a:lnTo>
                    <a:pt x="38" y="36"/>
                  </a:lnTo>
                  <a:lnTo>
                    <a:pt x="34" y="36"/>
                  </a:lnTo>
                  <a:lnTo>
                    <a:pt x="28" y="36"/>
                  </a:lnTo>
                  <a:lnTo>
                    <a:pt x="24" y="38"/>
                  </a:lnTo>
                  <a:lnTo>
                    <a:pt x="20" y="40"/>
                  </a:lnTo>
                  <a:lnTo>
                    <a:pt x="20" y="42"/>
                  </a:lnTo>
                  <a:lnTo>
                    <a:pt x="18" y="42"/>
                  </a:lnTo>
                  <a:lnTo>
                    <a:pt x="18" y="44"/>
                  </a:lnTo>
                  <a:lnTo>
                    <a:pt x="16" y="44"/>
                  </a:lnTo>
                  <a:lnTo>
                    <a:pt x="12" y="46"/>
                  </a:lnTo>
                  <a:lnTo>
                    <a:pt x="6" y="46"/>
                  </a:lnTo>
                  <a:lnTo>
                    <a:pt x="6" y="32"/>
                  </a:lnTo>
                  <a:lnTo>
                    <a:pt x="6" y="30"/>
                  </a:lnTo>
                  <a:lnTo>
                    <a:pt x="4" y="26"/>
                  </a:lnTo>
                  <a:lnTo>
                    <a:pt x="2" y="26"/>
                  </a:lnTo>
                  <a:lnTo>
                    <a:pt x="2" y="24"/>
                  </a:lnTo>
                  <a:lnTo>
                    <a:pt x="0" y="22"/>
                  </a:lnTo>
                  <a:lnTo>
                    <a:pt x="0" y="18"/>
                  </a:lnTo>
                  <a:lnTo>
                    <a:pt x="0" y="14"/>
                  </a:lnTo>
                  <a:lnTo>
                    <a:pt x="2" y="12"/>
                  </a:lnTo>
                  <a:lnTo>
                    <a:pt x="2" y="10"/>
                  </a:lnTo>
                  <a:lnTo>
                    <a:pt x="2" y="8"/>
                  </a:lnTo>
                  <a:lnTo>
                    <a:pt x="4" y="4"/>
                  </a:lnTo>
                  <a:lnTo>
                    <a:pt x="4" y="2"/>
                  </a:lnTo>
                  <a:lnTo>
                    <a:pt x="6" y="0"/>
                  </a:lnTo>
                  <a:lnTo>
                    <a:pt x="10" y="0"/>
                  </a:lnTo>
                  <a:lnTo>
                    <a:pt x="18" y="0"/>
                  </a:lnTo>
                  <a:lnTo>
                    <a:pt x="24" y="0"/>
                  </a:lnTo>
                  <a:lnTo>
                    <a:pt x="26" y="0"/>
                  </a:lnTo>
                  <a:lnTo>
                    <a:pt x="28" y="2"/>
                  </a:lnTo>
                  <a:lnTo>
                    <a:pt x="30" y="6"/>
                  </a:lnTo>
                  <a:lnTo>
                    <a:pt x="30" y="14"/>
                  </a:lnTo>
                  <a:lnTo>
                    <a:pt x="34" y="28"/>
                  </a:lnTo>
                  <a:lnTo>
                    <a:pt x="36" y="26"/>
                  </a:lnTo>
                  <a:lnTo>
                    <a:pt x="38" y="24"/>
                  </a:lnTo>
                  <a:lnTo>
                    <a:pt x="40" y="20"/>
                  </a:lnTo>
                  <a:lnTo>
                    <a:pt x="40" y="18"/>
                  </a:lnTo>
                  <a:lnTo>
                    <a:pt x="42" y="14"/>
                  </a:lnTo>
                  <a:lnTo>
                    <a:pt x="44" y="12"/>
                  </a:lnTo>
                  <a:lnTo>
                    <a:pt x="46" y="12"/>
                  </a:lnTo>
                  <a:lnTo>
                    <a:pt x="48" y="14"/>
                  </a:lnTo>
                  <a:lnTo>
                    <a:pt x="48" y="18"/>
                  </a:lnTo>
                  <a:lnTo>
                    <a:pt x="52" y="34"/>
                  </a:lnTo>
                  <a:lnTo>
                    <a:pt x="54" y="46"/>
                  </a:lnTo>
                  <a:lnTo>
                    <a:pt x="54" y="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3" name="Freeform 202"/>
            <p:cNvSpPr>
              <a:spLocks noChangeArrowheads="1"/>
            </p:cNvSpPr>
            <p:nvPr/>
          </p:nvSpPr>
          <p:spPr bwMode="auto">
            <a:xfrm>
              <a:off x="1394" y="1376"/>
              <a:ext cx="100" cy="272"/>
            </a:xfrm>
            <a:custGeom>
              <a:avLst/>
              <a:gdLst>
                <a:gd name="T0" fmla="*/ 40 w 100"/>
                <a:gd name="T1" fmla="*/ 170 h 272"/>
                <a:gd name="T2" fmla="*/ 26 w 100"/>
                <a:gd name="T3" fmla="*/ 166 h 272"/>
                <a:gd name="T4" fmla="*/ 26 w 100"/>
                <a:gd name="T5" fmla="*/ 156 h 272"/>
                <a:gd name="T6" fmla="*/ 26 w 100"/>
                <a:gd name="T7" fmla="*/ 142 h 272"/>
                <a:gd name="T8" fmla="*/ 24 w 100"/>
                <a:gd name="T9" fmla="*/ 136 h 272"/>
                <a:gd name="T10" fmla="*/ 20 w 100"/>
                <a:gd name="T11" fmla="*/ 130 h 272"/>
                <a:gd name="T12" fmla="*/ 16 w 100"/>
                <a:gd name="T13" fmla="*/ 120 h 272"/>
                <a:gd name="T14" fmla="*/ 10 w 100"/>
                <a:gd name="T15" fmla="*/ 112 h 272"/>
                <a:gd name="T16" fmla="*/ 8 w 100"/>
                <a:gd name="T17" fmla="*/ 108 h 272"/>
                <a:gd name="T18" fmla="*/ 4 w 100"/>
                <a:gd name="T19" fmla="*/ 102 h 272"/>
                <a:gd name="T20" fmla="*/ 2 w 100"/>
                <a:gd name="T21" fmla="*/ 94 h 272"/>
                <a:gd name="T22" fmla="*/ 2 w 100"/>
                <a:gd name="T23" fmla="*/ 90 h 272"/>
                <a:gd name="T24" fmla="*/ 4 w 100"/>
                <a:gd name="T25" fmla="*/ 82 h 272"/>
                <a:gd name="T26" fmla="*/ 2 w 100"/>
                <a:gd name="T27" fmla="*/ 78 h 272"/>
                <a:gd name="T28" fmla="*/ 0 w 100"/>
                <a:gd name="T29" fmla="*/ 74 h 272"/>
                <a:gd name="T30" fmla="*/ 2 w 100"/>
                <a:gd name="T31" fmla="*/ 70 h 272"/>
                <a:gd name="T32" fmla="*/ 4 w 100"/>
                <a:gd name="T33" fmla="*/ 72 h 272"/>
                <a:gd name="T34" fmla="*/ 6 w 100"/>
                <a:gd name="T35" fmla="*/ 72 h 272"/>
                <a:gd name="T36" fmla="*/ 8 w 100"/>
                <a:gd name="T37" fmla="*/ 74 h 272"/>
                <a:gd name="T38" fmla="*/ 10 w 100"/>
                <a:gd name="T39" fmla="*/ 70 h 272"/>
                <a:gd name="T40" fmla="*/ 6 w 100"/>
                <a:gd name="T41" fmla="*/ 56 h 272"/>
                <a:gd name="T42" fmla="*/ 8 w 100"/>
                <a:gd name="T43" fmla="*/ 56 h 272"/>
                <a:gd name="T44" fmla="*/ 10 w 100"/>
                <a:gd name="T45" fmla="*/ 58 h 272"/>
                <a:gd name="T46" fmla="*/ 16 w 100"/>
                <a:gd name="T47" fmla="*/ 60 h 272"/>
                <a:gd name="T48" fmla="*/ 22 w 100"/>
                <a:gd name="T49" fmla="*/ 58 h 272"/>
                <a:gd name="T50" fmla="*/ 22 w 100"/>
                <a:gd name="T51" fmla="*/ 56 h 272"/>
                <a:gd name="T52" fmla="*/ 26 w 100"/>
                <a:gd name="T53" fmla="*/ 54 h 272"/>
                <a:gd name="T54" fmla="*/ 28 w 100"/>
                <a:gd name="T55" fmla="*/ 48 h 272"/>
                <a:gd name="T56" fmla="*/ 32 w 100"/>
                <a:gd name="T57" fmla="*/ 40 h 272"/>
                <a:gd name="T58" fmla="*/ 36 w 100"/>
                <a:gd name="T59" fmla="*/ 34 h 272"/>
                <a:gd name="T60" fmla="*/ 36 w 100"/>
                <a:gd name="T61" fmla="*/ 30 h 272"/>
                <a:gd name="T62" fmla="*/ 40 w 100"/>
                <a:gd name="T63" fmla="*/ 26 h 272"/>
                <a:gd name="T64" fmla="*/ 66 w 100"/>
                <a:gd name="T65" fmla="*/ 0 h 272"/>
                <a:gd name="T66" fmla="*/ 74 w 100"/>
                <a:gd name="T67" fmla="*/ 8 h 272"/>
                <a:gd name="T68" fmla="*/ 84 w 100"/>
                <a:gd name="T69" fmla="*/ 34 h 272"/>
                <a:gd name="T70" fmla="*/ 82 w 100"/>
                <a:gd name="T71" fmla="*/ 36 h 272"/>
                <a:gd name="T72" fmla="*/ 76 w 100"/>
                <a:gd name="T73" fmla="*/ 52 h 272"/>
                <a:gd name="T74" fmla="*/ 72 w 100"/>
                <a:gd name="T75" fmla="*/ 72 h 272"/>
                <a:gd name="T76" fmla="*/ 76 w 100"/>
                <a:gd name="T77" fmla="*/ 76 h 272"/>
                <a:gd name="T78" fmla="*/ 80 w 100"/>
                <a:gd name="T79" fmla="*/ 80 h 272"/>
                <a:gd name="T80" fmla="*/ 90 w 100"/>
                <a:gd name="T81" fmla="*/ 78 h 272"/>
                <a:gd name="T82" fmla="*/ 96 w 100"/>
                <a:gd name="T83" fmla="*/ 98 h 272"/>
                <a:gd name="T84" fmla="*/ 90 w 100"/>
                <a:gd name="T85" fmla="*/ 102 h 272"/>
                <a:gd name="T86" fmla="*/ 82 w 100"/>
                <a:gd name="T87" fmla="*/ 112 h 272"/>
                <a:gd name="T88" fmla="*/ 84 w 100"/>
                <a:gd name="T89" fmla="*/ 138 h 272"/>
                <a:gd name="T90" fmla="*/ 82 w 100"/>
                <a:gd name="T91" fmla="*/ 138 h 272"/>
                <a:gd name="T92" fmla="*/ 80 w 100"/>
                <a:gd name="T93" fmla="*/ 142 h 272"/>
                <a:gd name="T94" fmla="*/ 80 w 100"/>
                <a:gd name="T95" fmla="*/ 150 h 272"/>
                <a:gd name="T96" fmla="*/ 80 w 100"/>
                <a:gd name="T97" fmla="*/ 158 h 272"/>
                <a:gd name="T98" fmla="*/ 80 w 100"/>
                <a:gd name="T99" fmla="*/ 168 h 272"/>
                <a:gd name="T100" fmla="*/ 84 w 100"/>
                <a:gd name="T101" fmla="*/ 182 h 272"/>
                <a:gd name="T102" fmla="*/ 84 w 100"/>
                <a:gd name="T103" fmla="*/ 210 h 272"/>
                <a:gd name="T104" fmla="*/ 84 w 100"/>
                <a:gd name="T105" fmla="*/ 224 h 272"/>
                <a:gd name="T106" fmla="*/ 82 w 100"/>
                <a:gd name="T107" fmla="*/ 244 h 272"/>
                <a:gd name="T108" fmla="*/ 76 w 100"/>
                <a:gd name="T109" fmla="*/ 272 h 272"/>
                <a:gd name="T110" fmla="*/ 72 w 100"/>
                <a:gd name="T111" fmla="*/ 262 h 272"/>
                <a:gd name="T112" fmla="*/ 74 w 100"/>
                <a:gd name="T113" fmla="*/ 226 h 272"/>
                <a:gd name="T114" fmla="*/ 74 w 100"/>
                <a:gd name="T115" fmla="*/ 206 h 272"/>
                <a:gd name="T116" fmla="*/ 70 w 100"/>
                <a:gd name="T117" fmla="*/ 168 h 2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0"/>
                <a:gd name="T178" fmla="*/ 0 h 272"/>
                <a:gd name="T179" fmla="*/ 100 w 100"/>
                <a:gd name="T180" fmla="*/ 272 h 2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0" h="272">
                  <a:moveTo>
                    <a:pt x="62" y="154"/>
                  </a:moveTo>
                  <a:lnTo>
                    <a:pt x="40" y="170"/>
                  </a:lnTo>
                  <a:lnTo>
                    <a:pt x="26" y="168"/>
                  </a:lnTo>
                  <a:lnTo>
                    <a:pt x="26" y="166"/>
                  </a:lnTo>
                  <a:lnTo>
                    <a:pt x="26" y="162"/>
                  </a:lnTo>
                  <a:lnTo>
                    <a:pt x="26" y="156"/>
                  </a:lnTo>
                  <a:lnTo>
                    <a:pt x="26" y="148"/>
                  </a:lnTo>
                  <a:lnTo>
                    <a:pt x="26" y="142"/>
                  </a:lnTo>
                  <a:lnTo>
                    <a:pt x="24" y="138"/>
                  </a:lnTo>
                  <a:lnTo>
                    <a:pt x="24" y="136"/>
                  </a:lnTo>
                  <a:lnTo>
                    <a:pt x="22" y="134"/>
                  </a:lnTo>
                  <a:lnTo>
                    <a:pt x="20" y="130"/>
                  </a:lnTo>
                  <a:lnTo>
                    <a:pt x="18" y="126"/>
                  </a:lnTo>
                  <a:lnTo>
                    <a:pt x="16" y="120"/>
                  </a:lnTo>
                  <a:lnTo>
                    <a:pt x="12" y="116"/>
                  </a:lnTo>
                  <a:lnTo>
                    <a:pt x="10" y="112"/>
                  </a:lnTo>
                  <a:lnTo>
                    <a:pt x="10" y="108"/>
                  </a:lnTo>
                  <a:lnTo>
                    <a:pt x="8" y="108"/>
                  </a:lnTo>
                  <a:lnTo>
                    <a:pt x="6" y="106"/>
                  </a:lnTo>
                  <a:lnTo>
                    <a:pt x="4" y="102"/>
                  </a:lnTo>
                  <a:lnTo>
                    <a:pt x="4" y="98"/>
                  </a:lnTo>
                  <a:lnTo>
                    <a:pt x="2" y="94"/>
                  </a:lnTo>
                  <a:lnTo>
                    <a:pt x="2" y="92"/>
                  </a:lnTo>
                  <a:lnTo>
                    <a:pt x="2" y="90"/>
                  </a:lnTo>
                  <a:lnTo>
                    <a:pt x="4" y="86"/>
                  </a:lnTo>
                  <a:lnTo>
                    <a:pt x="4" y="82"/>
                  </a:lnTo>
                  <a:lnTo>
                    <a:pt x="2" y="78"/>
                  </a:lnTo>
                  <a:lnTo>
                    <a:pt x="2" y="76"/>
                  </a:lnTo>
                  <a:lnTo>
                    <a:pt x="0" y="74"/>
                  </a:lnTo>
                  <a:lnTo>
                    <a:pt x="0" y="72"/>
                  </a:lnTo>
                  <a:lnTo>
                    <a:pt x="2" y="70"/>
                  </a:lnTo>
                  <a:lnTo>
                    <a:pt x="4" y="72"/>
                  </a:lnTo>
                  <a:lnTo>
                    <a:pt x="6" y="72"/>
                  </a:lnTo>
                  <a:lnTo>
                    <a:pt x="8" y="74"/>
                  </a:lnTo>
                  <a:lnTo>
                    <a:pt x="10" y="72"/>
                  </a:lnTo>
                  <a:lnTo>
                    <a:pt x="10" y="70"/>
                  </a:lnTo>
                  <a:lnTo>
                    <a:pt x="8" y="56"/>
                  </a:lnTo>
                  <a:lnTo>
                    <a:pt x="6" y="56"/>
                  </a:lnTo>
                  <a:lnTo>
                    <a:pt x="8" y="56"/>
                  </a:lnTo>
                  <a:lnTo>
                    <a:pt x="10" y="58"/>
                  </a:lnTo>
                  <a:lnTo>
                    <a:pt x="14" y="60"/>
                  </a:lnTo>
                  <a:lnTo>
                    <a:pt x="16" y="60"/>
                  </a:lnTo>
                  <a:lnTo>
                    <a:pt x="22" y="58"/>
                  </a:lnTo>
                  <a:lnTo>
                    <a:pt x="22" y="56"/>
                  </a:lnTo>
                  <a:lnTo>
                    <a:pt x="24" y="54"/>
                  </a:lnTo>
                  <a:lnTo>
                    <a:pt x="26" y="54"/>
                  </a:lnTo>
                  <a:lnTo>
                    <a:pt x="28" y="50"/>
                  </a:lnTo>
                  <a:lnTo>
                    <a:pt x="28" y="48"/>
                  </a:lnTo>
                  <a:lnTo>
                    <a:pt x="30" y="46"/>
                  </a:lnTo>
                  <a:lnTo>
                    <a:pt x="32" y="40"/>
                  </a:lnTo>
                  <a:lnTo>
                    <a:pt x="34" y="36"/>
                  </a:lnTo>
                  <a:lnTo>
                    <a:pt x="36" y="34"/>
                  </a:lnTo>
                  <a:lnTo>
                    <a:pt x="36" y="32"/>
                  </a:lnTo>
                  <a:lnTo>
                    <a:pt x="36" y="30"/>
                  </a:lnTo>
                  <a:lnTo>
                    <a:pt x="38" y="28"/>
                  </a:lnTo>
                  <a:lnTo>
                    <a:pt x="40" y="26"/>
                  </a:lnTo>
                  <a:lnTo>
                    <a:pt x="54" y="24"/>
                  </a:lnTo>
                  <a:lnTo>
                    <a:pt x="66" y="0"/>
                  </a:lnTo>
                  <a:lnTo>
                    <a:pt x="68" y="2"/>
                  </a:lnTo>
                  <a:lnTo>
                    <a:pt x="74" y="8"/>
                  </a:lnTo>
                  <a:lnTo>
                    <a:pt x="80" y="20"/>
                  </a:lnTo>
                  <a:lnTo>
                    <a:pt x="84" y="34"/>
                  </a:lnTo>
                  <a:lnTo>
                    <a:pt x="82" y="36"/>
                  </a:lnTo>
                  <a:lnTo>
                    <a:pt x="78" y="40"/>
                  </a:lnTo>
                  <a:lnTo>
                    <a:pt x="76" y="52"/>
                  </a:lnTo>
                  <a:lnTo>
                    <a:pt x="72" y="70"/>
                  </a:lnTo>
                  <a:lnTo>
                    <a:pt x="72" y="72"/>
                  </a:lnTo>
                  <a:lnTo>
                    <a:pt x="74" y="74"/>
                  </a:lnTo>
                  <a:lnTo>
                    <a:pt x="76" y="76"/>
                  </a:lnTo>
                  <a:lnTo>
                    <a:pt x="78" y="78"/>
                  </a:lnTo>
                  <a:lnTo>
                    <a:pt x="80" y="80"/>
                  </a:lnTo>
                  <a:lnTo>
                    <a:pt x="84" y="80"/>
                  </a:lnTo>
                  <a:lnTo>
                    <a:pt x="90" y="78"/>
                  </a:lnTo>
                  <a:lnTo>
                    <a:pt x="100" y="84"/>
                  </a:lnTo>
                  <a:lnTo>
                    <a:pt x="96" y="98"/>
                  </a:lnTo>
                  <a:lnTo>
                    <a:pt x="94" y="100"/>
                  </a:lnTo>
                  <a:lnTo>
                    <a:pt x="90" y="102"/>
                  </a:lnTo>
                  <a:lnTo>
                    <a:pt x="86" y="104"/>
                  </a:lnTo>
                  <a:lnTo>
                    <a:pt x="82" y="112"/>
                  </a:lnTo>
                  <a:lnTo>
                    <a:pt x="80" y="122"/>
                  </a:lnTo>
                  <a:lnTo>
                    <a:pt x="84" y="138"/>
                  </a:lnTo>
                  <a:lnTo>
                    <a:pt x="82" y="138"/>
                  </a:lnTo>
                  <a:lnTo>
                    <a:pt x="80" y="140"/>
                  </a:lnTo>
                  <a:lnTo>
                    <a:pt x="80" y="142"/>
                  </a:lnTo>
                  <a:lnTo>
                    <a:pt x="78" y="146"/>
                  </a:lnTo>
                  <a:lnTo>
                    <a:pt x="80" y="150"/>
                  </a:lnTo>
                  <a:lnTo>
                    <a:pt x="80" y="156"/>
                  </a:lnTo>
                  <a:lnTo>
                    <a:pt x="80" y="158"/>
                  </a:lnTo>
                  <a:lnTo>
                    <a:pt x="80" y="162"/>
                  </a:lnTo>
                  <a:lnTo>
                    <a:pt x="80" y="168"/>
                  </a:lnTo>
                  <a:lnTo>
                    <a:pt x="82" y="174"/>
                  </a:lnTo>
                  <a:lnTo>
                    <a:pt x="84" y="182"/>
                  </a:lnTo>
                  <a:lnTo>
                    <a:pt x="88" y="188"/>
                  </a:lnTo>
                  <a:lnTo>
                    <a:pt x="84" y="210"/>
                  </a:lnTo>
                  <a:lnTo>
                    <a:pt x="84" y="218"/>
                  </a:lnTo>
                  <a:lnTo>
                    <a:pt x="84" y="224"/>
                  </a:lnTo>
                  <a:lnTo>
                    <a:pt x="84" y="230"/>
                  </a:lnTo>
                  <a:lnTo>
                    <a:pt x="82" y="244"/>
                  </a:lnTo>
                  <a:lnTo>
                    <a:pt x="80" y="260"/>
                  </a:lnTo>
                  <a:lnTo>
                    <a:pt x="76" y="272"/>
                  </a:lnTo>
                  <a:lnTo>
                    <a:pt x="74" y="270"/>
                  </a:lnTo>
                  <a:lnTo>
                    <a:pt x="72" y="262"/>
                  </a:lnTo>
                  <a:lnTo>
                    <a:pt x="72" y="248"/>
                  </a:lnTo>
                  <a:lnTo>
                    <a:pt x="74" y="226"/>
                  </a:lnTo>
                  <a:lnTo>
                    <a:pt x="74" y="220"/>
                  </a:lnTo>
                  <a:lnTo>
                    <a:pt x="74" y="206"/>
                  </a:lnTo>
                  <a:lnTo>
                    <a:pt x="74" y="188"/>
                  </a:lnTo>
                  <a:lnTo>
                    <a:pt x="70" y="168"/>
                  </a:lnTo>
                  <a:lnTo>
                    <a:pt x="62" y="15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4" name="Freeform 203"/>
            <p:cNvSpPr>
              <a:spLocks noChangeArrowheads="1"/>
            </p:cNvSpPr>
            <p:nvPr/>
          </p:nvSpPr>
          <p:spPr bwMode="auto">
            <a:xfrm>
              <a:off x="1520" y="1438"/>
              <a:ext cx="91" cy="168"/>
            </a:xfrm>
            <a:custGeom>
              <a:avLst/>
              <a:gdLst>
                <a:gd name="T0" fmla="*/ 58 w 90"/>
                <a:gd name="T1" fmla="*/ 124 h 168"/>
                <a:gd name="T2" fmla="*/ 62 w 90"/>
                <a:gd name="T3" fmla="*/ 128 h 168"/>
                <a:gd name="T4" fmla="*/ 64 w 90"/>
                <a:gd name="T5" fmla="*/ 132 h 168"/>
                <a:gd name="T6" fmla="*/ 50 w 90"/>
                <a:gd name="T7" fmla="*/ 154 h 168"/>
                <a:gd name="T8" fmla="*/ 42 w 90"/>
                <a:gd name="T9" fmla="*/ 158 h 168"/>
                <a:gd name="T10" fmla="*/ 46 w 90"/>
                <a:gd name="T11" fmla="*/ 166 h 168"/>
                <a:gd name="T12" fmla="*/ 64 w 90"/>
                <a:gd name="T13" fmla="*/ 164 h 168"/>
                <a:gd name="T14" fmla="*/ 78 w 90"/>
                <a:gd name="T15" fmla="*/ 150 h 168"/>
                <a:gd name="T16" fmla="*/ 88 w 90"/>
                <a:gd name="T17" fmla="*/ 134 h 168"/>
                <a:gd name="T18" fmla="*/ 90 w 90"/>
                <a:gd name="T19" fmla="*/ 126 h 168"/>
                <a:gd name="T20" fmla="*/ 84 w 90"/>
                <a:gd name="T21" fmla="*/ 102 h 168"/>
                <a:gd name="T22" fmla="*/ 84 w 90"/>
                <a:gd name="T23" fmla="*/ 98 h 168"/>
                <a:gd name="T24" fmla="*/ 82 w 90"/>
                <a:gd name="T25" fmla="*/ 90 h 168"/>
                <a:gd name="T26" fmla="*/ 76 w 90"/>
                <a:gd name="T27" fmla="*/ 82 h 168"/>
                <a:gd name="T28" fmla="*/ 60 w 90"/>
                <a:gd name="T29" fmla="*/ 74 h 168"/>
                <a:gd name="T30" fmla="*/ 46 w 90"/>
                <a:gd name="T31" fmla="*/ 46 h 168"/>
                <a:gd name="T32" fmla="*/ 48 w 90"/>
                <a:gd name="T33" fmla="*/ 42 h 168"/>
                <a:gd name="T34" fmla="*/ 52 w 90"/>
                <a:gd name="T35" fmla="*/ 36 h 168"/>
                <a:gd name="T36" fmla="*/ 60 w 90"/>
                <a:gd name="T37" fmla="*/ 32 h 168"/>
                <a:gd name="T38" fmla="*/ 64 w 90"/>
                <a:gd name="T39" fmla="*/ 30 h 168"/>
                <a:gd name="T40" fmla="*/ 72 w 90"/>
                <a:gd name="T41" fmla="*/ 26 h 168"/>
                <a:gd name="T42" fmla="*/ 70 w 90"/>
                <a:gd name="T43" fmla="*/ 22 h 168"/>
                <a:gd name="T44" fmla="*/ 68 w 90"/>
                <a:gd name="T45" fmla="*/ 16 h 168"/>
                <a:gd name="T46" fmla="*/ 64 w 90"/>
                <a:gd name="T47" fmla="*/ 12 h 168"/>
                <a:gd name="T48" fmla="*/ 60 w 90"/>
                <a:gd name="T49" fmla="*/ 6 h 168"/>
                <a:gd name="T50" fmla="*/ 50 w 90"/>
                <a:gd name="T51" fmla="*/ 2 h 168"/>
                <a:gd name="T52" fmla="*/ 48 w 90"/>
                <a:gd name="T53" fmla="*/ 4 h 168"/>
                <a:gd name="T54" fmla="*/ 40 w 90"/>
                <a:gd name="T55" fmla="*/ 4 h 168"/>
                <a:gd name="T56" fmla="*/ 28 w 90"/>
                <a:gd name="T57" fmla="*/ 2 h 168"/>
                <a:gd name="T58" fmla="*/ 20 w 90"/>
                <a:gd name="T59" fmla="*/ 0 h 168"/>
                <a:gd name="T60" fmla="*/ 14 w 90"/>
                <a:gd name="T61" fmla="*/ 2 h 168"/>
                <a:gd name="T62" fmla="*/ 8 w 90"/>
                <a:gd name="T63" fmla="*/ 2 h 168"/>
                <a:gd name="T64" fmla="*/ 2 w 90"/>
                <a:gd name="T65" fmla="*/ 4 h 168"/>
                <a:gd name="T66" fmla="*/ 0 w 90"/>
                <a:gd name="T67" fmla="*/ 10 h 168"/>
                <a:gd name="T68" fmla="*/ 4 w 90"/>
                <a:gd name="T69" fmla="*/ 10 h 168"/>
                <a:gd name="T70" fmla="*/ 8 w 90"/>
                <a:gd name="T71" fmla="*/ 14 h 168"/>
                <a:gd name="T72" fmla="*/ 20 w 90"/>
                <a:gd name="T73" fmla="*/ 30 h 168"/>
                <a:gd name="T74" fmla="*/ 24 w 90"/>
                <a:gd name="T75" fmla="*/ 36 h 168"/>
                <a:gd name="T76" fmla="*/ 22 w 90"/>
                <a:gd name="T77" fmla="*/ 44 h 168"/>
                <a:gd name="T78" fmla="*/ 20 w 90"/>
                <a:gd name="T79" fmla="*/ 48 h 168"/>
                <a:gd name="T80" fmla="*/ 18 w 90"/>
                <a:gd name="T81" fmla="*/ 50 h 168"/>
                <a:gd name="T82" fmla="*/ 18 w 90"/>
                <a:gd name="T83" fmla="*/ 58 h 168"/>
                <a:gd name="T84" fmla="*/ 24 w 90"/>
                <a:gd name="T85" fmla="*/ 64 h 168"/>
                <a:gd name="T86" fmla="*/ 30 w 90"/>
                <a:gd name="T87" fmla="*/ 68 h 168"/>
                <a:gd name="T88" fmla="*/ 32 w 90"/>
                <a:gd name="T89" fmla="*/ 70 h 168"/>
                <a:gd name="T90" fmla="*/ 38 w 90"/>
                <a:gd name="T91" fmla="*/ 76 h 168"/>
                <a:gd name="T92" fmla="*/ 46 w 90"/>
                <a:gd name="T93" fmla="*/ 84 h 168"/>
                <a:gd name="T94" fmla="*/ 52 w 90"/>
                <a:gd name="T95" fmla="*/ 94 h 168"/>
                <a:gd name="T96" fmla="*/ 56 w 90"/>
                <a:gd name="T97" fmla="*/ 106 h 168"/>
                <a:gd name="T98" fmla="*/ 56 w 90"/>
                <a:gd name="T99" fmla="*/ 116 h 168"/>
                <a:gd name="T100" fmla="*/ 56 w 90"/>
                <a:gd name="T101" fmla="*/ 124 h 1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
                <a:gd name="T154" fmla="*/ 0 h 168"/>
                <a:gd name="T155" fmla="*/ 90 w 90"/>
                <a:gd name="T156" fmla="*/ 168 h 16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 h="168">
                  <a:moveTo>
                    <a:pt x="56" y="124"/>
                  </a:moveTo>
                  <a:lnTo>
                    <a:pt x="58" y="124"/>
                  </a:lnTo>
                  <a:lnTo>
                    <a:pt x="60" y="126"/>
                  </a:lnTo>
                  <a:lnTo>
                    <a:pt x="62" y="128"/>
                  </a:lnTo>
                  <a:lnTo>
                    <a:pt x="64" y="132"/>
                  </a:lnTo>
                  <a:lnTo>
                    <a:pt x="60" y="150"/>
                  </a:lnTo>
                  <a:lnTo>
                    <a:pt x="50" y="154"/>
                  </a:lnTo>
                  <a:lnTo>
                    <a:pt x="46" y="158"/>
                  </a:lnTo>
                  <a:lnTo>
                    <a:pt x="42" y="158"/>
                  </a:lnTo>
                  <a:lnTo>
                    <a:pt x="38" y="168"/>
                  </a:lnTo>
                  <a:lnTo>
                    <a:pt x="46" y="166"/>
                  </a:lnTo>
                  <a:lnTo>
                    <a:pt x="62" y="168"/>
                  </a:lnTo>
                  <a:lnTo>
                    <a:pt x="64" y="164"/>
                  </a:lnTo>
                  <a:lnTo>
                    <a:pt x="70" y="158"/>
                  </a:lnTo>
                  <a:lnTo>
                    <a:pt x="78" y="150"/>
                  </a:lnTo>
                  <a:lnTo>
                    <a:pt x="86" y="140"/>
                  </a:lnTo>
                  <a:lnTo>
                    <a:pt x="88" y="134"/>
                  </a:lnTo>
                  <a:lnTo>
                    <a:pt x="90" y="130"/>
                  </a:lnTo>
                  <a:lnTo>
                    <a:pt x="90" y="126"/>
                  </a:lnTo>
                  <a:lnTo>
                    <a:pt x="88" y="124"/>
                  </a:lnTo>
                  <a:lnTo>
                    <a:pt x="84" y="102"/>
                  </a:lnTo>
                  <a:lnTo>
                    <a:pt x="84" y="100"/>
                  </a:lnTo>
                  <a:lnTo>
                    <a:pt x="84" y="98"/>
                  </a:lnTo>
                  <a:lnTo>
                    <a:pt x="84" y="94"/>
                  </a:lnTo>
                  <a:lnTo>
                    <a:pt x="82" y="90"/>
                  </a:lnTo>
                  <a:lnTo>
                    <a:pt x="80" y="86"/>
                  </a:lnTo>
                  <a:lnTo>
                    <a:pt x="76" y="82"/>
                  </a:lnTo>
                  <a:lnTo>
                    <a:pt x="70" y="78"/>
                  </a:lnTo>
                  <a:lnTo>
                    <a:pt x="60" y="74"/>
                  </a:lnTo>
                  <a:lnTo>
                    <a:pt x="46" y="54"/>
                  </a:lnTo>
                  <a:lnTo>
                    <a:pt x="46" y="46"/>
                  </a:lnTo>
                  <a:lnTo>
                    <a:pt x="48" y="44"/>
                  </a:lnTo>
                  <a:lnTo>
                    <a:pt x="48" y="42"/>
                  </a:lnTo>
                  <a:lnTo>
                    <a:pt x="50" y="40"/>
                  </a:lnTo>
                  <a:lnTo>
                    <a:pt x="52" y="36"/>
                  </a:lnTo>
                  <a:lnTo>
                    <a:pt x="56" y="34"/>
                  </a:lnTo>
                  <a:lnTo>
                    <a:pt x="60" y="32"/>
                  </a:lnTo>
                  <a:lnTo>
                    <a:pt x="64" y="30"/>
                  </a:lnTo>
                  <a:lnTo>
                    <a:pt x="68" y="28"/>
                  </a:lnTo>
                  <a:lnTo>
                    <a:pt x="72" y="26"/>
                  </a:lnTo>
                  <a:lnTo>
                    <a:pt x="70" y="24"/>
                  </a:lnTo>
                  <a:lnTo>
                    <a:pt x="70" y="22"/>
                  </a:lnTo>
                  <a:lnTo>
                    <a:pt x="68" y="18"/>
                  </a:lnTo>
                  <a:lnTo>
                    <a:pt x="68" y="16"/>
                  </a:lnTo>
                  <a:lnTo>
                    <a:pt x="64" y="12"/>
                  </a:lnTo>
                  <a:lnTo>
                    <a:pt x="62" y="10"/>
                  </a:lnTo>
                  <a:lnTo>
                    <a:pt x="60" y="6"/>
                  </a:lnTo>
                  <a:lnTo>
                    <a:pt x="56" y="4"/>
                  </a:lnTo>
                  <a:lnTo>
                    <a:pt x="50" y="2"/>
                  </a:lnTo>
                  <a:lnTo>
                    <a:pt x="48" y="4"/>
                  </a:lnTo>
                  <a:lnTo>
                    <a:pt x="46" y="4"/>
                  </a:lnTo>
                  <a:lnTo>
                    <a:pt x="40" y="4"/>
                  </a:lnTo>
                  <a:lnTo>
                    <a:pt x="34" y="4"/>
                  </a:lnTo>
                  <a:lnTo>
                    <a:pt x="28" y="2"/>
                  </a:lnTo>
                  <a:lnTo>
                    <a:pt x="22" y="2"/>
                  </a:lnTo>
                  <a:lnTo>
                    <a:pt x="20" y="0"/>
                  </a:lnTo>
                  <a:lnTo>
                    <a:pt x="16" y="2"/>
                  </a:lnTo>
                  <a:lnTo>
                    <a:pt x="14" y="2"/>
                  </a:lnTo>
                  <a:lnTo>
                    <a:pt x="10" y="2"/>
                  </a:lnTo>
                  <a:lnTo>
                    <a:pt x="8" y="2"/>
                  </a:lnTo>
                  <a:lnTo>
                    <a:pt x="4" y="4"/>
                  </a:lnTo>
                  <a:lnTo>
                    <a:pt x="2" y="4"/>
                  </a:lnTo>
                  <a:lnTo>
                    <a:pt x="0" y="6"/>
                  </a:lnTo>
                  <a:lnTo>
                    <a:pt x="0" y="10"/>
                  </a:lnTo>
                  <a:lnTo>
                    <a:pt x="2" y="10"/>
                  </a:lnTo>
                  <a:lnTo>
                    <a:pt x="4" y="10"/>
                  </a:lnTo>
                  <a:lnTo>
                    <a:pt x="6" y="12"/>
                  </a:lnTo>
                  <a:lnTo>
                    <a:pt x="8" y="14"/>
                  </a:lnTo>
                  <a:lnTo>
                    <a:pt x="10" y="26"/>
                  </a:lnTo>
                  <a:lnTo>
                    <a:pt x="20" y="30"/>
                  </a:lnTo>
                  <a:lnTo>
                    <a:pt x="22" y="34"/>
                  </a:lnTo>
                  <a:lnTo>
                    <a:pt x="24" y="36"/>
                  </a:lnTo>
                  <a:lnTo>
                    <a:pt x="24" y="40"/>
                  </a:lnTo>
                  <a:lnTo>
                    <a:pt x="22" y="44"/>
                  </a:lnTo>
                  <a:lnTo>
                    <a:pt x="22" y="46"/>
                  </a:lnTo>
                  <a:lnTo>
                    <a:pt x="20" y="48"/>
                  </a:lnTo>
                  <a:lnTo>
                    <a:pt x="18" y="50"/>
                  </a:lnTo>
                  <a:lnTo>
                    <a:pt x="16" y="54"/>
                  </a:lnTo>
                  <a:lnTo>
                    <a:pt x="18" y="58"/>
                  </a:lnTo>
                  <a:lnTo>
                    <a:pt x="22" y="60"/>
                  </a:lnTo>
                  <a:lnTo>
                    <a:pt x="24" y="64"/>
                  </a:lnTo>
                  <a:lnTo>
                    <a:pt x="28" y="66"/>
                  </a:lnTo>
                  <a:lnTo>
                    <a:pt x="30" y="68"/>
                  </a:lnTo>
                  <a:lnTo>
                    <a:pt x="32" y="70"/>
                  </a:lnTo>
                  <a:lnTo>
                    <a:pt x="34" y="72"/>
                  </a:lnTo>
                  <a:lnTo>
                    <a:pt x="38" y="76"/>
                  </a:lnTo>
                  <a:lnTo>
                    <a:pt x="42" y="80"/>
                  </a:lnTo>
                  <a:lnTo>
                    <a:pt x="46" y="84"/>
                  </a:lnTo>
                  <a:lnTo>
                    <a:pt x="50" y="88"/>
                  </a:lnTo>
                  <a:lnTo>
                    <a:pt x="52" y="94"/>
                  </a:lnTo>
                  <a:lnTo>
                    <a:pt x="54" y="100"/>
                  </a:lnTo>
                  <a:lnTo>
                    <a:pt x="56" y="106"/>
                  </a:lnTo>
                  <a:lnTo>
                    <a:pt x="56" y="112"/>
                  </a:lnTo>
                  <a:lnTo>
                    <a:pt x="56" y="116"/>
                  </a:lnTo>
                  <a:lnTo>
                    <a:pt x="56" y="118"/>
                  </a:lnTo>
                  <a:lnTo>
                    <a:pt x="56"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5" name="Freeform 204"/>
            <p:cNvSpPr>
              <a:spLocks noChangeArrowheads="1"/>
            </p:cNvSpPr>
            <p:nvPr/>
          </p:nvSpPr>
          <p:spPr bwMode="auto">
            <a:xfrm>
              <a:off x="1470" y="1474"/>
              <a:ext cx="82" cy="208"/>
            </a:xfrm>
            <a:custGeom>
              <a:avLst/>
              <a:gdLst>
                <a:gd name="T0" fmla="*/ 18 w 82"/>
                <a:gd name="T1" fmla="*/ 2 h 208"/>
                <a:gd name="T2" fmla="*/ 10 w 82"/>
                <a:gd name="T3" fmla="*/ 6 h 208"/>
                <a:gd name="T4" fmla="*/ 4 w 82"/>
                <a:gd name="T5" fmla="*/ 24 h 208"/>
                <a:gd name="T6" fmla="*/ 6 w 82"/>
                <a:gd name="T7" fmla="*/ 40 h 208"/>
                <a:gd name="T8" fmla="*/ 4 w 82"/>
                <a:gd name="T9" fmla="*/ 42 h 208"/>
                <a:gd name="T10" fmla="*/ 2 w 82"/>
                <a:gd name="T11" fmla="*/ 48 h 208"/>
                <a:gd name="T12" fmla="*/ 4 w 82"/>
                <a:gd name="T13" fmla="*/ 58 h 208"/>
                <a:gd name="T14" fmla="*/ 4 w 82"/>
                <a:gd name="T15" fmla="*/ 64 h 208"/>
                <a:gd name="T16" fmla="*/ 6 w 82"/>
                <a:gd name="T17" fmla="*/ 76 h 208"/>
                <a:gd name="T18" fmla="*/ 12 w 82"/>
                <a:gd name="T19" fmla="*/ 90 h 208"/>
                <a:gd name="T20" fmla="*/ 8 w 82"/>
                <a:gd name="T21" fmla="*/ 120 h 208"/>
                <a:gd name="T22" fmla="*/ 8 w 82"/>
                <a:gd name="T23" fmla="*/ 132 h 208"/>
                <a:gd name="T24" fmla="*/ 4 w 82"/>
                <a:gd name="T25" fmla="*/ 162 h 208"/>
                <a:gd name="T26" fmla="*/ 0 w 82"/>
                <a:gd name="T27" fmla="*/ 174 h 208"/>
                <a:gd name="T28" fmla="*/ 0 w 82"/>
                <a:gd name="T29" fmla="*/ 176 h 208"/>
                <a:gd name="T30" fmla="*/ 2 w 82"/>
                <a:gd name="T31" fmla="*/ 178 h 208"/>
                <a:gd name="T32" fmla="*/ 8 w 82"/>
                <a:gd name="T33" fmla="*/ 186 h 208"/>
                <a:gd name="T34" fmla="*/ 24 w 82"/>
                <a:gd name="T35" fmla="*/ 200 h 208"/>
                <a:gd name="T36" fmla="*/ 50 w 82"/>
                <a:gd name="T37" fmla="*/ 208 h 208"/>
                <a:gd name="T38" fmla="*/ 46 w 82"/>
                <a:gd name="T39" fmla="*/ 192 h 208"/>
                <a:gd name="T40" fmla="*/ 20 w 82"/>
                <a:gd name="T41" fmla="*/ 166 h 208"/>
                <a:gd name="T42" fmla="*/ 14 w 82"/>
                <a:gd name="T43" fmla="*/ 148 h 208"/>
                <a:gd name="T44" fmla="*/ 18 w 82"/>
                <a:gd name="T45" fmla="*/ 128 h 208"/>
                <a:gd name="T46" fmla="*/ 22 w 82"/>
                <a:gd name="T47" fmla="*/ 108 h 208"/>
                <a:gd name="T48" fmla="*/ 24 w 82"/>
                <a:gd name="T49" fmla="*/ 90 h 208"/>
                <a:gd name="T50" fmla="*/ 26 w 82"/>
                <a:gd name="T51" fmla="*/ 86 h 208"/>
                <a:gd name="T52" fmla="*/ 28 w 82"/>
                <a:gd name="T53" fmla="*/ 82 h 208"/>
                <a:gd name="T54" fmla="*/ 32 w 82"/>
                <a:gd name="T55" fmla="*/ 84 h 208"/>
                <a:gd name="T56" fmla="*/ 34 w 82"/>
                <a:gd name="T57" fmla="*/ 90 h 208"/>
                <a:gd name="T58" fmla="*/ 42 w 82"/>
                <a:gd name="T59" fmla="*/ 110 h 208"/>
                <a:gd name="T60" fmla="*/ 48 w 82"/>
                <a:gd name="T61" fmla="*/ 112 h 208"/>
                <a:gd name="T62" fmla="*/ 48 w 82"/>
                <a:gd name="T63" fmla="*/ 92 h 208"/>
                <a:gd name="T64" fmla="*/ 56 w 82"/>
                <a:gd name="T65" fmla="*/ 82 h 208"/>
                <a:gd name="T66" fmla="*/ 64 w 82"/>
                <a:gd name="T67" fmla="*/ 80 h 208"/>
                <a:gd name="T68" fmla="*/ 74 w 82"/>
                <a:gd name="T69" fmla="*/ 82 h 208"/>
                <a:gd name="T70" fmla="*/ 82 w 82"/>
                <a:gd name="T71" fmla="*/ 82 h 208"/>
                <a:gd name="T72" fmla="*/ 82 w 82"/>
                <a:gd name="T73" fmla="*/ 74 h 208"/>
                <a:gd name="T74" fmla="*/ 80 w 82"/>
                <a:gd name="T75" fmla="*/ 62 h 208"/>
                <a:gd name="T76" fmla="*/ 80 w 82"/>
                <a:gd name="T77" fmla="*/ 58 h 208"/>
                <a:gd name="T78" fmla="*/ 74 w 82"/>
                <a:gd name="T79" fmla="*/ 46 h 208"/>
                <a:gd name="T80" fmla="*/ 64 w 82"/>
                <a:gd name="T81" fmla="*/ 34 h 208"/>
                <a:gd name="T82" fmla="*/ 60 w 82"/>
                <a:gd name="T83" fmla="*/ 32 h 208"/>
                <a:gd name="T84" fmla="*/ 54 w 82"/>
                <a:gd name="T85" fmla="*/ 30 h 208"/>
                <a:gd name="T86" fmla="*/ 50 w 82"/>
                <a:gd name="T87" fmla="*/ 32 h 208"/>
                <a:gd name="T88" fmla="*/ 44 w 82"/>
                <a:gd name="T89" fmla="*/ 36 h 208"/>
                <a:gd name="T90" fmla="*/ 38 w 82"/>
                <a:gd name="T91" fmla="*/ 36 h 208"/>
                <a:gd name="T92" fmla="*/ 38 w 82"/>
                <a:gd name="T93" fmla="*/ 34 h 208"/>
                <a:gd name="T94" fmla="*/ 40 w 82"/>
                <a:gd name="T95" fmla="*/ 28 h 208"/>
                <a:gd name="T96" fmla="*/ 42 w 82"/>
                <a:gd name="T97" fmla="*/ 18 h 208"/>
                <a:gd name="T98" fmla="*/ 40 w 82"/>
                <a:gd name="T99" fmla="*/ 10 h 208"/>
                <a:gd name="T100" fmla="*/ 30 w 82"/>
                <a:gd name="T101" fmla="*/ 10 h 208"/>
                <a:gd name="T102" fmla="*/ 28 w 82"/>
                <a:gd name="T103" fmla="*/ 4 h 208"/>
                <a:gd name="T104" fmla="*/ 24 w 82"/>
                <a:gd name="T105" fmla="*/ 0 h 208"/>
                <a:gd name="T106" fmla="*/ 20 w 82"/>
                <a:gd name="T107" fmla="*/ 0 h 20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2"/>
                <a:gd name="T163" fmla="*/ 0 h 208"/>
                <a:gd name="T164" fmla="*/ 82 w 82"/>
                <a:gd name="T165" fmla="*/ 208 h 20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2" h="208">
                  <a:moveTo>
                    <a:pt x="20" y="0"/>
                  </a:moveTo>
                  <a:lnTo>
                    <a:pt x="18" y="2"/>
                  </a:lnTo>
                  <a:lnTo>
                    <a:pt x="14" y="4"/>
                  </a:lnTo>
                  <a:lnTo>
                    <a:pt x="10" y="6"/>
                  </a:lnTo>
                  <a:lnTo>
                    <a:pt x="6" y="14"/>
                  </a:lnTo>
                  <a:lnTo>
                    <a:pt x="4" y="24"/>
                  </a:lnTo>
                  <a:lnTo>
                    <a:pt x="8" y="40"/>
                  </a:lnTo>
                  <a:lnTo>
                    <a:pt x="6" y="40"/>
                  </a:lnTo>
                  <a:lnTo>
                    <a:pt x="4" y="42"/>
                  </a:lnTo>
                  <a:lnTo>
                    <a:pt x="4" y="44"/>
                  </a:lnTo>
                  <a:lnTo>
                    <a:pt x="2" y="48"/>
                  </a:lnTo>
                  <a:lnTo>
                    <a:pt x="4" y="52"/>
                  </a:lnTo>
                  <a:lnTo>
                    <a:pt x="4" y="58"/>
                  </a:lnTo>
                  <a:lnTo>
                    <a:pt x="4" y="60"/>
                  </a:lnTo>
                  <a:lnTo>
                    <a:pt x="4" y="64"/>
                  </a:lnTo>
                  <a:lnTo>
                    <a:pt x="4" y="70"/>
                  </a:lnTo>
                  <a:lnTo>
                    <a:pt x="6" y="76"/>
                  </a:lnTo>
                  <a:lnTo>
                    <a:pt x="8" y="84"/>
                  </a:lnTo>
                  <a:lnTo>
                    <a:pt x="12" y="90"/>
                  </a:lnTo>
                  <a:lnTo>
                    <a:pt x="8" y="112"/>
                  </a:lnTo>
                  <a:lnTo>
                    <a:pt x="8" y="120"/>
                  </a:lnTo>
                  <a:lnTo>
                    <a:pt x="8" y="126"/>
                  </a:lnTo>
                  <a:lnTo>
                    <a:pt x="8" y="132"/>
                  </a:lnTo>
                  <a:lnTo>
                    <a:pt x="6" y="146"/>
                  </a:lnTo>
                  <a:lnTo>
                    <a:pt x="4" y="162"/>
                  </a:lnTo>
                  <a:lnTo>
                    <a:pt x="0" y="174"/>
                  </a:lnTo>
                  <a:lnTo>
                    <a:pt x="0" y="176"/>
                  </a:lnTo>
                  <a:lnTo>
                    <a:pt x="2" y="178"/>
                  </a:lnTo>
                  <a:lnTo>
                    <a:pt x="4" y="182"/>
                  </a:lnTo>
                  <a:lnTo>
                    <a:pt x="8" y="186"/>
                  </a:lnTo>
                  <a:lnTo>
                    <a:pt x="12" y="192"/>
                  </a:lnTo>
                  <a:lnTo>
                    <a:pt x="24" y="200"/>
                  </a:lnTo>
                  <a:lnTo>
                    <a:pt x="42" y="198"/>
                  </a:lnTo>
                  <a:lnTo>
                    <a:pt x="50" y="208"/>
                  </a:lnTo>
                  <a:lnTo>
                    <a:pt x="58" y="206"/>
                  </a:lnTo>
                  <a:lnTo>
                    <a:pt x="46" y="192"/>
                  </a:lnTo>
                  <a:lnTo>
                    <a:pt x="22" y="168"/>
                  </a:lnTo>
                  <a:lnTo>
                    <a:pt x="20" y="166"/>
                  </a:lnTo>
                  <a:lnTo>
                    <a:pt x="16" y="158"/>
                  </a:lnTo>
                  <a:lnTo>
                    <a:pt x="14" y="148"/>
                  </a:lnTo>
                  <a:lnTo>
                    <a:pt x="16" y="132"/>
                  </a:lnTo>
                  <a:lnTo>
                    <a:pt x="18" y="128"/>
                  </a:lnTo>
                  <a:lnTo>
                    <a:pt x="20" y="120"/>
                  </a:lnTo>
                  <a:lnTo>
                    <a:pt x="22" y="108"/>
                  </a:lnTo>
                  <a:lnTo>
                    <a:pt x="24" y="98"/>
                  </a:lnTo>
                  <a:lnTo>
                    <a:pt x="24" y="90"/>
                  </a:lnTo>
                  <a:lnTo>
                    <a:pt x="26" y="88"/>
                  </a:lnTo>
                  <a:lnTo>
                    <a:pt x="26" y="86"/>
                  </a:lnTo>
                  <a:lnTo>
                    <a:pt x="26" y="84"/>
                  </a:lnTo>
                  <a:lnTo>
                    <a:pt x="28" y="82"/>
                  </a:lnTo>
                  <a:lnTo>
                    <a:pt x="32" y="82"/>
                  </a:lnTo>
                  <a:lnTo>
                    <a:pt x="32" y="84"/>
                  </a:lnTo>
                  <a:lnTo>
                    <a:pt x="32" y="86"/>
                  </a:lnTo>
                  <a:lnTo>
                    <a:pt x="34" y="90"/>
                  </a:lnTo>
                  <a:lnTo>
                    <a:pt x="34" y="94"/>
                  </a:lnTo>
                  <a:lnTo>
                    <a:pt x="42" y="110"/>
                  </a:lnTo>
                  <a:lnTo>
                    <a:pt x="48" y="116"/>
                  </a:lnTo>
                  <a:lnTo>
                    <a:pt x="48" y="112"/>
                  </a:lnTo>
                  <a:lnTo>
                    <a:pt x="46" y="102"/>
                  </a:lnTo>
                  <a:lnTo>
                    <a:pt x="48" y="92"/>
                  </a:lnTo>
                  <a:lnTo>
                    <a:pt x="56" y="84"/>
                  </a:lnTo>
                  <a:lnTo>
                    <a:pt x="56" y="82"/>
                  </a:lnTo>
                  <a:lnTo>
                    <a:pt x="60" y="82"/>
                  </a:lnTo>
                  <a:lnTo>
                    <a:pt x="64" y="80"/>
                  </a:lnTo>
                  <a:lnTo>
                    <a:pt x="68" y="80"/>
                  </a:lnTo>
                  <a:lnTo>
                    <a:pt x="74" y="82"/>
                  </a:lnTo>
                  <a:lnTo>
                    <a:pt x="80" y="84"/>
                  </a:lnTo>
                  <a:lnTo>
                    <a:pt x="82" y="82"/>
                  </a:lnTo>
                  <a:lnTo>
                    <a:pt x="82" y="78"/>
                  </a:lnTo>
                  <a:lnTo>
                    <a:pt x="82" y="74"/>
                  </a:lnTo>
                  <a:lnTo>
                    <a:pt x="82" y="68"/>
                  </a:lnTo>
                  <a:lnTo>
                    <a:pt x="80" y="62"/>
                  </a:lnTo>
                  <a:lnTo>
                    <a:pt x="80" y="60"/>
                  </a:lnTo>
                  <a:lnTo>
                    <a:pt x="80" y="58"/>
                  </a:lnTo>
                  <a:lnTo>
                    <a:pt x="78" y="52"/>
                  </a:lnTo>
                  <a:lnTo>
                    <a:pt x="74" y="46"/>
                  </a:lnTo>
                  <a:lnTo>
                    <a:pt x="70" y="40"/>
                  </a:lnTo>
                  <a:lnTo>
                    <a:pt x="64" y="34"/>
                  </a:lnTo>
                  <a:lnTo>
                    <a:pt x="62" y="32"/>
                  </a:lnTo>
                  <a:lnTo>
                    <a:pt x="60" y="32"/>
                  </a:lnTo>
                  <a:lnTo>
                    <a:pt x="58" y="30"/>
                  </a:lnTo>
                  <a:lnTo>
                    <a:pt x="54" y="30"/>
                  </a:lnTo>
                  <a:lnTo>
                    <a:pt x="52" y="30"/>
                  </a:lnTo>
                  <a:lnTo>
                    <a:pt x="50" y="32"/>
                  </a:lnTo>
                  <a:lnTo>
                    <a:pt x="46" y="34"/>
                  </a:lnTo>
                  <a:lnTo>
                    <a:pt x="44" y="36"/>
                  </a:lnTo>
                  <a:lnTo>
                    <a:pt x="40" y="36"/>
                  </a:lnTo>
                  <a:lnTo>
                    <a:pt x="38" y="36"/>
                  </a:lnTo>
                  <a:lnTo>
                    <a:pt x="38" y="34"/>
                  </a:lnTo>
                  <a:lnTo>
                    <a:pt x="40" y="32"/>
                  </a:lnTo>
                  <a:lnTo>
                    <a:pt x="40" y="28"/>
                  </a:lnTo>
                  <a:lnTo>
                    <a:pt x="42" y="22"/>
                  </a:lnTo>
                  <a:lnTo>
                    <a:pt x="42" y="18"/>
                  </a:lnTo>
                  <a:lnTo>
                    <a:pt x="42" y="14"/>
                  </a:lnTo>
                  <a:lnTo>
                    <a:pt x="40" y="10"/>
                  </a:lnTo>
                  <a:lnTo>
                    <a:pt x="30" y="10"/>
                  </a:lnTo>
                  <a:lnTo>
                    <a:pt x="30" y="6"/>
                  </a:lnTo>
                  <a:lnTo>
                    <a:pt x="28" y="4"/>
                  </a:lnTo>
                  <a:lnTo>
                    <a:pt x="28" y="2"/>
                  </a:lnTo>
                  <a:lnTo>
                    <a:pt x="24" y="0"/>
                  </a:lnTo>
                  <a:lnTo>
                    <a:pt x="22" y="0"/>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6" name="Freeform 205"/>
            <p:cNvSpPr>
              <a:spLocks noChangeArrowheads="1"/>
            </p:cNvSpPr>
            <p:nvPr/>
          </p:nvSpPr>
          <p:spPr bwMode="auto">
            <a:xfrm>
              <a:off x="1340" y="1364"/>
              <a:ext cx="71" cy="38"/>
            </a:xfrm>
            <a:custGeom>
              <a:avLst/>
              <a:gdLst>
                <a:gd name="T0" fmla="*/ 58 w 70"/>
                <a:gd name="T1" fmla="*/ 38 h 38"/>
                <a:gd name="T2" fmla="*/ 34 w 70"/>
                <a:gd name="T3" fmla="*/ 36 h 38"/>
                <a:gd name="T4" fmla="*/ 34 w 70"/>
                <a:gd name="T5" fmla="*/ 36 h 38"/>
                <a:gd name="T6" fmla="*/ 30 w 70"/>
                <a:gd name="T7" fmla="*/ 36 h 38"/>
                <a:gd name="T8" fmla="*/ 26 w 70"/>
                <a:gd name="T9" fmla="*/ 36 h 38"/>
                <a:gd name="T10" fmla="*/ 18 w 70"/>
                <a:gd name="T11" fmla="*/ 36 h 38"/>
                <a:gd name="T12" fmla="*/ 10 w 70"/>
                <a:gd name="T13" fmla="*/ 38 h 38"/>
                <a:gd name="T14" fmla="*/ 8 w 70"/>
                <a:gd name="T15" fmla="*/ 38 h 38"/>
                <a:gd name="T16" fmla="*/ 8 w 70"/>
                <a:gd name="T17" fmla="*/ 38 h 38"/>
                <a:gd name="T18" fmla="*/ 4 w 70"/>
                <a:gd name="T19" fmla="*/ 38 h 38"/>
                <a:gd name="T20" fmla="*/ 2 w 70"/>
                <a:gd name="T21" fmla="*/ 38 h 38"/>
                <a:gd name="T22" fmla="*/ 0 w 70"/>
                <a:gd name="T23" fmla="*/ 36 h 38"/>
                <a:gd name="T24" fmla="*/ 0 w 70"/>
                <a:gd name="T25" fmla="*/ 34 h 38"/>
                <a:gd name="T26" fmla="*/ 0 w 70"/>
                <a:gd name="T27" fmla="*/ 32 h 38"/>
                <a:gd name="T28" fmla="*/ 4 w 70"/>
                <a:gd name="T29" fmla="*/ 16 h 38"/>
                <a:gd name="T30" fmla="*/ 4 w 70"/>
                <a:gd name="T31" fmla="*/ 16 h 38"/>
                <a:gd name="T32" fmla="*/ 8 w 70"/>
                <a:gd name="T33" fmla="*/ 14 h 38"/>
                <a:gd name="T34" fmla="*/ 10 w 70"/>
                <a:gd name="T35" fmla="*/ 10 h 38"/>
                <a:gd name="T36" fmla="*/ 16 w 70"/>
                <a:gd name="T37" fmla="*/ 6 h 38"/>
                <a:gd name="T38" fmla="*/ 20 w 70"/>
                <a:gd name="T39" fmla="*/ 4 h 38"/>
                <a:gd name="T40" fmla="*/ 26 w 70"/>
                <a:gd name="T41" fmla="*/ 2 h 38"/>
                <a:gd name="T42" fmla="*/ 32 w 70"/>
                <a:gd name="T43" fmla="*/ 0 h 38"/>
                <a:gd name="T44" fmla="*/ 50 w 70"/>
                <a:gd name="T45" fmla="*/ 2 h 38"/>
                <a:gd name="T46" fmla="*/ 64 w 70"/>
                <a:gd name="T47" fmla="*/ 4 h 38"/>
                <a:gd name="T48" fmla="*/ 70 w 70"/>
                <a:gd name="T49" fmla="*/ 12 h 38"/>
                <a:gd name="T50" fmla="*/ 58 w 70"/>
                <a:gd name="T51" fmla="*/ 38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0"/>
                <a:gd name="T79" fmla="*/ 0 h 38"/>
                <a:gd name="T80" fmla="*/ 70 w 70"/>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0" h="38">
                  <a:moveTo>
                    <a:pt x="58" y="38"/>
                  </a:moveTo>
                  <a:lnTo>
                    <a:pt x="34" y="36"/>
                  </a:lnTo>
                  <a:lnTo>
                    <a:pt x="30" y="36"/>
                  </a:lnTo>
                  <a:lnTo>
                    <a:pt x="26" y="36"/>
                  </a:lnTo>
                  <a:lnTo>
                    <a:pt x="18" y="36"/>
                  </a:lnTo>
                  <a:lnTo>
                    <a:pt x="10" y="38"/>
                  </a:lnTo>
                  <a:lnTo>
                    <a:pt x="8" y="38"/>
                  </a:lnTo>
                  <a:lnTo>
                    <a:pt x="4" y="38"/>
                  </a:lnTo>
                  <a:lnTo>
                    <a:pt x="2" y="38"/>
                  </a:lnTo>
                  <a:lnTo>
                    <a:pt x="0" y="36"/>
                  </a:lnTo>
                  <a:lnTo>
                    <a:pt x="0" y="34"/>
                  </a:lnTo>
                  <a:lnTo>
                    <a:pt x="0" y="32"/>
                  </a:lnTo>
                  <a:lnTo>
                    <a:pt x="4" y="16"/>
                  </a:lnTo>
                  <a:lnTo>
                    <a:pt x="8" y="14"/>
                  </a:lnTo>
                  <a:lnTo>
                    <a:pt x="10" y="10"/>
                  </a:lnTo>
                  <a:lnTo>
                    <a:pt x="16" y="6"/>
                  </a:lnTo>
                  <a:lnTo>
                    <a:pt x="20" y="4"/>
                  </a:lnTo>
                  <a:lnTo>
                    <a:pt x="26" y="2"/>
                  </a:lnTo>
                  <a:lnTo>
                    <a:pt x="32" y="0"/>
                  </a:lnTo>
                  <a:lnTo>
                    <a:pt x="50" y="2"/>
                  </a:lnTo>
                  <a:lnTo>
                    <a:pt x="64" y="4"/>
                  </a:lnTo>
                  <a:lnTo>
                    <a:pt x="70" y="12"/>
                  </a:lnTo>
                  <a:lnTo>
                    <a:pt x="58" y="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7" name="Freeform 206"/>
            <p:cNvSpPr>
              <a:spLocks noChangeArrowheads="1"/>
            </p:cNvSpPr>
            <p:nvPr/>
          </p:nvSpPr>
          <p:spPr bwMode="auto">
            <a:xfrm>
              <a:off x="1238" y="1342"/>
              <a:ext cx="98" cy="52"/>
            </a:xfrm>
            <a:custGeom>
              <a:avLst/>
              <a:gdLst>
                <a:gd name="T0" fmla="*/ 8 w 98"/>
                <a:gd name="T1" fmla="*/ 0 h 52"/>
                <a:gd name="T2" fmla="*/ 8 w 98"/>
                <a:gd name="T3" fmla="*/ 0 h 52"/>
                <a:gd name="T4" fmla="*/ 6 w 98"/>
                <a:gd name="T5" fmla="*/ 2 h 52"/>
                <a:gd name="T6" fmla="*/ 4 w 98"/>
                <a:gd name="T7" fmla="*/ 4 h 52"/>
                <a:gd name="T8" fmla="*/ 2 w 98"/>
                <a:gd name="T9" fmla="*/ 6 h 52"/>
                <a:gd name="T10" fmla="*/ 0 w 98"/>
                <a:gd name="T11" fmla="*/ 10 h 52"/>
                <a:gd name="T12" fmla="*/ 0 w 98"/>
                <a:gd name="T13" fmla="*/ 12 h 52"/>
                <a:gd name="T14" fmla="*/ 2 w 98"/>
                <a:gd name="T15" fmla="*/ 16 h 52"/>
                <a:gd name="T16" fmla="*/ 8 w 98"/>
                <a:gd name="T17" fmla="*/ 20 h 52"/>
                <a:gd name="T18" fmla="*/ 8 w 98"/>
                <a:gd name="T19" fmla="*/ 20 h 52"/>
                <a:gd name="T20" fmla="*/ 8 w 98"/>
                <a:gd name="T21" fmla="*/ 22 h 52"/>
                <a:gd name="T22" fmla="*/ 10 w 98"/>
                <a:gd name="T23" fmla="*/ 22 h 52"/>
                <a:gd name="T24" fmla="*/ 10 w 98"/>
                <a:gd name="T25" fmla="*/ 24 h 52"/>
                <a:gd name="T26" fmla="*/ 14 w 98"/>
                <a:gd name="T27" fmla="*/ 28 h 52"/>
                <a:gd name="T28" fmla="*/ 18 w 98"/>
                <a:gd name="T29" fmla="*/ 32 h 52"/>
                <a:gd name="T30" fmla="*/ 26 w 98"/>
                <a:gd name="T31" fmla="*/ 36 h 52"/>
                <a:gd name="T32" fmla="*/ 42 w 98"/>
                <a:gd name="T33" fmla="*/ 42 h 52"/>
                <a:gd name="T34" fmla="*/ 64 w 98"/>
                <a:gd name="T35" fmla="*/ 48 h 52"/>
                <a:gd name="T36" fmla="*/ 96 w 98"/>
                <a:gd name="T37" fmla="*/ 52 h 52"/>
                <a:gd name="T38" fmla="*/ 98 w 98"/>
                <a:gd name="T39" fmla="*/ 34 h 52"/>
                <a:gd name="T40" fmla="*/ 82 w 98"/>
                <a:gd name="T41" fmla="*/ 32 h 52"/>
                <a:gd name="T42" fmla="*/ 36 w 98"/>
                <a:gd name="T43" fmla="*/ 22 h 52"/>
                <a:gd name="T44" fmla="*/ 24 w 98"/>
                <a:gd name="T45" fmla="*/ 12 h 52"/>
                <a:gd name="T46" fmla="*/ 8 w 98"/>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8"/>
                <a:gd name="T73" fmla="*/ 0 h 52"/>
                <a:gd name="T74" fmla="*/ 98 w 98"/>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8" h="52">
                  <a:moveTo>
                    <a:pt x="8" y="0"/>
                  </a:moveTo>
                  <a:lnTo>
                    <a:pt x="8" y="0"/>
                  </a:lnTo>
                  <a:lnTo>
                    <a:pt x="6" y="2"/>
                  </a:lnTo>
                  <a:lnTo>
                    <a:pt x="4" y="4"/>
                  </a:lnTo>
                  <a:lnTo>
                    <a:pt x="2" y="6"/>
                  </a:lnTo>
                  <a:lnTo>
                    <a:pt x="0" y="10"/>
                  </a:lnTo>
                  <a:lnTo>
                    <a:pt x="0" y="12"/>
                  </a:lnTo>
                  <a:lnTo>
                    <a:pt x="2" y="16"/>
                  </a:lnTo>
                  <a:lnTo>
                    <a:pt x="8" y="20"/>
                  </a:lnTo>
                  <a:lnTo>
                    <a:pt x="8" y="22"/>
                  </a:lnTo>
                  <a:lnTo>
                    <a:pt x="10" y="22"/>
                  </a:lnTo>
                  <a:lnTo>
                    <a:pt x="10" y="24"/>
                  </a:lnTo>
                  <a:lnTo>
                    <a:pt x="14" y="28"/>
                  </a:lnTo>
                  <a:lnTo>
                    <a:pt x="18" y="32"/>
                  </a:lnTo>
                  <a:lnTo>
                    <a:pt x="26" y="36"/>
                  </a:lnTo>
                  <a:lnTo>
                    <a:pt x="42" y="42"/>
                  </a:lnTo>
                  <a:lnTo>
                    <a:pt x="64" y="48"/>
                  </a:lnTo>
                  <a:lnTo>
                    <a:pt x="96" y="52"/>
                  </a:lnTo>
                  <a:lnTo>
                    <a:pt x="98" y="34"/>
                  </a:lnTo>
                  <a:lnTo>
                    <a:pt x="82" y="32"/>
                  </a:lnTo>
                  <a:lnTo>
                    <a:pt x="36" y="22"/>
                  </a:lnTo>
                  <a:lnTo>
                    <a:pt x="24" y="1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8" name="Freeform 207"/>
            <p:cNvSpPr>
              <a:spLocks noChangeArrowheads="1"/>
            </p:cNvSpPr>
            <p:nvPr/>
          </p:nvSpPr>
          <p:spPr bwMode="auto">
            <a:xfrm>
              <a:off x="1080" y="1264"/>
              <a:ext cx="378" cy="372"/>
            </a:xfrm>
            <a:custGeom>
              <a:avLst/>
              <a:gdLst>
                <a:gd name="T0" fmla="*/ 262 w 378"/>
                <a:gd name="T1" fmla="*/ 126 h 372"/>
                <a:gd name="T2" fmla="*/ 264 w 378"/>
                <a:gd name="T3" fmla="*/ 110 h 372"/>
                <a:gd name="T4" fmla="*/ 256 w 378"/>
                <a:gd name="T5" fmla="*/ 114 h 372"/>
                <a:gd name="T6" fmla="*/ 254 w 378"/>
                <a:gd name="T7" fmla="*/ 130 h 372"/>
                <a:gd name="T8" fmla="*/ 192 w 378"/>
                <a:gd name="T9" fmla="*/ 116 h 372"/>
                <a:gd name="T10" fmla="*/ 168 w 378"/>
                <a:gd name="T11" fmla="*/ 98 h 372"/>
                <a:gd name="T12" fmla="*/ 162 w 378"/>
                <a:gd name="T13" fmla="*/ 82 h 372"/>
                <a:gd name="T14" fmla="*/ 160 w 378"/>
                <a:gd name="T15" fmla="*/ 58 h 372"/>
                <a:gd name="T16" fmla="*/ 174 w 378"/>
                <a:gd name="T17" fmla="*/ 40 h 372"/>
                <a:gd name="T18" fmla="*/ 170 w 378"/>
                <a:gd name="T19" fmla="*/ 6 h 372"/>
                <a:gd name="T20" fmla="*/ 152 w 378"/>
                <a:gd name="T21" fmla="*/ 0 h 372"/>
                <a:gd name="T22" fmla="*/ 140 w 378"/>
                <a:gd name="T23" fmla="*/ 8 h 372"/>
                <a:gd name="T24" fmla="*/ 110 w 378"/>
                <a:gd name="T25" fmla="*/ 18 h 372"/>
                <a:gd name="T26" fmla="*/ 112 w 378"/>
                <a:gd name="T27" fmla="*/ 28 h 372"/>
                <a:gd name="T28" fmla="*/ 124 w 378"/>
                <a:gd name="T29" fmla="*/ 34 h 372"/>
                <a:gd name="T30" fmla="*/ 108 w 378"/>
                <a:gd name="T31" fmla="*/ 36 h 372"/>
                <a:gd name="T32" fmla="*/ 96 w 378"/>
                <a:gd name="T33" fmla="*/ 48 h 372"/>
                <a:gd name="T34" fmla="*/ 88 w 378"/>
                <a:gd name="T35" fmla="*/ 60 h 372"/>
                <a:gd name="T36" fmla="*/ 58 w 378"/>
                <a:gd name="T37" fmla="*/ 84 h 372"/>
                <a:gd name="T38" fmla="*/ 48 w 378"/>
                <a:gd name="T39" fmla="*/ 126 h 372"/>
                <a:gd name="T40" fmla="*/ 18 w 378"/>
                <a:gd name="T41" fmla="*/ 148 h 372"/>
                <a:gd name="T42" fmla="*/ 12 w 378"/>
                <a:gd name="T43" fmla="*/ 170 h 372"/>
                <a:gd name="T44" fmla="*/ 32 w 378"/>
                <a:gd name="T45" fmla="*/ 166 h 372"/>
                <a:gd name="T46" fmla="*/ 32 w 378"/>
                <a:gd name="T47" fmla="*/ 176 h 372"/>
                <a:gd name="T48" fmla="*/ 16 w 378"/>
                <a:gd name="T49" fmla="*/ 192 h 372"/>
                <a:gd name="T50" fmla="*/ 38 w 378"/>
                <a:gd name="T51" fmla="*/ 214 h 372"/>
                <a:gd name="T52" fmla="*/ 50 w 378"/>
                <a:gd name="T53" fmla="*/ 206 h 372"/>
                <a:gd name="T54" fmla="*/ 58 w 378"/>
                <a:gd name="T55" fmla="*/ 194 h 372"/>
                <a:gd name="T56" fmla="*/ 56 w 378"/>
                <a:gd name="T57" fmla="*/ 210 h 372"/>
                <a:gd name="T58" fmla="*/ 76 w 378"/>
                <a:gd name="T59" fmla="*/ 308 h 372"/>
                <a:gd name="T60" fmla="*/ 102 w 378"/>
                <a:gd name="T61" fmla="*/ 352 h 372"/>
                <a:gd name="T62" fmla="*/ 114 w 378"/>
                <a:gd name="T63" fmla="*/ 370 h 372"/>
                <a:gd name="T64" fmla="*/ 132 w 378"/>
                <a:gd name="T65" fmla="*/ 370 h 372"/>
                <a:gd name="T66" fmla="*/ 134 w 378"/>
                <a:gd name="T67" fmla="*/ 362 h 372"/>
                <a:gd name="T68" fmla="*/ 146 w 378"/>
                <a:gd name="T69" fmla="*/ 348 h 372"/>
                <a:gd name="T70" fmla="*/ 160 w 378"/>
                <a:gd name="T71" fmla="*/ 318 h 372"/>
                <a:gd name="T72" fmla="*/ 162 w 378"/>
                <a:gd name="T73" fmla="*/ 280 h 372"/>
                <a:gd name="T74" fmla="*/ 182 w 378"/>
                <a:gd name="T75" fmla="*/ 268 h 372"/>
                <a:gd name="T76" fmla="*/ 224 w 378"/>
                <a:gd name="T77" fmla="*/ 232 h 372"/>
                <a:gd name="T78" fmla="*/ 248 w 378"/>
                <a:gd name="T79" fmla="*/ 202 h 372"/>
                <a:gd name="T80" fmla="*/ 262 w 378"/>
                <a:gd name="T81" fmla="*/ 194 h 372"/>
                <a:gd name="T82" fmla="*/ 266 w 378"/>
                <a:gd name="T83" fmla="*/ 176 h 372"/>
                <a:gd name="T84" fmla="*/ 266 w 378"/>
                <a:gd name="T85" fmla="*/ 160 h 372"/>
                <a:gd name="T86" fmla="*/ 282 w 378"/>
                <a:gd name="T87" fmla="*/ 150 h 372"/>
                <a:gd name="T88" fmla="*/ 294 w 378"/>
                <a:gd name="T89" fmla="*/ 156 h 372"/>
                <a:gd name="T90" fmla="*/ 304 w 378"/>
                <a:gd name="T91" fmla="*/ 170 h 372"/>
                <a:gd name="T92" fmla="*/ 312 w 378"/>
                <a:gd name="T93" fmla="*/ 164 h 372"/>
                <a:gd name="T94" fmla="*/ 318 w 378"/>
                <a:gd name="T95" fmla="*/ 182 h 372"/>
                <a:gd name="T96" fmla="*/ 324 w 378"/>
                <a:gd name="T97" fmla="*/ 184 h 372"/>
                <a:gd name="T98" fmla="*/ 322 w 378"/>
                <a:gd name="T99" fmla="*/ 168 h 372"/>
                <a:gd name="T100" fmla="*/ 336 w 378"/>
                <a:gd name="T101" fmla="*/ 168 h 372"/>
                <a:gd name="T102" fmla="*/ 346 w 378"/>
                <a:gd name="T103" fmla="*/ 152 h 372"/>
                <a:gd name="T104" fmla="*/ 370 w 378"/>
                <a:gd name="T105" fmla="*/ 130 h 372"/>
                <a:gd name="T106" fmla="*/ 378 w 378"/>
                <a:gd name="T107" fmla="*/ 114 h 372"/>
                <a:gd name="T108" fmla="*/ 344 w 378"/>
                <a:gd name="T109" fmla="*/ 114 h 372"/>
                <a:gd name="T110" fmla="*/ 322 w 378"/>
                <a:gd name="T111" fmla="*/ 130 h 372"/>
                <a:gd name="T112" fmla="*/ 306 w 378"/>
                <a:gd name="T113" fmla="*/ 136 h 372"/>
                <a:gd name="T114" fmla="*/ 282 w 378"/>
                <a:gd name="T115" fmla="*/ 136 h 3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8"/>
                <a:gd name="T175" fmla="*/ 0 h 372"/>
                <a:gd name="T176" fmla="*/ 378 w 378"/>
                <a:gd name="T177" fmla="*/ 372 h 3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8" h="372">
                  <a:moveTo>
                    <a:pt x="264" y="138"/>
                  </a:moveTo>
                  <a:lnTo>
                    <a:pt x="262" y="136"/>
                  </a:lnTo>
                  <a:lnTo>
                    <a:pt x="260" y="134"/>
                  </a:lnTo>
                  <a:lnTo>
                    <a:pt x="260" y="130"/>
                  </a:lnTo>
                  <a:lnTo>
                    <a:pt x="262" y="128"/>
                  </a:lnTo>
                  <a:lnTo>
                    <a:pt x="262" y="126"/>
                  </a:lnTo>
                  <a:lnTo>
                    <a:pt x="262" y="122"/>
                  </a:lnTo>
                  <a:lnTo>
                    <a:pt x="264" y="118"/>
                  </a:lnTo>
                  <a:lnTo>
                    <a:pt x="264" y="114"/>
                  </a:lnTo>
                  <a:lnTo>
                    <a:pt x="264" y="110"/>
                  </a:lnTo>
                  <a:lnTo>
                    <a:pt x="262" y="110"/>
                  </a:lnTo>
                  <a:lnTo>
                    <a:pt x="260" y="110"/>
                  </a:lnTo>
                  <a:lnTo>
                    <a:pt x="258" y="110"/>
                  </a:lnTo>
                  <a:lnTo>
                    <a:pt x="258" y="112"/>
                  </a:lnTo>
                  <a:lnTo>
                    <a:pt x="256" y="112"/>
                  </a:lnTo>
                  <a:lnTo>
                    <a:pt x="256" y="114"/>
                  </a:lnTo>
                  <a:lnTo>
                    <a:pt x="256" y="116"/>
                  </a:lnTo>
                  <a:lnTo>
                    <a:pt x="256" y="120"/>
                  </a:lnTo>
                  <a:lnTo>
                    <a:pt x="254" y="122"/>
                  </a:lnTo>
                  <a:lnTo>
                    <a:pt x="254" y="126"/>
                  </a:lnTo>
                  <a:lnTo>
                    <a:pt x="254" y="128"/>
                  </a:lnTo>
                  <a:lnTo>
                    <a:pt x="254" y="130"/>
                  </a:lnTo>
                  <a:lnTo>
                    <a:pt x="226" y="126"/>
                  </a:lnTo>
                  <a:lnTo>
                    <a:pt x="218" y="122"/>
                  </a:lnTo>
                  <a:lnTo>
                    <a:pt x="206" y="120"/>
                  </a:lnTo>
                  <a:lnTo>
                    <a:pt x="196" y="118"/>
                  </a:lnTo>
                  <a:lnTo>
                    <a:pt x="192" y="116"/>
                  </a:lnTo>
                  <a:lnTo>
                    <a:pt x="186" y="114"/>
                  </a:lnTo>
                  <a:lnTo>
                    <a:pt x="180" y="112"/>
                  </a:lnTo>
                  <a:lnTo>
                    <a:pt x="176" y="108"/>
                  </a:lnTo>
                  <a:lnTo>
                    <a:pt x="172" y="104"/>
                  </a:lnTo>
                  <a:lnTo>
                    <a:pt x="168" y="102"/>
                  </a:lnTo>
                  <a:lnTo>
                    <a:pt x="168" y="98"/>
                  </a:lnTo>
                  <a:lnTo>
                    <a:pt x="166" y="98"/>
                  </a:lnTo>
                  <a:lnTo>
                    <a:pt x="162" y="94"/>
                  </a:lnTo>
                  <a:lnTo>
                    <a:pt x="160" y="90"/>
                  </a:lnTo>
                  <a:lnTo>
                    <a:pt x="158" y="88"/>
                  </a:lnTo>
                  <a:lnTo>
                    <a:pt x="160" y="84"/>
                  </a:lnTo>
                  <a:lnTo>
                    <a:pt x="162" y="82"/>
                  </a:lnTo>
                  <a:lnTo>
                    <a:pt x="164" y="80"/>
                  </a:lnTo>
                  <a:lnTo>
                    <a:pt x="166" y="78"/>
                  </a:lnTo>
                  <a:lnTo>
                    <a:pt x="162" y="72"/>
                  </a:lnTo>
                  <a:lnTo>
                    <a:pt x="160" y="64"/>
                  </a:lnTo>
                  <a:lnTo>
                    <a:pt x="160" y="58"/>
                  </a:lnTo>
                  <a:lnTo>
                    <a:pt x="162" y="52"/>
                  </a:lnTo>
                  <a:lnTo>
                    <a:pt x="164" y="48"/>
                  </a:lnTo>
                  <a:lnTo>
                    <a:pt x="166" y="44"/>
                  </a:lnTo>
                  <a:lnTo>
                    <a:pt x="170" y="42"/>
                  </a:lnTo>
                  <a:lnTo>
                    <a:pt x="172" y="40"/>
                  </a:lnTo>
                  <a:lnTo>
                    <a:pt x="174" y="40"/>
                  </a:lnTo>
                  <a:lnTo>
                    <a:pt x="168" y="28"/>
                  </a:lnTo>
                  <a:lnTo>
                    <a:pt x="174" y="22"/>
                  </a:lnTo>
                  <a:lnTo>
                    <a:pt x="172" y="20"/>
                  </a:lnTo>
                  <a:lnTo>
                    <a:pt x="170" y="14"/>
                  </a:lnTo>
                  <a:lnTo>
                    <a:pt x="170" y="10"/>
                  </a:lnTo>
                  <a:lnTo>
                    <a:pt x="170" y="6"/>
                  </a:lnTo>
                  <a:lnTo>
                    <a:pt x="168" y="6"/>
                  </a:lnTo>
                  <a:lnTo>
                    <a:pt x="168" y="2"/>
                  </a:lnTo>
                  <a:lnTo>
                    <a:pt x="164" y="0"/>
                  </a:lnTo>
                  <a:lnTo>
                    <a:pt x="160" y="0"/>
                  </a:lnTo>
                  <a:lnTo>
                    <a:pt x="156" y="0"/>
                  </a:lnTo>
                  <a:lnTo>
                    <a:pt x="152" y="0"/>
                  </a:lnTo>
                  <a:lnTo>
                    <a:pt x="150" y="0"/>
                  </a:lnTo>
                  <a:lnTo>
                    <a:pt x="146" y="2"/>
                  </a:lnTo>
                  <a:lnTo>
                    <a:pt x="144" y="2"/>
                  </a:lnTo>
                  <a:lnTo>
                    <a:pt x="140" y="6"/>
                  </a:lnTo>
                  <a:lnTo>
                    <a:pt x="140" y="8"/>
                  </a:lnTo>
                  <a:lnTo>
                    <a:pt x="138" y="12"/>
                  </a:lnTo>
                  <a:lnTo>
                    <a:pt x="126" y="14"/>
                  </a:lnTo>
                  <a:lnTo>
                    <a:pt x="120" y="14"/>
                  </a:lnTo>
                  <a:lnTo>
                    <a:pt x="114" y="16"/>
                  </a:lnTo>
                  <a:lnTo>
                    <a:pt x="110" y="18"/>
                  </a:lnTo>
                  <a:lnTo>
                    <a:pt x="108" y="20"/>
                  </a:lnTo>
                  <a:lnTo>
                    <a:pt x="106" y="22"/>
                  </a:lnTo>
                  <a:lnTo>
                    <a:pt x="106" y="24"/>
                  </a:lnTo>
                  <a:lnTo>
                    <a:pt x="106" y="26"/>
                  </a:lnTo>
                  <a:lnTo>
                    <a:pt x="108" y="26"/>
                  </a:lnTo>
                  <a:lnTo>
                    <a:pt x="112" y="28"/>
                  </a:lnTo>
                  <a:lnTo>
                    <a:pt x="114" y="28"/>
                  </a:lnTo>
                  <a:lnTo>
                    <a:pt x="116" y="28"/>
                  </a:lnTo>
                  <a:lnTo>
                    <a:pt x="118" y="28"/>
                  </a:lnTo>
                  <a:lnTo>
                    <a:pt x="120" y="30"/>
                  </a:lnTo>
                  <a:lnTo>
                    <a:pt x="124" y="32"/>
                  </a:lnTo>
                  <a:lnTo>
                    <a:pt x="124" y="34"/>
                  </a:lnTo>
                  <a:lnTo>
                    <a:pt x="124" y="36"/>
                  </a:lnTo>
                  <a:lnTo>
                    <a:pt x="124" y="38"/>
                  </a:lnTo>
                  <a:lnTo>
                    <a:pt x="122" y="36"/>
                  </a:lnTo>
                  <a:lnTo>
                    <a:pt x="118" y="36"/>
                  </a:lnTo>
                  <a:lnTo>
                    <a:pt x="114" y="36"/>
                  </a:lnTo>
                  <a:lnTo>
                    <a:pt x="108" y="36"/>
                  </a:lnTo>
                  <a:lnTo>
                    <a:pt x="106" y="38"/>
                  </a:lnTo>
                  <a:lnTo>
                    <a:pt x="102" y="38"/>
                  </a:lnTo>
                  <a:lnTo>
                    <a:pt x="98" y="40"/>
                  </a:lnTo>
                  <a:lnTo>
                    <a:pt x="96" y="44"/>
                  </a:lnTo>
                  <a:lnTo>
                    <a:pt x="96" y="48"/>
                  </a:lnTo>
                  <a:lnTo>
                    <a:pt x="96" y="50"/>
                  </a:lnTo>
                  <a:lnTo>
                    <a:pt x="96" y="52"/>
                  </a:lnTo>
                  <a:lnTo>
                    <a:pt x="96" y="54"/>
                  </a:lnTo>
                  <a:lnTo>
                    <a:pt x="90" y="54"/>
                  </a:lnTo>
                  <a:lnTo>
                    <a:pt x="90" y="58"/>
                  </a:lnTo>
                  <a:lnTo>
                    <a:pt x="88" y="60"/>
                  </a:lnTo>
                  <a:lnTo>
                    <a:pt x="84" y="64"/>
                  </a:lnTo>
                  <a:lnTo>
                    <a:pt x="82" y="68"/>
                  </a:lnTo>
                  <a:lnTo>
                    <a:pt x="78" y="70"/>
                  </a:lnTo>
                  <a:lnTo>
                    <a:pt x="76" y="72"/>
                  </a:lnTo>
                  <a:lnTo>
                    <a:pt x="76" y="74"/>
                  </a:lnTo>
                  <a:lnTo>
                    <a:pt x="58" y="84"/>
                  </a:lnTo>
                  <a:lnTo>
                    <a:pt x="46" y="94"/>
                  </a:lnTo>
                  <a:lnTo>
                    <a:pt x="40" y="104"/>
                  </a:lnTo>
                  <a:lnTo>
                    <a:pt x="38" y="112"/>
                  </a:lnTo>
                  <a:lnTo>
                    <a:pt x="38" y="118"/>
                  </a:lnTo>
                  <a:lnTo>
                    <a:pt x="40" y="122"/>
                  </a:lnTo>
                  <a:lnTo>
                    <a:pt x="48" y="126"/>
                  </a:lnTo>
                  <a:lnTo>
                    <a:pt x="44" y="146"/>
                  </a:lnTo>
                  <a:lnTo>
                    <a:pt x="38" y="146"/>
                  </a:lnTo>
                  <a:lnTo>
                    <a:pt x="24" y="146"/>
                  </a:lnTo>
                  <a:lnTo>
                    <a:pt x="22" y="146"/>
                  </a:lnTo>
                  <a:lnTo>
                    <a:pt x="20" y="146"/>
                  </a:lnTo>
                  <a:lnTo>
                    <a:pt x="18" y="148"/>
                  </a:lnTo>
                  <a:lnTo>
                    <a:pt x="16" y="148"/>
                  </a:lnTo>
                  <a:lnTo>
                    <a:pt x="0" y="166"/>
                  </a:lnTo>
                  <a:lnTo>
                    <a:pt x="2" y="168"/>
                  </a:lnTo>
                  <a:lnTo>
                    <a:pt x="6" y="170"/>
                  </a:lnTo>
                  <a:lnTo>
                    <a:pt x="12" y="170"/>
                  </a:lnTo>
                  <a:lnTo>
                    <a:pt x="18" y="170"/>
                  </a:lnTo>
                  <a:lnTo>
                    <a:pt x="24" y="168"/>
                  </a:lnTo>
                  <a:lnTo>
                    <a:pt x="26" y="168"/>
                  </a:lnTo>
                  <a:lnTo>
                    <a:pt x="28" y="166"/>
                  </a:lnTo>
                  <a:lnTo>
                    <a:pt x="30" y="166"/>
                  </a:lnTo>
                  <a:lnTo>
                    <a:pt x="32" y="166"/>
                  </a:lnTo>
                  <a:lnTo>
                    <a:pt x="36" y="166"/>
                  </a:lnTo>
                  <a:lnTo>
                    <a:pt x="36" y="168"/>
                  </a:lnTo>
                  <a:lnTo>
                    <a:pt x="34" y="170"/>
                  </a:lnTo>
                  <a:lnTo>
                    <a:pt x="32" y="176"/>
                  </a:lnTo>
                  <a:lnTo>
                    <a:pt x="28" y="180"/>
                  </a:lnTo>
                  <a:lnTo>
                    <a:pt x="24" y="184"/>
                  </a:lnTo>
                  <a:lnTo>
                    <a:pt x="20" y="188"/>
                  </a:lnTo>
                  <a:lnTo>
                    <a:pt x="16" y="190"/>
                  </a:lnTo>
                  <a:lnTo>
                    <a:pt x="16" y="192"/>
                  </a:lnTo>
                  <a:lnTo>
                    <a:pt x="16" y="194"/>
                  </a:lnTo>
                  <a:lnTo>
                    <a:pt x="18" y="198"/>
                  </a:lnTo>
                  <a:lnTo>
                    <a:pt x="20" y="202"/>
                  </a:lnTo>
                  <a:lnTo>
                    <a:pt x="24" y="206"/>
                  </a:lnTo>
                  <a:lnTo>
                    <a:pt x="30" y="210"/>
                  </a:lnTo>
                  <a:lnTo>
                    <a:pt x="38" y="214"/>
                  </a:lnTo>
                  <a:lnTo>
                    <a:pt x="40" y="214"/>
                  </a:lnTo>
                  <a:lnTo>
                    <a:pt x="42" y="214"/>
                  </a:lnTo>
                  <a:lnTo>
                    <a:pt x="44" y="214"/>
                  </a:lnTo>
                  <a:lnTo>
                    <a:pt x="46" y="210"/>
                  </a:lnTo>
                  <a:lnTo>
                    <a:pt x="50" y="206"/>
                  </a:lnTo>
                  <a:lnTo>
                    <a:pt x="50" y="204"/>
                  </a:lnTo>
                  <a:lnTo>
                    <a:pt x="50" y="200"/>
                  </a:lnTo>
                  <a:lnTo>
                    <a:pt x="52" y="196"/>
                  </a:lnTo>
                  <a:lnTo>
                    <a:pt x="54" y="194"/>
                  </a:lnTo>
                  <a:lnTo>
                    <a:pt x="58" y="192"/>
                  </a:lnTo>
                  <a:lnTo>
                    <a:pt x="58" y="194"/>
                  </a:lnTo>
                  <a:lnTo>
                    <a:pt x="56" y="196"/>
                  </a:lnTo>
                  <a:lnTo>
                    <a:pt x="56" y="200"/>
                  </a:lnTo>
                  <a:lnTo>
                    <a:pt x="56" y="204"/>
                  </a:lnTo>
                  <a:lnTo>
                    <a:pt x="58" y="206"/>
                  </a:lnTo>
                  <a:lnTo>
                    <a:pt x="58" y="208"/>
                  </a:lnTo>
                  <a:lnTo>
                    <a:pt x="56" y="210"/>
                  </a:lnTo>
                  <a:lnTo>
                    <a:pt x="56" y="212"/>
                  </a:lnTo>
                  <a:lnTo>
                    <a:pt x="56" y="216"/>
                  </a:lnTo>
                  <a:lnTo>
                    <a:pt x="56" y="220"/>
                  </a:lnTo>
                  <a:lnTo>
                    <a:pt x="56" y="228"/>
                  </a:lnTo>
                  <a:lnTo>
                    <a:pt x="60" y="258"/>
                  </a:lnTo>
                  <a:lnTo>
                    <a:pt x="76" y="308"/>
                  </a:lnTo>
                  <a:lnTo>
                    <a:pt x="92" y="336"/>
                  </a:lnTo>
                  <a:lnTo>
                    <a:pt x="94" y="336"/>
                  </a:lnTo>
                  <a:lnTo>
                    <a:pt x="96" y="340"/>
                  </a:lnTo>
                  <a:lnTo>
                    <a:pt x="98" y="344"/>
                  </a:lnTo>
                  <a:lnTo>
                    <a:pt x="102" y="352"/>
                  </a:lnTo>
                  <a:lnTo>
                    <a:pt x="104" y="354"/>
                  </a:lnTo>
                  <a:lnTo>
                    <a:pt x="108" y="358"/>
                  </a:lnTo>
                  <a:lnTo>
                    <a:pt x="110" y="362"/>
                  </a:lnTo>
                  <a:lnTo>
                    <a:pt x="112" y="366"/>
                  </a:lnTo>
                  <a:lnTo>
                    <a:pt x="114" y="370"/>
                  </a:lnTo>
                  <a:lnTo>
                    <a:pt x="116" y="372"/>
                  </a:lnTo>
                  <a:lnTo>
                    <a:pt x="120" y="372"/>
                  </a:lnTo>
                  <a:lnTo>
                    <a:pt x="126" y="372"/>
                  </a:lnTo>
                  <a:lnTo>
                    <a:pt x="130" y="372"/>
                  </a:lnTo>
                  <a:lnTo>
                    <a:pt x="132" y="372"/>
                  </a:lnTo>
                  <a:lnTo>
                    <a:pt x="132" y="370"/>
                  </a:lnTo>
                  <a:lnTo>
                    <a:pt x="132" y="368"/>
                  </a:lnTo>
                  <a:lnTo>
                    <a:pt x="134" y="364"/>
                  </a:lnTo>
                  <a:lnTo>
                    <a:pt x="134" y="362"/>
                  </a:lnTo>
                  <a:lnTo>
                    <a:pt x="138" y="358"/>
                  </a:lnTo>
                  <a:lnTo>
                    <a:pt x="140" y="356"/>
                  </a:lnTo>
                  <a:lnTo>
                    <a:pt x="144" y="354"/>
                  </a:lnTo>
                  <a:lnTo>
                    <a:pt x="146" y="352"/>
                  </a:lnTo>
                  <a:lnTo>
                    <a:pt x="146" y="348"/>
                  </a:lnTo>
                  <a:lnTo>
                    <a:pt x="150" y="346"/>
                  </a:lnTo>
                  <a:lnTo>
                    <a:pt x="152" y="344"/>
                  </a:lnTo>
                  <a:lnTo>
                    <a:pt x="154" y="342"/>
                  </a:lnTo>
                  <a:lnTo>
                    <a:pt x="156" y="338"/>
                  </a:lnTo>
                  <a:lnTo>
                    <a:pt x="158" y="330"/>
                  </a:lnTo>
                  <a:lnTo>
                    <a:pt x="160" y="318"/>
                  </a:lnTo>
                  <a:lnTo>
                    <a:pt x="158" y="308"/>
                  </a:lnTo>
                  <a:lnTo>
                    <a:pt x="156" y="302"/>
                  </a:lnTo>
                  <a:lnTo>
                    <a:pt x="156" y="296"/>
                  </a:lnTo>
                  <a:lnTo>
                    <a:pt x="156" y="290"/>
                  </a:lnTo>
                  <a:lnTo>
                    <a:pt x="158" y="284"/>
                  </a:lnTo>
                  <a:lnTo>
                    <a:pt x="162" y="280"/>
                  </a:lnTo>
                  <a:lnTo>
                    <a:pt x="166" y="278"/>
                  </a:lnTo>
                  <a:lnTo>
                    <a:pt x="168" y="276"/>
                  </a:lnTo>
                  <a:lnTo>
                    <a:pt x="170" y="276"/>
                  </a:lnTo>
                  <a:lnTo>
                    <a:pt x="174" y="274"/>
                  </a:lnTo>
                  <a:lnTo>
                    <a:pt x="178" y="270"/>
                  </a:lnTo>
                  <a:lnTo>
                    <a:pt x="182" y="268"/>
                  </a:lnTo>
                  <a:lnTo>
                    <a:pt x="184" y="266"/>
                  </a:lnTo>
                  <a:lnTo>
                    <a:pt x="190" y="260"/>
                  </a:lnTo>
                  <a:lnTo>
                    <a:pt x="198" y="252"/>
                  </a:lnTo>
                  <a:lnTo>
                    <a:pt x="208" y="244"/>
                  </a:lnTo>
                  <a:lnTo>
                    <a:pt x="218" y="236"/>
                  </a:lnTo>
                  <a:lnTo>
                    <a:pt x="224" y="232"/>
                  </a:lnTo>
                  <a:lnTo>
                    <a:pt x="226" y="230"/>
                  </a:lnTo>
                  <a:lnTo>
                    <a:pt x="232" y="228"/>
                  </a:lnTo>
                  <a:lnTo>
                    <a:pt x="236" y="222"/>
                  </a:lnTo>
                  <a:lnTo>
                    <a:pt x="242" y="216"/>
                  </a:lnTo>
                  <a:lnTo>
                    <a:pt x="246" y="210"/>
                  </a:lnTo>
                  <a:lnTo>
                    <a:pt x="248" y="202"/>
                  </a:lnTo>
                  <a:lnTo>
                    <a:pt x="250" y="200"/>
                  </a:lnTo>
                  <a:lnTo>
                    <a:pt x="250" y="198"/>
                  </a:lnTo>
                  <a:lnTo>
                    <a:pt x="254" y="196"/>
                  </a:lnTo>
                  <a:lnTo>
                    <a:pt x="258" y="194"/>
                  </a:lnTo>
                  <a:lnTo>
                    <a:pt x="262" y="194"/>
                  </a:lnTo>
                  <a:lnTo>
                    <a:pt x="270" y="196"/>
                  </a:lnTo>
                  <a:lnTo>
                    <a:pt x="270" y="182"/>
                  </a:lnTo>
                  <a:lnTo>
                    <a:pt x="270" y="180"/>
                  </a:lnTo>
                  <a:lnTo>
                    <a:pt x="268" y="176"/>
                  </a:lnTo>
                  <a:lnTo>
                    <a:pt x="266" y="176"/>
                  </a:lnTo>
                  <a:lnTo>
                    <a:pt x="266" y="174"/>
                  </a:lnTo>
                  <a:lnTo>
                    <a:pt x="264" y="172"/>
                  </a:lnTo>
                  <a:lnTo>
                    <a:pt x="264" y="168"/>
                  </a:lnTo>
                  <a:lnTo>
                    <a:pt x="264" y="164"/>
                  </a:lnTo>
                  <a:lnTo>
                    <a:pt x="266" y="162"/>
                  </a:lnTo>
                  <a:lnTo>
                    <a:pt x="266" y="160"/>
                  </a:lnTo>
                  <a:lnTo>
                    <a:pt x="266" y="158"/>
                  </a:lnTo>
                  <a:lnTo>
                    <a:pt x="268" y="154"/>
                  </a:lnTo>
                  <a:lnTo>
                    <a:pt x="268" y="152"/>
                  </a:lnTo>
                  <a:lnTo>
                    <a:pt x="270" y="150"/>
                  </a:lnTo>
                  <a:lnTo>
                    <a:pt x="274" y="150"/>
                  </a:lnTo>
                  <a:lnTo>
                    <a:pt x="282" y="150"/>
                  </a:lnTo>
                  <a:lnTo>
                    <a:pt x="288" y="150"/>
                  </a:lnTo>
                  <a:lnTo>
                    <a:pt x="290" y="150"/>
                  </a:lnTo>
                  <a:lnTo>
                    <a:pt x="292" y="152"/>
                  </a:lnTo>
                  <a:lnTo>
                    <a:pt x="294" y="156"/>
                  </a:lnTo>
                  <a:lnTo>
                    <a:pt x="294" y="164"/>
                  </a:lnTo>
                  <a:lnTo>
                    <a:pt x="298" y="178"/>
                  </a:lnTo>
                  <a:lnTo>
                    <a:pt x="300" y="176"/>
                  </a:lnTo>
                  <a:lnTo>
                    <a:pt x="302" y="174"/>
                  </a:lnTo>
                  <a:lnTo>
                    <a:pt x="304" y="170"/>
                  </a:lnTo>
                  <a:lnTo>
                    <a:pt x="304" y="168"/>
                  </a:lnTo>
                  <a:lnTo>
                    <a:pt x="306" y="164"/>
                  </a:lnTo>
                  <a:lnTo>
                    <a:pt x="308" y="162"/>
                  </a:lnTo>
                  <a:lnTo>
                    <a:pt x="310" y="162"/>
                  </a:lnTo>
                  <a:lnTo>
                    <a:pt x="312" y="164"/>
                  </a:lnTo>
                  <a:lnTo>
                    <a:pt x="312" y="168"/>
                  </a:lnTo>
                  <a:lnTo>
                    <a:pt x="314" y="176"/>
                  </a:lnTo>
                  <a:lnTo>
                    <a:pt x="316" y="184"/>
                  </a:lnTo>
                  <a:lnTo>
                    <a:pt x="316" y="182"/>
                  </a:lnTo>
                  <a:lnTo>
                    <a:pt x="318" y="182"/>
                  </a:lnTo>
                  <a:lnTo>
                    <a:pt x="320" y="182"/>
                  </a:lnTo>
                  <a:lnTo>
                    <a:pt x="320" y="184"/>
                  </a:lnTo>
                  <a:lnTo>
                    <a:pt x="322" y="184"/>
                  </a:lnTo>
                  <a:lnTo>
                    <a:pt x="324" y="184"/>
                  </a:lnTo>
                  <a:lnTo>
                    <a:pt x="324" y="182"/>
                  </a:lnTo>
                  <a:lnTo>
                    <a:pt x="324" y="178"/>
                  </a:lnTo>
                  <a:lnTo>
                    <a:pt x="322" y="174"/>
                  </a:lnTo>
                  <a:lnTo>
                    <a:pt x="322" y="170"/>
                  </a:lnTo>
                  <a:lnTo>
                    <a:pt x="322" y="168"/>
                  </a:lnTo>
                  <a:lnTo>
                    <a:pt x="324" y="168"/>
                  </a:lnTo>
                  <a:lnTo>
                    <a:pt x="328" y="170"/>
                  </a:lnTo>
                  <a:lnTo>
                    <a:pt x="330" y="172"/>
                  </a:lnTo>
                  <a:lnTo>
                    <a:pt x="332" y="172"/>
                  </a:lnTo>
                  <a:lnTo>
                    <a:pt x="334" y="170"/>
                  </a:lnTo>
                  <a:lnTo>
                    <a:pt x="336" y="168"/>
                  </a:lnTo>
                  <a:lnTo>
                    <a:pt x="338" y="166"/>
                  </a:lnTo>
                  <a:lnTo>
                    <a:pt x="340" y="164"/>
                  </a:lnTo>
                  <a:lnTo>
                    <a:pt x="342" y="164"/>
                  </a:lnTo>
                  <a:lnTo>
                    <a:pt x="344" y="160"/>
                  </a:lnTo>
                  <a:lnTo>
                    <a:pt x="344" y="156"/>
                  </a:lnTo>
                  <a:lnTo>
                    <a:pt x="346" y="152"/>
                  </a:lnTo>
                  <a:lnTo>
                    <a:pt x="348" y="146"/>
                  </a:lnTo>
                  <a:lnTo>
                    <a:pt x="350" y="142"/>
                  </a:lnTo>
                  <a:lnTo>
                    <a:pt x="354" y="140"/>
                  </a:lnTo>
                  <a:lnTo>
                    <a:pt x="358" y="138"/>
                  </a:lnTo>
                  <a:lnTo>
                    <a:pt x="368" y="134"/>
                  </a:lnTo>
                  <a:lnTo>
                    <a:pt x="370" y="130"/>
                  </a:lnTo>
                  <a:lnTo>
                    <a:pt x="370" y="128"/>
                  </a:lnTo>
                  <a:lnTo>
                    <a:pt x="372" y="126"/>
                  </a:lnTo>
                  <a:lnTo>
                    <a:pt x="374" y="124"/>
                  </a:lnTo>
                  <a:lnTo>
                    <a:pt x="374" y="120"/>
                  </a:lnTo>
                  <a:lnTo>
                    <a:pt x="376" y="116"/>
                  </a:lnTo>
                  <a:lnTo>
                    <a:pt x="378" y="114"/>
                  </a:lnTo>
                  <a:lnTo>
                    <a:pt x="378" y="110"/>
                  </a:lnTo>
                  <a:lnTo>
                    <a:pt x="378" y="108"/>
                  </a:lnTo>
                  <a:lnTo>
                    <a:pt x="376" y="108"/>
                  </a:lnTo>
                  <a:lnTo>
                    <a:pt x="366" y="110"/>
                  </a:lnTo>
                  <a:lnTo>
                    <a:pt x="354" y="112"/>
                  </a:lnTo>
                  <a:lnTo>
                    <a:pt x="344" y="114"/>
                  </a:lnTo>
                  <a:lnTo>
                    <a:pt x="330" y="112"/>
                  </a:lnTo>
                  <a:lnTo>
                    <a:pt x="328" y="116"/>
                  </a:lnTo>
                  <a:lnTo>
                    <a:pt x="326" y="120"/>
                  </a:lnTo>
                  <a:lnTo>
                    <a:pt x="324" y="124"/>
                  </a:lnTo>
                  <a:lnTo>
                    <a:pt x="322" y="130"/>
                  </a:lnTo>
                  <a:lnTo>
                    <a:pt x="320" y="134"/>
                  </a:lnTo>
                  <a:lnTo>
                    <a:pt x="318" y="136"/>
                  </a:lnTo>
                  <a:lnTo>
                    <a:pt x="316" y="138"/>
                  </a:lnTo>
                  <a:lnTo>
                    <a:pt x="314" y="138"/>
                  </a:lnTo>
                  <a:lnTo>
                    <a:pt x="310" y="138"/>
                  </a:lnTo>
                  <a:lnTo>
                    <a:pt x="306" y="136"/>
                  </a:lnTo>
                  <a:lnTo>
                    <a:pt x="302" y="136"/>
                  </a:lnTo>
                  <a:lnTo>
                    <a:pt x="298" y="136"/>
                  </a:lnTo>
                  <a:lnTo>
                    <a:pt x="294" y="138"/>
                  </a:lnTo>
                  <a:lnTo>
                    <a:pt x="290" y="136"/>
                  </a:lnTo>
                  <a:lnTo>
                    <a:pt x="284" y="136"/>
                  </a:lnTo>
                  <a:lnTo>
                    <a:pt x="282" y="136"/>
                  </a:lnTo>
                  <a:lnTo>
                    <a:pt x="280" y="136"/>
                  </a:lnTo>
                  <a:lnTo>
                    <a:pt x="264" y="1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9" name="Freeform 208"/>
            <p:cNvSpPr>
              <a:spLocks noChangeArrowheads="1"/>
            </p:cNvSpPr>
            <p:nvPr/>
          </p:nvSpPr>
          <p:spPr bwMode="auto">
            <a:xfrm>
              <a:off x="992" y="1220"/>
              <a:ext cx="195" cy="136"/>
            </a:xfrm>
            <a:custGeom>
              <a:avLst/>
              <a:gdLst>
                <a:gd name="T0" fmla="*/ 194 w 196"/>
                <a:gd name="T1" fmla="*/ 36 h 136"/>
                <a:gd name="T2" fmla="*/ 184 w 196"/>
                <a:gd name="T3" fmla="*/ 36 h 136"/>
                <a:gd name="T4" fmla="*/ 166 w 196"/>
                <a:gd name="T5" fmla="*/ 38 h 136"/>
                <a:gd name="T6" fmla="*/ 162 w 196"/>
                <a:gd name="T7" fmla="*/ 40 h 136"/>
                <a:gd name="T8" fmla="*/ 156 w 196"/>
                <a:gd name="T9" fmla="*/ 44 h 136"/>
                <a:gd name="T10" fmla="*/ 154 w 196"/>
                <a:gd name="T11" fmla="*/ 50 h 136"/>
                <a:gd name="T12" fmla="*/ 134 w 196"/>
                <a:gd name="T13" fmla="*/ 66 h 136"/>
                <a:gd name="T14" fmla="*/ 132 w 196"/>
                <a:gd name="T15" fmla="*/ 66 h 136"/>
                <a:gd name="T16" fmla="*/ 128 w 196"/>
                <a:gd name="T17" fmla="*/ 66 h 136"/>
                <a:gd name="T18" fmla="*/ 122 w 196"/>
                <a:gd name="T19" fmla="*/ 72 h 136"/>
                <a:gd name="T20" fmla="*/ 122 w 196"/>
                <a:gd name="T21" fmla="*/ 84 h 136"/>
                <a:gd name="T22" fmla="*/ 102 w 196"/>
                <a:gd name="T23" fmla="*/ 102 h 136"/>
                <a:gd name="T24" fmla="*/ 94 w 196"/>
                <a:gd name="T25" fmla="*/ 102 h 136"/>
                <a:gd name="T26" fmla="*/ 84 w 196"/>
                <a:gd name="T27" fmla="*/ 104 h 136"/>
                <a:gd name="T28" fmla="*/ 74 w 196"/>
                <a:gd name="T29" fmla="*/ 110 h 136"/>
                <a:gd name="T30" fmla="*/ 68 w 196"/>
                <a:gd name="T31" fmla="*/ 118 h 136"/>
                <a:gd name="T32" fmla="*/ 60 w 196"/>
                <a:gd name="T33" fmla="*/ 124 h 136"/>
                <a:gd name="T34" fmla="*/ 56 w 196"/>
                <a:gd name="T35" fmla="*/ 128 h 136"/>
                <a:gd name="T36" fmla="*/ 52 w 196"/>
                <a:gd name="T37" fmla="*/ 130 h 136"/>
                <a:gd name="T38" fmla="*/ 32 w 196"/>
                <a:gd name="T39" fmla="*/ 136 h 136"/>
                <a:gd name="T40" fmla="*/ 12 w 196"/>
                <a:gd name="T41" fmla="*/ 132 h 136"/>
                <a:gd name="T42" fmla="*/ 0 w 196"/>
                <a:gd name="T43" fmla="*/ 80 h 136"/>
                <a:gd name="T44" fmla="*/ 12 w 196"/>
                <a:gd name="T45" fmla="*/ 42 h 136"/>
                <a:gd name="T46" fmla="*/ 32 w 196"/>
                <a:gd name="T47" fmla="*/ 32 h 136"/>
                <a:gd name="T48" fmla="*/ 38 w 196"/>
                <a:gd name="T49" fmla="*/ 30 h 136"/>
                <a:gd name="T50" fmla="*/ 48 w 196"/>
                <a:gd name="T51" fmla="*/ 24 h 136"/>
                <a:gd name="T52" fmla="*/ 56 w 196"/>
                <a:gd name="T53" fmla="*/ 14 h 136"/>
                <a:gd name="T54" fmla="*/ 60 w 196"/>
                <a:gd name="T55" fmla="*/ 8 h 136"/>
                <a:gd name="T56" fmla="*/ 66 w 196"/>
                <a:gd name="T57" fmla="*/ 10 h 136"/>
                <a:gd name="T58" fmla="*/ 74 w 196"/>
                <a:gd name="T59" fmla="*/ 10 h 136"/>
                <a:gd name="T60" fmla="*/ 92 w 196"/>
                <a:gd name="T61" fmla="*/ 12 h 136"/>
                <a:gd name="T62" fmla="*/ 122 w 196"/>
                <a:gd name="T63" fmla="*/ 2 h 136"/>
                <a:gd name="T64" fmla="*/ 140 w 196"/>
                <a:gd name="T65" fmla="*/ 8 h 136"/>
                <a:gd name="T66" fmla="*/ 142 w 196"/>
                <a:gd name="T67" fmla="*/ 12 h 136"/>
                <a:gd name="T68" fmla="*/ 150 w 196"/>
                <a:gd name="T69" fmla="*/ 16 h 136"/>
                <a:gd name="T70" fmla="*/ 158 w 196"/>
                <a:gd name="T71" fmla="*/ 20 h 136"/>
                <a:gd name="T72" fmla="*/ 194 w 196"/>
                <a:gd name="T73" fmla="*/ 20 h 136"/>
                <a:gd name="T74" fmla="*/ 194 w 196"/>
                <a:gd name="T75" fmla="*/ 24 h 136"/>
                <a:gd name="T76" fmla="*/ 196 w 196"/>
                <a:gd name="T77" fmla="*/ 34 h 1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6"/>
                <a:gd name="T118" fmla="*/ 0 h 136"/>
                <a:gd name="T119" fmla="*/ 196 w 196"/>
                <a:gd name="T120" fmla="*/ 136 h 1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6" h="136">
                  <a:moveTo>
                    <a:pt x="196" y="36"/>
                  </a:moveTo>
                  <a:lnTo>
                    <a:pt x="194" y="36"/>
                  </a:lnTo>
                  <a:lnTo>
                    <a:pt x="190" y="36"/>
                  </a:lnTo>
                  <a:lnTo>
                    <a:pt x="184" y="36"/>
                  </a:lnTo>
                  <a:lnTo>
                    <a:pt x="176" y="36"/>
                  </a:lnTo>
                  <a:lnTo>
                    <a:pt x="166" y="38"/>
                  </a:lnTo>
                  <a:lnTo>
                    <a:pt x="162" y="40"/>
                  </a:lnTo>
                  <a:lnTo>
                    <a:pt x="160" y="42"/>
                  </a:lnTo>
                  <a:lnTo>
                    <a:pt x="156" y="44"/>
                  </a:lnTo>
                  <a:lnTo>
                    <a:pt x="154" y="46"/>
                  </a:lnTo>
                  <a:lnTo>
                    <a:pt x="154" y="50"/>
                  </a:lnTo>
                  <a:lnTo>
                    <a:pt x="138" y="56"/>
                  </a:lnTo>
                  <a:lnTo>
                    <a:pt x="134" y="66"/>
                  </a:lnTo>
                  <a:lnTo>
                    <a:pt x="132" y="66"/>
                  </a:lnTo>
                  <a:lnTo>
                    <a:pt x="130" y="66"/>
                  </a:lnTo>
                  <a:lnTo>
                    <a:pt x="128" y="66"/>
                  </a:lnTo>
                  <a:lnTo>
                    <a:pt x="124" y="68"/>
                  </a:lnTo>
                  <a:lnTo>
                    <a:pt x="122" y="72"/>
                  </a:lnTo>
                  <a:lnTo>
                    <a:pt x="122" y="76"/>
                  </a:lnTo>
                  <a:lnTo>
                    <a:pt x="122" y="84"/>
                  </a:lnTo>
                  <a:lnTo>
                    <a:pt x="104" y="102"/>
                  </a:lnTo>
                  <a:lnTo>
                    <a:pt x="102" y="102"/>
                  </a:lnTo>
                  <a:lnTo>
                    <a:pt x="98" y="102"/>
                  </a:lnTo>
                  <a:lnTo>
                    <a:pt x="94" y="102"/>
                  </a:lnTo>
                  <a:lnTo>
                    <a:pt x="88" y="104"/>
                  </a:lnTo>
                  <a:lnTo>
                    <a:pt x="84" y="104"/>
                  </a:lnTo>
                  <a:lnTo>
                    <a:pt x="78" y="108"/>
                  </a:lnTo>
                  <a:lnTo>
                    <a:pt x="74" y="110"/>
                  </a:lnTo>
                  <a:lnTo>
                    <a:pt x="72" y="114"/>
                  </a:lnTo>
                  <a:lnTo>
                    <a:pt x="68" y="118"/>
                  </a:lnTo>
                  <a:lnTo>
                    <a:pt x="64" y="122"/>
                  </a:lnTo>
                  <a:lnTo>
                    <a:pt x="60" y="124"/>
                  </a:lnTo>
                  <a:lnTo>
                    <a:pt x="58" y="128"/>
                  </a:lnTo>
                  <a:lnTo>
                    <a:pt x="56" y="128"/>
                  </a:lnTo>
                  <a:lnTo>
                    <a:pt x="54" y="130"/>
                  </a:lnTo>
                  <a:lnTo>
                    <a:pt x="52" y="130"/>
                  </a:lnTo>
                  <a:lnTo>
                    <a:pt x="44" y="134"/>
                  </a:lnTo>
                  <a:lnTo>
                    <a:pt x="32" y="136"/>
                  </a:lnTo>
                  <a:lnTo>
                    <a:pt x="20" y="134"/>
                  </a:lnTo>
                  <a:lnTo>
                    <a:pt x="12" y="132"/>
                  </a:lnTo>
                  <a:lnTo>
                    <a:pt x="2" y="110"/>
                  </a:lnTo>
                  <a:lnTo>
                    <a:pt x="0" y="80"/>
                  </a:lnTo>
                  <a:lnTo>
                    <a:pt x="10" y="64"/>
                  </a:lnTo>
                  <a:lnTo>
                    <a:pt x="12" y="42"/>
                  </a:lnTo>
                  <a:lnTo>
                    <a:pt x="28" y="42"/>
                  </a:lnTo>
                  <a:lnTo>
                    <a:pt x="32" y="32"/>
                  </a:lnTo>
                  <a:lnTo>
                    <a:pt x="34" y="32"/>
                  </a:lnTo>
                  <a:lnTo>
                    <a:pt x="38" y="30"/>
                  </a:lnTo>
                  <a:lnTo>
                    <a:pt x="42" y="28"/>
                  </a:lnTo>
                  <a:lnTo>
                    <a:pt x="48" y="24"/>
                  </a:lnTo>
                  <a:lnTo>
                    <a:pt x="52" y="20"/>
                  </a:lnTo>
                  <a:lnTo>
                    <a:pt x="56" y="14"/>
                  </a:lnTo>
                  <a:lnTo>
                    <a:pt x="58" y="8"/>
                  </a:lnTo>
                  <a:lnTo>
                    <a:pt x="60" y="8"/>
                  </a:lnTo>
                  <a:lnTo>
                    <a:pt x="62" y="10"/>
                  </a:lnTo>
                  <a:lnTo>
                    <a:pt x="66" y="10"/>
                  </a:lnTo>
                  <a:lnTo>
                    <a:pt x="70" y="10"/>
                  </a:lnTo>
                  <a:lnTo>
                    <a:pt x="74" y="10"/>
                  </a:lnTo>
                  <a:lnTo>
                    <a:pt x="80" y="10"/>
                  </a:lnTo>
                  <a:lnTo>
                    <a:pt x="92" y="12"/>
                  </a:lnTo>
                  <a:lnTo>
                    <a:pt x="108" y="10"/>
                  </a:lnTo>
                  <a:lnTo>
                    <a:pt x="122" y="2"/>
                  </a:lnTo>
                  <a:lnTo>
                    <a:pt x="132" y="0"/>
                  </a:lnTo>
                  <a:lnTo>
                    <a:pt x="140" y="8"/>
                  </a:lnTo>
                  <a:lnTo>
                    <a:pt x="140" y="10"/>
                  </a:lnTo>
                  <a:lnTo>
                    <a:pt x="142" y="12"/>
                  </a:lnTo>
                  <a:lnTo>
                    <a:pt x="146" y="14"/>
                  </a:lnTo>
                  <a:lnTo>
                    <a:pt x="150" y="16"/>
                  </a:lnTo>
                  <a:lnTo>
                    <a:pt x="154" y="18"/>
                  </a:lnTo>
                  <a:lnTo>
                    <a:pt x="158" y="20"/>
                  </a:lnTo>
                  <a:lnTo>
                    <a:pt x="162" y="20"/>
                  </a:lnTo>
                  <a:lnTo>
                    <a:pt x="194" y="20"/>
                  </a:lnTo>
                  <a:lnTo>
                    <a:pt x="194" y="22"/>
                  </a:lnTo>
                  <a:lnTo>
                    <a:pt x="194" y="24"/>
                  </a:lnTo>
                  <a:lnTo>
                    <a:pt x="194" y="30"/>
                  </a:lnTo>
                  <a:lnTo>
                    <a:pt x="196" y="34"/>
                  </a:lnTo>
                  <a:lnTo>
                    <a:pt x="196"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0" name="Freeform 209"/>
            <p:cNvSpPr>
              <a:spLocks noChangeArrowheads="1"/>
            </p:cNvSpPr>
            <p:nvPr/>
          </p:nvSpPr>
          <p:spPr bwMode="auto">
            <a:xfrm>
              <a:off x="1784" y="1094"/>
              <a:ext cx="116" cy="172"/>
            </a:xfrm>
            <a:custGeom>
              <a:avLst/>
              <a:gdLst>
                <a:gd name="T0" fmla="*/ 112 w 116"/>
                <a:gd name="T1" fmla="*/ 4 h 172"/>
                <a:gd name="T2" fmla="*/ 94 w 116"/>
                <a:gd name="T3" fmla="*/ 20 h 172"/>
                <a:gd name="T4" fmla="*/ 76 w 116"/>
                <a:gd name="T5" fmla="*/ 34 h 172"/>
                <a:gd name="T6" fmla="*/ 66 w 116"/>
                <a:gd name="T7" fmla="*/ 42 h 172"/>
                <a:gd name="T8" fmla="*/ 58 w 116"/>
                <a:gd name="T9" fmla="*/ 48 h 172"/>
                <a:gd name="T10" fmla="*/ 54 w 116"/>
                <a:gd name="T11" fmla="*/ 50 h 172"/>
                <a:gd name="T12" fmla="*/ 18 w 116"/>
                <a:gd name="T13" fmla="*/ 46 h 172"/>
                <a:gd name="T14" fmla="*/ 16 w 116"/>
                <a:gd name="T15" fmla="*/ 52 h 172"/>
                <a:gd name="T16" fmla="*/ 18 w 116"/>
                <a:gd name="T17" fmla="*/ 60 h 172"/>
                <a:gd name="T18" fmla="*/ 18 w 116"/>
                <a:gd name="T19" fmla="*/ 64 h 172"/>
                <a:gd name="T20" fmla="*/ 18 w 116"/>
                <a:gd name="T21" fmla="*/ 70 h 172"/>
                <a:gd name="T22" fmla="*/ 10 w 116"/>
                <a:gd name="T23" fmla="*/ 72 h 172"/>
                <a:gd name="T24" fmla="*/ 4 w 116"/>
                <a:gd name="T25" fmla="*/ 70 h 172"/>
                <a:gd name="T26" fmla="*/ 0 w 116"/>
                <a:gd name="T27" fmla="*/ 70 h 172"/>
                <a:gd name="T28" fmla="*/ 12 w 116"/>
                <a:gd name="T29" fmla="*/ 90 h 172"/>
                <a:gd name="T30" fmla="*/ 16 w 116"/>
                <a:gd name="T31" fmla="*/ 112 h 172"/>
                <a:gd name="T32" fmla="*/ 20 w 116"/>
                <a:gd name="T33" fmla="*/ 114 h 172"/>
                <a:gd name="T34" fmla="*/ 26 w 116"/>
                <a:gd name="T35" fmla="*/ 120 h 172"/>
                <a:gd name="T36" fmla="*/ 34 w 116"/>
                <a:gd name="T37" fmla="*/ 124 h 172"/>
                <a:gd name="T38" fmla="*/ 40 w 116"/>
                <a:gd name="T39" fmla="*/ 128 h 172"/>
                <a:gd name="T40" fmla="*/ 42 w 116"/>
                <a:gd name="T41" fmla="*/ 132 h 172"/>
                <a:gd name="T42" fmla="*/ 42 w 116"/>
                <a:gd name="T43" fmla="*/ 134 h 172"/>
                <a:gd name="T44" fmla="*/ 42 w 116"/>
                <a:gd name="T45" fmla="*/ 140 h 172"/>
                <a:gd name="T46" fmla="*/ 40 w 116"/>
                <a:gd name="T47" fmla="*/ 156 h 172"/>
                <a:gd name="T48" fmla="*/ 42 w 116"/>
                <a:gd name="T49" fmla="*/ 164 h 172"/>
                <a:gd name="T50" fmla="*/ 48 w 116"/>
                <a:gd name="T51" fmla="*/ 170 h 172"/>
                <a:gd name="T52" fmla="*/ 56 w 116"/>
                <a:gd name="T53" fmla="*/ 172 h 172"/>
                <a:gd name="T54" fmla="*/ 64 w 116"/>
                <a:gd name="T55" fmla="*/ 172 h 172"/>
                <a:gd name="T56" fmla="*/ 72 w 116"/>
                <a:gd name="T57" fmla="*/ 166 h 172"/>
                <a:gd name="T58" fmla="*/ 76 w 116"/>
                <a:gd name="T59" fmla="*/ 160 h 172"/>
                <a:gd name="T60" fmla="*/ 78 w 116"/>
                <a:gd name="T61" fmla="*/ 136 h 172"/>
                <a:gd name="T62" fmla="*/ 76 w 116"/>
                <a:gd name="T63" fmla="*/ 120 h 172"/>
                <a:gd name="T64" fmla="*/ 70 w 116"/>
                <a:gd name="T65" fmla="*/ 112 h 172"/>
                <a:gd name="T66" fmla="*/ 66 w 116"/>
                <a:gd name="T67" fmla="*/ 108 h 172"/>
                <a:gd name="T68" fmla="*/ 62 w 116"/>
                <a:gd name="T69" fmla="*/ 106 h 172"/>
                <a:gd name="T70" fmla="*/ 54 w 116"/>
                <a:gd name="T71" fmla="*/ 96 h 172"/>
                <a:gd name="T72" fmla="*/ 54 w 116"/>
                <a:gd name="T73" fmla="*/ 90 h 172"/>
                <a:gd name="T74" fmla="*/ 56 w 116"/>
                <a:gd name="T75" fmla="*/ 86 h 172"/>
                <a:gd name="T76" fmla="*/ 58 w 116"/>
                <a:gd name="T77" fmla="*/ 84 h 172"/>
                <a:gd name="T78" fmla="*/ 60 w 116"/>
                <a:gd name="T79" fmla="*/ 84 h 172"/>
                <a:gd name="T80" fmla="*/ 86 w 116"/>
                <a:gd name="T81" fmla="*/ 56 h 172"/>
                <a:gd name="T82" fmla="*/ 98 w 116"/>
                <a:gd name="T83" fmla="*/ 42 h 172"/>
                <a:gd name="T84" fmla="*/ 110 w 116"/>
                <a:gd name="T85" fmla="*/ 20 h 172"/>
                <a:gd name="T86" fmla="*/ 114 w 116"/>
                <a:gd name="T87" fmla="*/ 8 h 1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6"/>
                <a:gd name="T133" fmla="*/ 0 h 172"/>
                <a:gd name="T134" fmla="*/ 116 w 116"/>
                <a:gd name="T135" fmla="*/ 172 h 1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6" h="172">
                  <a:moveTo>
                    <a:pt x="116" y="0"/>
                  </a:moveTo>
                  <a:lnTo>
                    <a:pt x="112" y="4"/>
                  </a:lnTo>
                  <a:lnTo>
                    <a:pt x="104" y="10"/>
                  </a:lnTo>
                  <a:lnTo>
                    <a:pt x="94" y="20"/>
                  </a:lnTo>
                  <a:lnTo>
                    <a:pt x="84" y="28"/>
                  </a:lnTo>
                  <a:lnTo>
                    <a:pt x="76" y="34"/>
                  </a:lnTo>
                  <a:lnTo>
                    <a:pt x="70" y="38"/>
                  </a:lnTo>
                  <a:lnTo>
                    <a:pt x="66" y="42"/>
                  </a:lnTo>
                  <a:lnTo>
                    <a:pt x="62" y="46"/>
                  </a:lnTo>
                  <a:lnTo>
                    <a:pt x="58" y="48"/>
                  </a:lnTo>
                  <a:lnTo>
                    <a:pt x="54" y="48"/>
                  </a:lnTo>
                  <a:lnTo>
                    <a:pt x="54" y="50"/>
                  </a:lnTo>
                  <a:lnTo>
                    <a:pt x="22" y="46"/>
                  </a:lnTo>
                  <a:lnTo>
                    <a:pt x="18" y="46"/>
                  </a:lnTo>
                  <a:lnTo>
                    <a:pt x="18" y="48"/>
                  </a:lnTo>
                  <a:lnTo>
                    <a:pt x="16" y="52"/>
                  </a:lnTo>
                  <a:lnTo>
                    <a:pt x="16" y="56"/>
                  </a:lnTo>
                  <a:lnTo>
                    <a:pt x="18" y="60"/>
                  </a:lnTo>
                  <a:lnTo>
                    <a:pt x="18" y="62"/>
                  </a:lnTo>
                  <a:lnTo>
                    <a:pt x="18" y="64"/>
                  </a:lnTo>
                  <a:lnTo>
                    <a:pt x="20" y="66"/>
                  </a:lnTo>
                  <a:lnTo>
                    <a:pt x="18" y="70"/>
                  </a:lnTo>
                  <a:lnTo>
                    <a:pt x="14" y="72"/>
                  </a:lnTo>
                  <a:lnTo>
                    <a:pt x="10" y="72"/>
                  </a:lnTo>
                  <a:lnTo>
                    <a:pt x="8" y="72"/>
                  </a:lnTo>
                  <a:lnTo>
                    <a:pt x="4" y="70"/>
                  </a:lnTo>
                  <a:lnTo>
                    <a:pt x="2" y="70"/>
                  </a:lnTo>
                  <a:lnTo>
                    <a:pt x="0" y="70"/>
                  </a:lnTo>
                  <a:lnTo>
                    <a:pt x="0" y="92"/>
                  </a:lnTo>
                  <a:lnTo>
                    <a:pt x="12" y="90"/>
                  </a:lnTo>
                  <a:lnTo>
                    <a:pt x="22" y="98"/>
                  </a:lnTo>
                  <a:lnTo>
                    <a:pt x="16" y="112"/>
                  </a:lnTo>
                  <a:lnTo>
                    <a:pt x="18" y="112"/>
                  </a:lnTo>
                  <a:lnTo>
                    <a:pt x="20" y="114"/>
                  </a:lnTo>
                  <a:lnTo>
                    <a:pt x="22" y="116"/>
                  </a:lnTo>
                  <a:lnTo>
                    <a:pt x="26" y="120"/>
                  </a:lnTo>
                  <a:lnTo>
                    <a:pt x="30" y="122"/>
                  </a:lnTo>
                  <a:lnTo>
                    <a:pt x="34" y="124"/>
                  </a:lnTo>
                  <a:lnTo>
                    <a:pt x="36" y="126"/>
                  </a:lnTo>
                  <a:lnTo>
                    <a:pt x="40" y="128"/>
                  </a:lnTo>
                  <a:lnTo>
                    <a:pt x="42" y="130"/>
                  </a:lnTo>
                  <a:lnTo>
                    <a:pt x="42" y="132"/>
                  </a:lnTo>
                  <a:lnTo>
                    <a:pt x="42" y="134"/>
                  </a:lnTo>
                  <a:lnTo>
                    <a:pt x="42" y="136"/>
                  </a:lnTo>
                  <a:lnTo>
                    <a:pt x="42" y="140"/>
                  </a:lnTo>
                  <a:lnTo>
                    <a:pt x="42" y="148"/>
                  </a:lnTo>
                  <a:lnTo>
                    <a:pt x="40" y="156"/>
                  </a:lnTo>
                  <a:lnTo>
                    <a:pt x="40" y="160"/>
                  </a:lnTo>
                  <a:lnTo>
                    <a:pt x="42" y="164"/>
                  </a:lnTo>
                  <a:lnTo>
                    <a:pt x="46" y="168"/>
                  </a:lnTo>
                  <a:lnTo>
                    <a:pt x="48" y="170"/>
                  </a:lnTo>
                  <a:lnTo>
                    <a:pt x="52" y="170"/>
                  </a:lnTo>
                  <a:lnTo>
                    <a:pt x="56" y="172"/>
                  </a:lnTo>
                  <a:lnTo>
                    <a:pt x="60" y="172"/>
                  </a:lnTo>
                  <a:lnTo>
                    <a:pt x="64" y="172"/>
                  </a:lnTo>
                  <a:lnTo>
                    <a:pt x="68" y="168"/>
                  </a:lnTo>
                  <a:lnTo>
                    <a:pt x="72" y="166"/>
                  </a:lnTo>
                  <a:lnTo>
                    <a:pt x="74" y="162"/>
                  </a:lnTo>
                  <a:lnTo>
                    <a:pt x="76" y="160"/>
                  </a:lnTo>
                  <a:lnTo>
                    <a:pt x="78" y="136"/>
                  </a:lnTo>
                  <a:lnTo>
                    <a:pt x="78" y="128"/>
                  </a:lnTo>
                  <a:lnTo>
                    <a:pt x="76" y="120"/>
                  </a:lnTo>
                  <a:lnTo>
                    <a:pt x="74" y="116"/>
                  </a:lnTo>
                  <a:lnTo>
                    <a:pt x="70" y="112"/>
                  </a:lnTo>
                  <a:lnTo>
                    <a:pt x="68" y="108"/>
                  </a:lnTo>
                  <a:lnTo>
                    <a:pt x="66" y="108"/>
                  </a:lnTo>
                  <a:lnTo>
                    <a:pt x="64" y="106"/>
                  </a:lnTo>
                  <a:lnTo>
                    <a:pt x="62" y="106"/>
                  </a:lnTo>
                  <a:lnTo>
                    <a:pt x="58" y="100"/>
                  </a:lnTo>
                  <a:lnTo>
                    <a:pt x="54" y="96"/>
                  </a:lnTo>
                  <a:lnTo>
                    <a:pt x="54" y="92"/>
                  </a:lnTo>
                  <a:lnTo>
                    <a:pt x="54" y="90"/>
                  </a:lnTo>
                  <a:lnTo>
                    <a:pt x="54" y="88"/>
                  </a:lnTo>
                  <a:lnTo>
                    <a:pt x="56" y="86"/>
                  </a:lnTo>
                  <a:lnTo>
                    <a:pt x="58" y="86"/>
                  </a:lnTo>
                  <a:lnTo>
                    <a:pt x="58" y="84"/>
                  </a:lnTo>
                  <a:lnTo>
                    <a:pt x="60" y="84"/>
                  </a:lnTo>
                  <a:lnTo>
                    <a:pt x="74" y="70"/>
                  </a:lnTo>
                  <a:lnTo>
                    <a:pt x="86" y="56"/>
                  </a:lnTo>
                  <a:lnTo>
                    <a:pt x="94" y="46"/>
                  </a:lnTo>
                  <a:lnTo>
                    <a:pt x="98" y="42"/>
                  </a:lnTo>
                  <a:lnTo>
                    <a:pt x="104" y="32"/>
                  </a:lnTo>
                  <a:lnTo>
                    <a:pt x="110" y="20"/>
                  </a:lnTo>
                  <a:lnTo>
                    <a:pt x="114" y="12"/>
                  </a:lnTo>
                  <a:lnTo>
                    <a:pt x="114" y="8"/>
                  </a:lnTo>
                  <a:lnTo>
                    <a:pt x="1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1" name="Freeform 210"/>
            <p:cNvSpPr>
              <a:spLocks noChangeArrowheads="1"/>
            </p:cNvSpPr>
            <p:nvPr/>
          </p:nvSpPr>
          <p:spPr bwMode="auto">
            <a:xfrm>
              <a:off x="1350" y="980"/>
              <a:ext cx="420" cy="175"/>
            </a:xfrm>
            <a:custGeom>
              <a:avLst/>
              <a:gdLst>
                <a:gd name="T0" fmla="*/ 26 w 420"/>
                <a:gd name="T1" fmla="*/ 20 h 174"/>
                <a:gd name="T2" fmla="*/ 26 w 420"/>
                <a:gd name="T3" fmla="*/ 18 h 174"/>
                <a:gd name="T4" fmla="*/ 30 w 420"/>
                <a:gd name="T5" fmla="*/ 14 h 174"/>
                <a:gd name="T6" fmla="*/ 36 w 420"/>
                <a:gd name="T7" fmla="*/ 10 h 174"/>
                <a:gd name="T8" fmla="*/ 48 w 420"/>
                <a:gd name="T9" fmla="*/ 12 h 174"/>
                <a:gd name="T10" fmla="*/ 58 w 420"/>
                <a:gd name="T11" fmla="*/ 14 h 174"/>
                <a:gd name="T12" fmla="*/ 78 w 420"/>
                <a:gd name="T13" fmla="*/ 18 h 174"/>
                <a:gd name="T14" fmla="*/ 106 w 420"/>
                <a:gd name="T15" fmla="*/ 42 h 174"/>
                <a:gd name="T16" fmla="*/ 108 w 420"/>
                <a:gd name="T17" fmla="*/ 40 h 174"/>
                <a:gd name="T18" fmla="*/ 114 w 420"/>
                <a:gd name="T19" fmla="*/ 36 h 174"/>
                <a:gd name="T20" fmla="*/ 120 w 420"/>
                <a:gd name="T21" fmla="*/ 28 h 174"/>
                <a:gd name="T22" fmla="*/ 122 w 420"/>
                <a:gd name="T23" fmla="*/ 20 h 174"/>
                <a:gd name="T24" fmla="*/ 128 w 420"/>
                <a:gd name="T25" fmla="*/ 18 h 174"/>
                <a:gd name="T26" fmla="*/ 136 w 420"/>
                <a:gd name="T27" fmla="*/ 14 h 174"/>
                <a:gd name="T28" fmla="*/ 154 w 420"/>
                <a:gd name="T29" fmla="*/ 0 h 174"/>
                <a:gd name="T30" fmla="*/ 178 w 420"/>
                <a:gd name="T31" fmla="*/ 4 h 174"/>
                <a:gd name="T32" fmla="*/ 200 w 420"/>
                <a:gd name="T33" fmla="*/ 2 h 174"/>
                <a:gd name="T34" fmla="*/ 234 w 420"/>
                <a:gd name="T35" fmla="*/ 12 h 174"/>
                <a:gd name="T36" fmla="*/ 256 w 420"/>
                <a:gd name="T37" fmla="*/ 24 h 174"/>
                <a:gd name="T38" fmla="*/ 274 w 420"/>
                <a:gd name="T39" fmla="*/ 26 h 174"/>
                <a:gd name="T40" fmla="*/ 304 w 420"/>
                <a:gd name="T41" fmla="*/ 18 h 174"/>
                <a:gd name="T42" fmla="*/ 318 w 420"/>
                <a:gd name="T43" fmla="*/ 10 h 174"/>
                <a:gd name="T44" fmla="*/ 322 w 420"/>
                <a:gd name="T45" fmla="*/ 4 h 174"/>
                <a:gd name="T46" fmla="*/ 322 w 420"/>
                <a:gd name="T47" fmla="*/ 2 h 174"/>
                <a:gd name="T48" fmla="*/ 342 w 420"/>
                <a:gd name="T49" fmla="*/ 6 h 174"/>
                <a:gd name="T50" fmla="*/ 378 w 420"/>
                <a:gd name="T51" fmla="*/ 22 h 174"/>
                <a:gd name="T52" fmla="*/ 372 w 420"/>
                <a:gd name="T53" fmla="*/ 60 h 174"/>
                <a:gd name="T54" fmla="*/ 382 w 420"/>
                <a:gd name="T55" fmla="*/ 60 h 174"/>
                <a:gd name="T56" fmla="*/ 394 w 420"/>
                <a:gd name="T57" fmla="*/ 60 h 174"/>
                <a:gd name="T58" fmla="*/ 404 w 420"/>
                <a:gd name="T59" fmla="*/ 60 h 174"/>
                <a:gd name="T60" fmla="*/ 412 w 420"/>
                <a:gd name="T61" fmla="*/ 64 h 174"/>
                <a:gd name="T62" fmla="*/ 418 w 420"/>
                <a:gd name="T63" fmla="*/ 68 h 174"/>
                <a:gd name="T64" fmla="*/ 420 w 420"/>
                <a:gd name="T65" fmla="*/ 74 h 174"/>
                <a:gd name="T66" fmla="*/ 414 w 420"/>
                <a:gd name="T67" fmla="*/ 78 h 174"/>
                <a:gd name="T68" fmla="*/ 404 w 420"/>
                <a:gd name="T69" fmla="*/ 84 h 174"/>
                <a:gd name="T70" fmla="*/ 390 w 420"/>
                <a:gd name="T71" fmla="*/ 88 h 174"/>
                <a:gd name="T72" fmla="*/ 374 w 420"/>
                <a:gd name="T73" fmla="*/ 92 h 174"/>
                <a:gd name="T74" fmla="*/ 360 w 420"/>
                <a:gd name="T75" fmla="*/ 100 h 174"/>
                <a:gd name="T76" fmla="*/ 360 w 420"/>
                <a:gd name="T77" fmla="*/ 104 h 174"/>
                <a:gd name="T78" fmla="*/ 358 w 420"/>
                <a:gd name="T79" fmla="*/ 112 h 174"/>
                <a:gd name="T80" fmla="*/ 354 w 420"/>
                <a:gd name="T81" fmla="*/ 120 h 174"/>
                <a:gd name="T82" fmla="*/ 344 w 420"/>
                <a:gd name="T83" fmla="*/ 128 h 174"/>
                <a:gd name="T84" fmla="*/ 322 w 420"/>
                <a:gd name="T85" fmla="*/ 136 h 174"/>
                <a:gd name="T86" fmla="*/ 280 w 420"/>
                <a:gd name="T87" fmla="*/ 144 h 174"/>
                <a:gd name="T88" fmla="*/ 246 w 420"/>
                <a:gd name="T89" fmla="*/ 152 h 174"/>
                <a:gd name="T90" fmla="*/ 232 w 420"/>
                <a:gd name="T91" fmla="*/ 158 h 174"/>
                <a:gd name="T92" fmla="*/ 204 w 420"/>
                <a:gd name="T93" fmla="*/ 172 h 174"/>
                <a:gd name="T94" fmla="*/ 176 w 420"/>
                <a:gd name="T95" fmla="*/ 172 h 174"/>
                <a:gd name="T96" fmla="*/ 162 w 420"/>
                <a:gd name="T97" fmla="*/ 162 h 174"/>
                <a:gd name="T98" fmla="*/ 144 w 420"/>
                <a:gd name="T99" fmla="*/ 160 h 174"/>
                <a:gd name="T100" fmla="*/ 116 w 420"/>
                <a:gd name="T101" fmla="*/ 162 h 174"/>
                <a:gd name="T102" fmla="*/ 88 w 420"/>
                <a:gd name="T103" fmla="*/ 160 h 174"/>
                <a:gd name="T104" fmla="*/ 76 w 420"/>
                <a:gd name="T105" fmla="*/ 148 h 174"/>
                <a:gd name="T106" fmla="*/ 76 w 420"/>
                <a:gd name="T107" fmla="*/ 134 h 174"/>
                <a:gd name="T108" fmla="*/ 66 w 420"/>
                <a:gd name="T109" fmla="*/ 108 h 174"/>
                <a:gd name="T110" fmla="*/ 44 w 420"/>
                <a:gd name="T111" fmla="*/ 94 h 174"/>
                <a:gd name="T112" fmla="*/ 16 w 420"/>
                <a:gd name="T113" fmla="*/ 78 h 174"/>
                <a:gd name="T114" fmla="*/ 0 w 420"/>
                <a:gd name="T115" fmla="*/ 50 h 1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20"/>
                <a:gd name="T175" fmla="*/ 0 h 174"/>
                <a:gd name="T176" fmla="*/ 420 w 420"/>
                <a:gd name="T177" fmla="*/ 174 h 17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20" h="174">
                  <a:moveTo>
                    <a:pt x="4" y="32"/>
                  </a:moveTo>
                  <a:lnTo>
                    <a:pt x="26" y="20"/>
                  </a:lnTo>
                  <a:lnTo>
                    <a:pt x="26" y="18"/>
                  </a:lnTo>
                  <a:lnTo>
                    <a:pt x="28" y="16"/>
                  </a:lnTo>
                  <a:lnTo>
                    <a:pt x="30" y="14"/>
                  </a:lnTo>
                  <a:lnTo>
                    <a:pt x="32" y="12"/>
                  </a:lnTo>
                  <a:lnTo>
                    <a:pt x="36" y="10"/>
                  </a:lnTo>
                  <a:lnTo>
                    <a:pt x="40" y="10"/>
                  </a:lnTo>
                  <a:lnTo>
                    <a:pt x="48" y="12"/>
                  </a:lnTo>
                  <a:lnTo>
                    <a:pt x="56" y="14"/>
                  </a:lnTo>
                  <a:lnTo>
                    <a:pt x="58" y="14"/>
                  </a:lnTo>
                  <a:lnTo>
                    <a:pt x="68" y="14"/>
                  </a:lnTo>
                  <a:lnTo>
                    <a:pt x="78" y="18"/>
                  </a:lnTo>
                  <a:lnTo>
                    <a:pt x="88" y="24"/>
                  </a:lnTo>
                  <a:lnTo>
                    <a:pt x="106" y="42"/>
                  </a:lnTo>
                  <a:lnTo>
                    <a:pt x="108" y="40"/>
                  </a:lnTo>
                  <a:lnTo>
                    <a:pt x="112" y="40"/>
                  </a:lnTo>
                  <a:lnTo>
                    <a:pt x="114" y="36"/>
                  </a:lnTo>
                  <a:lnTo>
                    <a:pt x="118" y="34"/>
                  </a:lnTo>
                  <a:lnTo>
                    <a:pt x="120" y="28"/>
                  </a:lnTo>
                  <a:lnTo>
                    <a:pt x="120" y="22"/>
                  </a:lnTo>
                  <a:lnTo>
                    <a:pt x="122" y="20"/>
                  </a:lnTo>
                  <a:lnTo>
                    <a:pt x="126" y="18"/>
                  </a:lnTo>
                  <a:lnTo>
                    <a:pt x="128" y="18"/>
                  </a:lnTo>
                  <a:lnTo>
                    <a:pt x="132" y="18"/>
                  </a:lnTo>
                  <a:lnTo>
                    <a:pt x="136" y="14"/>
                  </a:lnTo>
                  <a:lnTo>
                    <a:pt x="144" y="6"/>
                  </a:lnTo>
                  <a:lnTo>
                    <a:pt x="154" y="0"/>
                  </a:lnTo>
                  <a:lnTo>
                    <a:pt x="166" y="0"/>
                  </a:lnTo>
                  <a:lnTo>
                    <a:pt x="178" y="4"/>
                  </a:lnTo>
                  <a:lnTo>
                    <a:pt x="190" y="4"/>
                  </a:lnTo>
                  <a:lnTo>
                    <a:pt x="200" y="2"/>
                  </a:lnTo>
                  <a:lnTo>
                    <a:pt x="216" y="4"/>
                  </a:lnTo>
                  <a:lnTo>
                    <a:pt x="234" y="12"/>
                  </a:lnTo>
                  <a:lnTo>
                    <a:pt x="254" y="24"/>
                  </a:lnTo>
                  <a:lnTo>
                    <a:pt x="256" y="24"/>
                  </a:lnTo>
                  <a:lnTo>
                    <a:pt x="262" y="26"/>
                  </a:lnTo>
                  <a:lnTo>
                    <a:pt x="274" y="26"/>
                  </a:lnTo>
                  <a:lnTo>
                    <a:pt x="292" y="22"/>
                  </a:lnTo>
                  <a:lnTo>
                    <a:pt x="304" y="18"/>
                  </a:lnTo>
                  <a:lnTo>
                    <a:pt x="312" y="14"/>
                  </a:lnTo>
                  <a:lnTo>
                    <a:pt x="318" y="10"/>
                  </a:lnTo>
                  <a:lnTo>
                    <a:pt x="320" y="6"/>
                  </a:lnTo>
                  <a:lnTo>
                    <a:pt x="322" y="4"/>
                  </a:lnTo>
                  <a:lnTo>
                    <a:pt x="322" y="2"/>
                  </a:lnTo>
                  <a:lnTo>
                    <a:pt x="330" y="2"/>
                  </a:lnTo>
                  <a:lnTo>
                    <a:pt x="342" y="6"/>
                  </a:lnTo>
                  <a:lnTo>
                    <a:pt x="356" y="14"/>
                  </a:lnTo>
                  <a:lnTo>
                    <a:pt x="378" y="22"/>
                  </a:lnTo>
                  <a:lnTo>
                    <a:pt x="372" y="60"/>
                  </a:lnTo>
                  <a:lnTo>
                    <a:pt x="376" y="60"/>
                  </a:lnTo>
                  <a:lnTo>
                    <a:pt x="382" y="60"/>
                  </a:lnTo>
                  <a:lnTo>
                    <a:pt x="388" y="60"/>
                  </a:lnTo>
                  <a:lnTo>
                    <a:pt x="394" y="60"/>
                  </a:lnTo>
                  <a:lnTo>
                    <a:pt x="398" y="60"/>
                  </a:lnTo>
                  <a:lnTo>
                    <a:pt x="404" y="60"/>
                  </a:lnTo>
                  <a:lnTo>
                    <a:pt x="408" y="62"/>
                  </a:lnTo>
                  <a:lnTo>
                    <a:pt x="412" y="64"/>
                  </a:lnTo>
                  <a:lnTo>
                    <a:pt x="416" y="66"/>
                  </a:lnTo>
                  <a:lnTo>
                    <a:pt x="418" y="68"/>
                  </a:lnTo>
                  <a:lnTo>
                    <a:pt x="420" y="72"/>
                  </a:lnTo>
                  <a:lnTo>
                    <a:pt x="420" y="74"/>
                  </a:lnTo>
                  <a:lnTo>
                    <a:pt x="420" y="76"/>
                  </a:lnTo>
                  <a:lnTo>
                    <a:pt x="414" y="78"/>
                  </a:lnTo>
                  <a:lnTo>
                    <a:pt x="410" y="82"/>
                  </a:lnTo>
                  <a:lnTo>
                    <a:pt x="404" y="84"/>
                  </a:lnTo>
                  <a:lnTo>
                    <a:pt x="398" y="86"/>
                  </a:lnTo>
                  <a:lnTo>
                    <a:pt x="390" y="88"/>
                  </a:lnTo>
                  <a:lnTo>
                    <a:pt x="382" y="88"/>
                  </a:lnTo>
                  <a:lnTo>
                    <a:pt x="374" y="92"/>
                  </a:lnTo>
                  <a:lnTo>
                    <a:pt x="366" y="96"/>
                  </a:lnTo>
                  <a:lnTo>
                    <a:pt x="360" y="100"/>
                  </a:lnTo>
                  <a:lnTo>
                    <a:pt x="360" y="104"/>
                  </a:lnTo>
                  <a:lnTo>
                    <a:pt x="360" y="106"/>
                  </a:lnTo>
                  <a:lnTo>
                    <a:pt x="358" y="112"/>
                  </a:lnTo>
                  <a:lnTo>
                    <a:pt x="358" y="116"/>
                  </a:lnTo>
                  <a:lnTo>
                    <a:pt x="354" y="120"/>
                  </a:lnTo>
                  <a:lnTo>
                    <a:pt x="350" y="126"/>
                  </a:lnTo>
                  <a:lnTo>
                    <a:pt x="344" y="128"/>
                  </a:lnTo>
                  <a:lnTo>
                    <a:pt x="338" y="132"/>
                  </a:lnTo>
                  <a:lnTo>
                    <a:pt x="322" y="136"/>
                  </a:lnTo>
                  <a:lnTo>
                    <a:pt x="302" y="140"/>
                  </a:lnTo>
                  <a:lnTo>
                    <a:pt x="280" y="144"/>
                  </a:lnTo>
                  <a:lnTo>
                    <a:pt x="262" y="148"/>
                  </a:lnTo>
                  <a:lnTo>
                    <a:pt x="246" y="152"/>
                  </a:lnTo>
                  <a:lnTo>
                    <a:pt x="238" y="154"/>
                  </a:lnTo>
                  <a:lnTo>
                    <a:pt x="232" y="158"/>
                  </a:lnTo>
                  <a:lnTo>
                    <a:pt x="218" y="166"/>
                  </a:lnTo>
                  <a:lnTo>
                    <a:pt x="204" y="172"/>
                  </a:lnTo>
                  <a:lnTo>
                    <a:pt x="186" y="174"/>
                  </a:lnTo>
                  <a:lnTo>
                    <a:pt x="176" y="172"/>
                  </a:lnTo>
                  <a:lnTo>
                    <a:pt x="170" y="166"/>
                  </a:lnTo>
                  <a:lnTo>
                    <a:pt x="162" y="162"/>
                  </a:lnTo>
                  <a:lnTo>
                    <a:pt x="156" y="160"/>
                  </a:lnTo>
                  <a:lnTo>
                    <a:pt x="144" y="160"/>
                  </a:lnTo>
                  <a:lnTo>
                    <a:pt x="132" y="162"/>
                  </a:lnTo>
                  <a:lnTo>
                    <a:pt x="116" y="162"/>
                  </a:lnTo>
                  <a:lnTo>
                    <a:pt x="102" y="162"/>
                  </a:lnTo>
                  <a:lnTo>
                    <a:pt x="88" y="160"/>
                  </a:lnTo>
                  <a:lnTo>
                    <a:pt x="80" y="156"/>
                  </a:lnTo>
                  <a:lnTo>
                    <a:pt x="76" y="148"/>
                  </a:lnTo>
                  <a:lnTo>
                    <a:pt x="76" y="144"/>
                  </a:lnTo>
                  <a:lnTo>
                    <a:pt x="76" y="134"/>
                  </a:lnTo>
                  <a:lnTo>
                    <a:pt x="72" y="120"/>
                  </a:lnTo>
                  <a:lnTo>
                    <a:pt x="66" y="108"/>
                  </a:lnTo>
                  <a:lnTo>
                    <a:pt x="56" y="100"/>
                  </a:lnTo>
                  <a:lnTo>
                    <a:pt x="44" y="94"/>
                  </a:lnTo>
                  <a:lnTo>
                    <a:pt x="30" y="88"/>
                  </a:lnTo>
                  <a:lnTo>
                    <a:pt x="16" y="78"/>
                  </a:lnTo>
                  <a:lnTo>
                    <a:pt x="6" y="66"/>
                  </a:lnTo>
                  <a:lnTo>
                    <a:pt x="0" y="50"/>
                  </a:lnTo>
                  <a:lnTo>
                    <a:pt x="4" y="3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2" name="Freeform 211"/>
            <p:cNvSpPr>
              <a:spLocks noChangeArrowheads="1"/>
            </p:cNvSpPr>
            <p:nvPr/>
          </p:nvSpPr>
          <p:spPr bwMode="auto">
            <a:xfrm>
              <a:off x="1158" y="926"/>
              <a:ext cx="790" cy="574"/>
            </a:xfrm>
            <a:custGeom>
              <a:avLst/>
              <a:gdLst>
                <a:gd name="T0" fmla="*/ 258 w 790"/>
                <a:gd name="T1" fmla="*/ 162 h 574"/>
                <a:gd name="T2" fmla="*/ 310 w 790"/>
                <a:gd name="T3" fmla="*/ 218 h 574"/>
                <a:gd name="T4" fmla="*/ 396 w 790"/>
                <a:gd name="T5" fmla="*/ 226 h 574"/>
                <a:gd name="T6" fmla="*/ 514 w 790"/>
                <a:gd name="T7" fmla="*/ 190 h 574"/>
                <a:gd name="T8" fmla="*/ 584 w 790"/>
                <a:gd name="T9" fmla="*/ 142 h 574"/>
                <a:gd name="T10" fmla="*/ 606 w 790"/>
                <a:gd name="T11" fmla="*/ 118 h 574"/>
                <a:gd name="T12" fmla="*/ 588 w 790"/>
                <a:gd name="T13" fmla="*/ 56 h 574"/>
                <a:gd name="T14" fmla="*/ 658 w 790"/>
                <a:gd name="T15" fmla="*/ 8 h 574"/>
                <a:gd name="T16" fmla="*/ 678 w 790"/>
                <a:gd name="T17" fmla="*/ 52 h 574"/>
                <a:gd name="T18" fmla="*/ 712 w 790"/>
                <a:gd name="T19" fmla="*/ 90 h 574"/>
                <a:gd name="T20" fmla="*/ 734 w 790"/>
                <a:gd name="T21" fmla="*/ 108 h 574"/>
                <a:gd name="T22" fmla="*/ 762 w 790"/>
                <a:gd name="T23" fmla="*/ 104 h 574"/>
                <a:gd name="T24" fmla="*/ 790 w 790"/>
                <a:gd name="T25" fmla="*/ 78 h 574"/>
                <a:gd name="T26" fmla="*/ 778 w 790"/>
                <a:gd name="T27" fmla="*/ 120 h 574"/>
                <a:gd name="T28" fmla="*/ 698 w 790"/>
                <a:gd name="T29" fmla="*/ 208 h 574"/>
                <a:gd name="T30" fmla="*/ 660 w 790"/>
                <a:gd name="T31" fmla="*/ 216 h 574"/>
                <a:gd name="T32" fmla="*/ 644 w 790"/>
                <a:gd name="T33" fmla="*/ 224 h 574"/>
                <a:gd name="T34" fmla="*/ 636 w 790"/>
                <a:gd name="T35" fmla="*/ 242 h 574"/>
                <a:gd name="T36" fmla="*/ 618 w 790"/>
                <a:gd name="T37" fmla="*/ 270 h 574"/>
                <a:gd name="T38" fmla="*/ 600 w 790"/>
                <a:gd name="T39" fmla="*/ 268 h 574"/>
                <a:gd name="T40" fmla="*/ 596 w 790"/>
                <a:gd name="T41" fmla="*/ 254 h 574"/>
                <a:gd name="T42" fmla="*/ 556 w 790"/>
                <a:gd name="T43" fmla="*/ 264 h 574"/>
                <a:gd name="T44" fmla="*/ 560 w 790"/>
                <a:gd name="T45" fmla="*/ 282 h 574"/>
                <a:gd name="T46" fmla="*/ 590 w 790"/>
                <a:gd name="T47" fmla="*/ 294 h 574"/>
                <a:gd name="T48" fmla="*/ 624 w 790"/>
                <a:gd name="T49" fmla="*/ 298 h 574"/>
                <a:gd name="T50" fmla="*/ 592 w 790"/>
                <a:gd name="T51" fmla="*/ 316 h 574"/>
                <a:gd name="T52" fmla="*/ 582 w 790"/>
                <a:gd name="T53" fmla="*/ 336 h 574"/>
                <a:gd name="T54" fmla="*/ 608 w 790"/>
                <a:gd name="T55" fmla="*/ 390 h 574"/>
                <a:gd name="T56" fmla="*/ 614 w 790"/>
                <a:gd name="T57" fmla="*/ 422 h 574"/>
                <a:gd name="T58" fmla="*/ 560 w 790"/>
                <a:gd name="T59" fmla="*/ 502 h 574"/>
                <a:gd name="T60" fmla="*/ 482 w 790"/>
                <a:gd name="T61" fmla="*/ 534 h 574"/>
                <a:gd name="T62" fmla="*/ 468 w 790"/>
                <a:gd name="T63" fmla="*/ 546 h 574"/>
                <a:gd name="T64" fmla="*/ 454 w 790"/>
                <a:gd name="T65" fmla="*/ 574 h 574"/>
                <a:gd name="T66" fmla="*/ 460 w 790"/>
                <a:gd name="T67" fmla="*/ 548 h 574"/>
                <a:gd name="T68" fmla="*/ 442 w 790"/>
                <a:gd name="T69" fmla="*/ 532 h 574"/>
                <a:gd name="T70" fmla="*/ 408 w 790"/>
                <a:gd name="T71" fmla="*/ 516 h 574"/>
                <a:gd name="T72" fmla="*/ 372 w 790"/>
                <a:gd name="T73" fmla="*/ 514 h 574"/>
                <a:gd name="T74" fmla="*/ 358 w 790"/>
                <a:gd name="T75" fmla="*/ 524 h 574"/>
                <a:gd name="T76" fmla="*/ 356 w 790"/>
                <a:gd name="T77" fmla="*/ 542 h 574"/>
                <a:gd name="T78" fmla="*/ 338 w 790"/>
                <a:gd name="T79" fmla="*/ 548 h 574"/>
                <a:gd name="T80" fmla="*/ 334 w 790"/>
                <a:gd name="T81" fmla="*/ 534 h 574"/>
                <a:gd name="T82" fmla="*/ 308 w 790"/>
                <a:gd name="T83" fmla="*/ 520 h 574"/>
                <a:gd name="T84" fmla="*/ 304 w 790"/>
                <a:gd name="T85" fmla="*/ 452 h 574"/>
                <a:gd name="T86" fmla="*/ 232 w 790"/>
                <a:gd name="T87" fmla="*/ 440 h 574"/>
                <a:gd name="T88" fmla="*/ 186 w 790"/>
                <a:gd name="T89" fmla="*/ 454 h 574"/>
                <a:gd name="T90" fmla="*/ 180 w 790"/>
                <a:gd name="T91" fmla="*/ 450 h 574"/>
                <a:gd name="T92" fmla="*/ 92 w 790"/>
                <a:gd name="T93" fmla="*/ 380 h 574"/>
                <a:gd name="T94" fmla="*/ 90 w 790"/>
                <a:gd name="T95" fmla="*/ 346 h 574"/>
                <a:gd name="T96" fmla="*/ 60 w 790"/>
                <a:gd name="T97" fmla="*/ 330 h 574"/>
                <a:gd name="T98" fmla="*/ 22 w 790"/>
                <a:gd name="T99" fmla="*/ 308 h 574"/>
                <a:gd name="T100" fmla="*/ 10 w 790"/>
                <a:gd name="T101" fmla="*/ 282 h 574"/>
                <a:gd name="T102" fmla="*/ 0 w 790"/>
                <a:gd name="T103" fmla="*/ 266 h 574"/>
                <a:gd name="T104" fmla="*/ 40 w 790"/>
                <a:gd name="T105" fmla="*/ 246 h 574"/>
                <a:gd name="T106" fmla="*/ 60 w 790"/>
                <a:gd name="T107" fmla="*/ 240 h 574"/>
                <a:gd name="T108" fmla="*/ 84 w 790"/>
                <a:gd name="T109" fmla="*/ 212 h 574"/>
                <a:gd name="T110" fmla="*/ 74 w 790"/>
                <a:gd name="T111" fmla="*/ 188 h 574"/>
                <a:gd name="T112" fmla="*/ 90 w 790"/>
                <a:gd name="T113" fmla="*/ 176 h 574"/>
                <a:gd name="T114" fmla="*/ 110 w 790"/>
                <a:gd name="T115" fmla="*/ 164 h 574"/>
                <a:gd name="T116" fmla="*/ 134 w 790"/>
                <a:gd name="T117" fmla="*/ 130 h 574"/>
                <a:gd name="T118" fmla="*/ 164 w 790"/>
                <a:gd name="T119" fmla="*/ 102 h 574"/>
                <a:gd name="T120" fmla="*/ 180 w 790"/>
                <a:gd name="T121" fmla="*/ 86 h 57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90"/>
                <a:gd name="T184" fmla="*/ 0 h 574"/>
                <a:gd name="T185" fmla="*/ 790 w 790"/>
                <a:gd name="T186" fmla="*/ 574 h 57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90" h="574">
                  <a:moveTo>
                    <a:pt x="194" y="86"/>
                  </a:moveTo>
                  <a:lnTo>
                    <a:pt x="192" y="104"/>
                  </a:lnTo>
                  <a:lnTo>
                    <a:pt x="198" y="120"/>
                  </a:lnTo>
                  <a:lnTo>
                    <a:pt x="208" y="132"/>
                  </a:lnTo>
                  <a:lnTo>
                    <a:pt x="222" y="142"/>
                  </a:lnTo>
                  <a:lnTo>
                    <a:pt x="236" y="148"/>
                  </a:lnTo>
                  <a:lnTo>
                    <a:pt x="248" y="154"/>
                  </a:lnTo>
                  <a:lnTo>
                    <a:pt x="258" y="162"/>
                  </a:lnTo>
                  <a:lnTo>
                    <a:pt x="264" y="174"/>
                  </a:lnTo>
                  <a:lnTo>
                    <a:pt x="268" y="188"/>
                  </a:lnTo>
                  <a:lnTo>
                    <a:pt x="270" y="198"/>
                  </a:lnTo>
                  <a:lnTo>
                    <a:pt x="270" y="202"/>
                  </a:lnTo>
                  <a:lnTo>
                    <a:pt x="272" y="210"/>
                  </a:lnTo>
                  <a:lnTo>
                    <a:pt x="280" y="214"/>
                  </a:lnTo>
                  <a:lnTo>
                    <a:pt x="294" y="216"/>
                  </a:lnTo>
                  <a:lnTo>
                    <a:pt x="310" y="218"/>
                  </a:lnTo>
                  <a:lnTo>
                    <a:pt x="324" y="216"/>
                  </a:lnTo>
                  <a:lnTo>
                    <a:pt x="338" y="214"/>
                  </a:lnTo>
                  <a:lnTo>
                    <a:pt x="348" y="214"/>
                  </a:lnTo>
                  <a:lnTo>
                    <a:pt x="356" y="216"/>
                  </a:lnTo>
                  <a:lnTo>
                    <a:pt x="362" y="222"/>
                  </a:lnTo>
                  <a:lnTo>
                    <a:pt x="368" y="226"/>
                  </a:lnTo>
                  <a:lnTo>
                    <a:pt x="380" y="228"/>
                  </a:lnTo>
                  <a:lnTo>
                    <a:pt x="396" y="226"/>
                  </a:lnTo>
                  <a:lnTo>
                    <a:pt x="412" y="220"/>
                  </a:lnTo>
                  <a:lnTo>
                    <a:pt x="424" y="212"/>
                  </a:lnTo>
                  <a:lnTo>
                    <a:pt x="432" y="208"/>
                  </a:lnTo>
                  <a:lnTo>
                    <a:pt x="440" y="206"/>
                  </a:lnTo>
                  <a:lnTo>
                    <a:pt x="454" y="202"/>
                  </a:lnTo>
                  <a:lnTo>
                    <a:pt x="474" y="198"/>
                  </a:lnTo>
                  <a:lnTo>
                    <a:pt x="494" y="194"/>
                  </a:lnTo>
                  <a:lnTo>
                    <a:pt x="514" y="190"/>
                  </a:lnTo>
                  <a:lnTo>
                    <a:pt x="530" y="186"/>
                  </a:lnTo>
                  <a:lnTo>
                    <a:pt x="542" y="180"/>
                  </a:lnTo>
                  <a:lnTo>
                    <a:pt x="548" y="172"/>
                  </a:lnTo>
                  <a:lnTo>
                    <a:pt x="552" y="164"/>
                  </a:lnTo>
                  <a:lnTo>
                    <a:pt x="552" y="156"/>
                  </a:lnTo>
                  <a:lnTo>
                    <a:pt x="552" y="154"/>
                  </a:lnTo>
                  <a:lnTo>
                    <a:pt x="568" y="146"/>
                  </a:lnTo>
                  <a:lnTo>
                    <a:pt x="584" y="142"/>
                  </a:lnTo>
                  <a:lnTo>
                    <a:pt x="590" y="142"/>
                  </a:lnTo>
                  <a:lnTo>
                    <a:pt x="596" y="140"/>
                  </a:lnTo>
                  <a:lnTo>
                    <a:pt x="604" y="138"/>
                  </a:lnTo>
                  <a:lnTo>
                    <a:pt x="608" y="134"/>
                  </a:lnTo>
                  <a:lnTo>
                    <a:pt x="612" y="130"/>
                  </a:lnTo>
                  <a:lnTo>
                    <a:pt x="612" y="126"/>
                  </a:lnTo>
                  <a:lnTo>
                    <a:pt x="610" y="122"/>
                  </a:lnTo>
                  <a:lnTo>
                    <a:pt x="606" y="118"/>
                  </a:lnTo>
                  <a:lnTo>
                    <a:pt x="600" y="116"/>
                  </a:lnTo>
                  <a:lnTo>
                    <a:pt x="596" y="114"/>
                  </a:lnTo>
                  <a:lnTo>
                    <a:pt x="592" y="114"/>
                  </a:lnTo>
                  <a:lnTo>
                    <a:pt x="590" y="114"/>
                  </a:lnTo>
                  <a:lnTo>
                    <a:pt x="562" y="114"/>
                  </a:lnTo>
                  <a:lnTo>
                    <a:pt x="570" y="76"/>
                  </a:lnTo>
                  <a:lnTo>
                    <a:pt x="588" y="60"/>
                  </a:lnTo>
                  <a:lnTo>
                    <a:pt x="588" y="56"/>
                  </a:lnTo>
                  <a:lnTo>
                    <a:pt x="588" y="46"/>
                  </a:lnTo>
                  <a:lnTo>
                    <a:pt x="590" y="34"/>
                  </a:lnTo>
                  <a:lnTo>
                    <a:pt x="594" y="20"/>
                  </a:lnTo>
                  <a:lnTo>
                    <a:pt x="602" y="8"/>
                  </a:lnTo>
                  <a:lnTo>
                    <a:pt x="614" y="2"/>
                  </a:lnTo>
                  <a:lnTo>
                    <a:pt x="634" y="0"/>
                  </a:lnTo>
                  <a:lnTo>
                    <a:pt x="648" y="2"/>
                  </a:lnTo>
                  <a:lnTo>
                    <a:pt x="658" y="8"/>
                  </a:lnTo>
                  <a:lnTo>
                    <a:pt x="664" y="20"/>
                  </a:lnTo>
                  <a:lnTo>
                    <a:pt x="666" y="22"/>
                  </a:lnTo>
                  <a:lnTo>
                    <a:pt x="666" y="24"/>
                  </a:lnTo>
                  <a:lnTo>
                    <a:pt x="668" y="30"/>
                  </a:lnTo>
                  <a:lnTo>
                    <a:pt x="672" y="36"/>
                  </a:lnTo>
                  <a:lnTo>
                    <a:pt x="674" y="42"/>
                  </a:lnTo>
                  <a:lnTo>
                    <a:pt x="676" y="50"/>
                  </a:lnTo>
                  <a:lnTo>
                    <a:pt x="678" y="52"/>
                  </a:lnTo>
                  <a:lnTo>
                    <a:pt x="686" y="60"/>
                  </a:lnTo>
                  <a:lnTo>
                    <a:pt x="694" y="70"/>
                  </a:lnTo>
                  <a:lnTo>
                    <a:pt x="700" y="80"/>
                  </a:lnTo>
                  <a:lnTo>
                    <a:pt x="702" y="92"/>
                  </a:lnTo>
                  <a:lnTo>
                    <a:pt x="704" y="92"/>
                  </a:lnTo>
                  <a:lnTo>
                    <a:pt x="706" y="92"/>
                  </a:lnTo>
                  <a:lnTo>
                    <a:pt x="708" y="90"/>
                  </a:lnTo>
                  <a:lnTo>
                    <a:pt x="712" y="90"/>
                  </a:lnTo>
                  <a:lnTo>
                    <a:pt x="716" y="90"/>
                  </a:lnTo>
                  <a:lnTo>
                    <a:pt x="722" y="92"/>
                  </a:lnTo>
                  <a:lnTo>
                    <a:pt x="726" y="94"/>
                  </a:lnTo>
                  <a:lnTo>
                    <a:pt x="730" y="98"/>
                  </a:lnTo>
                  <a:lnTo>
                    <a:pt x="732" y="104"/>
                  </a:lnTo>
                  <a:lnTo>
                    <a:pt x="734" y="106"/>
                  </a:lnTo>
                  <a:lnTo>
                    <a:pt x="734" y="108"/>
                  </a:lnTo>
                  <a:lnTo>
                    <a:pt x="736" y="112"/>
                  </a:lnTo>
                  <a:lnTo>
                    <a:pt x="738" y="114"/>
                  </a:lnTo>
                  <a:lnTo>
                    <a:pt x="742" y="114"/>
                  </a:lnTo>
                  <a:lnTo>
                    <a:pt x="746" y="114"/>
                  </a:lnTo>
                  <a:lnTo>
                    <a:pt x="752" y="112"/>
                  </a:lnTo>
                  <a:lnTo>
                    <a:pt x="758" y="108"/>
                  </a:lnTo>
                  <a:lnTo>
                    <a:pt x="760" y="108"/>
                  </a:lnTo>
                  <a:lnTo>
                    <a:pt x="762" y="104"/>
                  </a:lnTo>
                  <a:lnTo>
                    <a:pt x="764" y="100"/>
                  </a:lnTo>
                  <a:lnTo>
                    <a:pt x="768" y="94"/>
                  </a:lnTo>
                  <a:lnTo>
                    <a:pt x="774" y="90"/>
                  </a:lnTo>
                  <a:lnTo>
                    <a:pt x="778" y="84"/>
                  </a:lnTo>
                  <a:lnTo>
                    <a:pt x="784" y="80"/>
                  </a:lnTo>
                  <a:lnTo>
                    <a:pt x="790" y="78"/>
                  </a:lnTo>
                  <a:lnTo>
                    <a:pt x="790" y="80"/>
                  </a:lnTo>
                  <a:lnTo>
                    <a:pt x="790" y="82"/>
                  </a:lnTo>
                  <a:lnTo>
                    <a:pt x="790" y="86"/>
                  </a:lnTo>
                  <a:lnTo>
                    <a:pt x="790" y="90"/>
                  </a:lnTo>
                  <a:lnTo>
                    <a:pt x="788" y="96"/>
                  </a:lnTo>
                  <a:lnTo>
                    <a:pt x="786" y="104"/>
                  </a:lnTo>
                  <a:lnTo>
                    <a:pt x="784" y="108"/>
                  </a:lnTo>
                  <a:lnTo>
                    <a:pt x="778" y="120"/>
                  </a:lnTo>
                  <a:lnTo>
                    <a:pt x="772" y="132"/>
                  </a:lnTo>
                  <a:lnTo>
                    <a:pt x="762" y="144"/>
                  </a:lnTo>
                  <a:lnTo>
                    <a:pt x="752" y="156"/>
                  </a:lnTo>
                  <a:lnTo>
                    <a:pt x="744" y="164"/>
                  </a:lnTo>
                  <a:lnTo>
                    <a:pt x="740" y="174"/>
                  </a:lnTo>
                  <a:lnTo>
                    <a:pt x="720" y="190"/>
                  </a:lnTo>
                  <a:lnTo>
                    <a:pt x="698" y="208"/>
                  </a:lnTo>
                  <a:lnTo>
                    <a:pt x="696" y="210"/>
                  </a:lnTo>
                  <a:lnTo>
                    <a:pt x="694" y="212"/>
                  </a:lnTo>
                  <a:lnTo>
                    <a:pt x="690" y="214"/>
                  </a:lnTo>
                  <a:lnTo>
                    <a:pt x="686" y="216"/>
                  </a:lnTo>
                  <a:lnTo>
                    <a:pt x="680" y="218"/>
                  </a:lnTo>
                  <a:lnTo>
                    <a:pt x="672" y="218"/>
                  </a:lnTo>
                  <a:lnTo>
                    <a:pt x="666" y="218"/>
                  </a:lnTo>
                  <a:lnTo>
                    <a:pt x="660" y="216"/>
                  </a:lnTo>
                  <a:lnTo>
                    <a:pt x="656" y="216"/>
                  </a:lnTo>
                  <a:lnTo>
                    <a:pt x="654" y="216"/>
                  </a:lnTo>
                  <a:lnTo>
                    <a:pt x="652" y="216"/>
                  </a:lnTo>
                  <a:lnTo>
                    <a:pt x="648" y="216"/>
                  </a:lnTo>
                  <a:lnTo>
                    <a:pt x="646" y="218"/>
                  </a:lnTo>
                  <a:lnTo>
                    <a:pt x="644" y="220"/>
                  </a:lnTo>
                  <a:lnTo>
                    <a:pt x="644" y="224"/>
                  </a:lnTo>
                  <a:lnTo>
                    <a:pt x="646" y="228"/>
                  </a:lnTo>
                  <a:lnTo>
                    <a:pt x="646" y="232"/>
                  </a:lnTo>
                  <a:lnTo>
                    <a:pt x="646" y="236"/>
                  </a:lnTo>
                  <a:lnTo>
                    <a:pt x="646" y="238"/>
                  </a:lnTo>
                  <a:lnTo>
                    <a:pt x="644" y="240"/>
                  </a:lnTo>
                  <a:lnTo>
                    <a:pt x="642" y="242"/>
                  </a:lnTo>
                  <a:lnTo>
                    <a:pt x="638" y="242"/>
                  </a:lnTo>
                  <a:lnTo>
                    <a:pt x="636" y="242"/>
                  </a:lnTo>
                  <a:lnTo>
                    <a:pt x="632" y="240"/>
                  </a:lnTo>
                  <a:lnTo>
                    <a:pt x="630" y="240"/>
                  </a:lnTo>
                  <a:lnTo>
                    <a:pt x="628" y="240"/>
                  </a:lnTo>
                  <a:lnTo>
                    <a:pt x="628" y="262"/>
                  </a:lnTo>
                  <a:lnTo>
                    <a:pt x="626" y="264"/>
                  </a:lnTo>
                  <a:lnTo>
                    <a:pt x="622" y="268"/>
                  </a:lnTo>
                  <a:lnTo>
                    <a:pt x="618" y="270"/>
                  </a:lnTo>
                  <a:lnTo>
                    <a:pt x="612" y="274"/>
                  </a:lnTo>
                  <a:lnTo>
                    <a:pt x="608" y="276"/>
                  </a:lnTo>
                  <a:lnTo>
                    <a:pt x="606" y="276"/>
                  </a:lnTo>
                  <a:lnTo>
                    <a:pt x="604" y="276"/>
                  </a:lnTo>
                  <a:lnTo>
                    <a:pt x="602" y="274"/>
                  </a:lnTo>
                  <a:lnTo>
                    <a:pt x="600" y="274"/>
                  </a:lnTo>
                  <a:lnTo>
                    <a:pt x="600" y="272"/>
                  </a:lnTo>
                  <a:lnTo>
                    <a:pt x="600" y="268"/>
                  </a:lnTo>
                  <a:lnTo>
                    <a:pt x="602" y="264"/>
                  </a:lnTo>
                  <a:lnTo>
                    <a:pt x="606" y="262"/>
                  </a:lnTo>
                  <a:lnTo>
                    <a:pt x="608" y="258"/>
                  </a:lnTo>
                  <a:lnTo>
                    <a:pt x="608" y="256"/>
                  </a:lnTo>
                  <a:lnTo>
                    <a:pt x="608" y="254"/>
                  </a:lnTo>
                  <a:lnTo>
                    <a:pt x="604" y="252"/>
                  </a:lnTo>
                  <a:lnTo>
                    <a:pt x="600" y="252"/>
                  </a:lnTo>
                  <a:lnTo>
                    <a:pt x="596" y="254"/>
                  </a:lnTo>
                  <a:lnTo>
                    <a:pt x="592" y="256"/>
                  </a:lnTo>
                  <a:lnTo>
                    <a:pt x="586" y="260"/>
                  </a:lnTo>
                  <a:lnTo>
                    <a:pt x="582" y="264"/>
                  </a:lnTo>
                  <a:lnTo>
                    <a:pt x="574" y="266"/>
                  </a:lnTo>
                  <a:lnTo>
                    <a:pt x="568" y="266"/>
                  </a:lnTo>
                  <a:lnTo>
                    <a:pt x="562" y="266"/>
                  </a:lnTo>
                  <a:lnTo>
                    <a:pt x="558" y="266"/>
                  </a:lnTo>
                  <a:lnTo>
                    <a:pt x="556" y="264"/>
                  </a:lnTo>
                  <a:lnTo>
                    <a:pt x="554" y="264"/>
                  </a:lnTo>
                  <a:lnTo>
                    <a:pt x="552" y="266"/>
                  </a:lnTo>
                  <a:lnTo>
                    <a:pt x="550" y="268"/>
                  </a:lnTo>
                  <a:lnTo>
                    <a:pt x="550" y="270"/>
                  </a:lnTo>
                  <a:lnTo>
                    <a:pt x="552" y="274"/>
                  </a:lnTo>
                  <a:lnTo>
                    <a:pt x="554" y="278"/>
                  </a:lnTo>
                  <a:lnTo>
                    <a:pt x="560" y="282"/>
                  </a:lnTo>
                  <a:lnTo>
                    <a:pt x="566" y="286"/>
                  </a:lnTo>
                  <a:lnTo>
                    <a:pt x="570" y="290"/>
                  </a:lnTo>
                  <a:lnTo>
                    <a:pt x="574" y="294"/>
                  </a:lnTo>
                  <a:lnTo>
                    <a:pt x="578" y="296"/>
                  </a:lnTo>
                  <a:lnTo>
                    <a:pt x="580" y="296"/>
                  </a:lnTo>
                  <a:lnTo>
                    <a:pt x="584" y="294"/>
                  </a:lnTo>
                  <a:lnTo>
                    <a:pt x="590" y="294"/>
                  </a:lnTo>
                  <a:lnTo>
                    <a:pt x="594" y="292"/>
                  </a:lnTo>
                  <a:lnTo>
                    <a:pt x="600" y="292"/>
                  </a:lnTo>
                  <a:lnTo>
                    <a:pt x="604" y="290"/>
                  </a:lnTo>
                  <a:lnTo>
                    <a:pt x="610" y="290"/>
                  </a:lnTo>
                  <a:lnTo>
                    <a:pt x="616" y="292"/>
                  </a:lnTo>
                  <a:lnTo>
                    <a:pt x="620" y="294"/>
                  </a:lnTo>
                  <a:lnTo>
                    <a:pt x="622" y="296"/>
                  </a:lnTo>
                  <a:lnTo>
                    <a:pt x="624" y="298"/>
                  </a:lnTo>
                  <a:lnTo>
                    <a:pt x="624" y="300"/>
                  </a:lnTo>
                  <a:lnTo>
                    <a:pt x="620" y="302"/>
                  </a:lnTo>
                  <a:lnTo>
                    <a:pt x="616" y="304"/>
                  </a:lnTo>
                  <a:lnTo>
                    <a:pt x="610" y="306"/>
                  </a:lnTo>
                  <a:lnTo>
                    <a:pt x="604" y="308"/>
                  </a:lnTo>
                  <a:lnTo>
                    <a:pt x="600" y="312"/>
                  </a:lnTo>
                  <a:lnTo>
                    <a:pt x="596" y="314"/>
                  </a:lnTo>
                  <a:lnTo>
                    <a:pt x="592" y="316"/>
                  </a:lnTo>
                  <a:lnTo>
                    <a:pt x="590" y="316"/>
                  </a:lnTo>
                  <a:lnTo>
                    <a:pt x="588" y="318"/>
                  </a:lnTo>
                  <a:lnTo>
                    <a:pt x="584" y="320"/>
                  </a:lnTo>
                  <a:lnTo>
                    <a:pt x="582" y="324"/>
                  </a:lnTo>
                  <a:lnTo>
                    <a:pt x="580" y="326"/>
                  </a:lnTo>
                  <a:lnTo>
                    <a:pt x="580" y="332"/>
                  </a:lnTo>
                  <a:lnTo>
                    <a:pt x="582" y="336"/>
                  </a:lnTo>
                  <a:lnTo>
                    <a:pt x="586" y="342"/>
                  </a:lnTo>
                  <a:lnTo>
                    <a:pt x="590" y="348"/>
                  </a:lnTo>
                  <a:lnTo>
                    <a:pt x="594" y="352"/>
                  </a:lnTo>
                  <a:lnTo>
                    <a:pt x="596" y="358"/>
                  </a:lnTo>
                  <a:lnTo>
                    <a:pt x="598" y="362"/>
                  </a:lnTo>
                  <a:lnTo>
                    <a:pt x="600" y="364"/>
                  </a:lnTo>
                  <a:lnTo>
                    <a:pt x="600" y="366"/>
                  </a:lnTo>
                  <a:lnTo>
                    <a:pt x="608" y="390"/>
                  </a:lnTo>
                  <a:lnTo>
                    <a:pt x="610" y="390"/>
                  </a:lnTo>
                  <a:lnTo>
                    <a:pt x="610" y="394"/>
                  </a:lnTo>
                  <a:lnTo>
                    <a:pt x="612" y="398"/>
                  </a:lnTo>
                  <a:lnTo>
                    <a:pt x="614" y="402"/>
                  </a:lnTo>
                  <a:lnTo>
                    <a:pt x="614" y="406"/>
                  </a:lnTo>
                  <a:lnTo>
                    <a:pt x="614" y="412"/>
                  </a:lnTo>
                  <a:lnTo>
                    <a:pt x="614" y="416"/>
                  </a:lnTo>
                  <a:lnTo>
                    <a:pt x="614" y="422"/>
                  </a:lnTo>
                  <a:lnTo>
                    <a:pt x="612" y="426"/>
                  </a:lnTo>
                  <a:lnTo>
                    <a:pt x="610" y="430"/>
                  </a:lnTo>
                  <a:lnTo>
                    <a:pt x="606" y="434"/>
                  </a:lnTo>
                  <a:lnTo>
                    <a:pt x="606" y="436"/>
                  </a:lnTo>
                  <a:lnTo>
                    <a:pt x="604" y="438"/>
                  </a:lnTo>
                  <a:lnTo>
                    <a:pt x="592" y="458"/>
                  </a:lnTo>
                  <a:lnTo>
                    <a:pt x="582" y="482"/>
                  </a:lnTo>
                  <a:lnTo>
                    <a:pt x="560" y="502"/>
                  </a:lnTo>
                  <a:lnTo>
                    <a:pt x="544" y="512"/>
                  </a:lnTo>
                  <a:lnTo>
                    <a:pt x="540" y="520"/>
                  </a:lnTo>
                  <a:lnTo>
                    <a:pt x="536" y="520"/>
                  </a:lnTo>
                  <a:lnTo>
                    <a:pt x="526" y="522"/>
                  </a:lnTo>
                  <a:lnTo>
                    <a:pt x="514" y="522"/>
                  </a:lnTo>
                  <a:lnTo>
                    <a:pt x="502" y="520"/>
                  </a:lnTo>
                  <a:lnTo>
                    <a:pt x="494" y="532"/>
                  </a:lnTo>
                  <a:lnTo>
                    <a:pt x="482" y="534"/>
                  </a:lnTo>
                  <a:lnTo>
                    <a:pt x="480" y="534"/>
                  </a:lnTo>
                  <a:lnTo>
                    <a:pt x="478" y="534"/>
                  </a:lnTo>
                  <a:lnTo>
                    <a:pt x="474" y="536"/>
                  </a:lnTo>
                  <a:lnTo>
                    <a:pt x="472" y="536"/>
                  </a:lnTo>
                  <a:lnTo>
                    <a:pt x="470" y="540"/>
                  </a:lnTo>
                  <a:lnTo>
                    <a:pt x="468" y="542"/>
                  </a:lnTo>
                  <a:lnTo>
                    <a:pt x="468" y="546"/>
                  </a:lnTo>
                  <a:lnTo>
                    <a:pt x="470" y="552"/>
                  </a:lnTo>
                  <a:lnTo>
                    <a:pt x="470" y="558"/>
                  </a:lnTo>
                  <a:lnTo>
                    <a:pt x="470" y="564"/>
                  </a:lnTo>
                  <a:lnTo>
                    <a:pt x="470" y="568"/>
                  </a:lnTo>
                  <a:lnTo>
                    <a:pt x="470" y="570"/>
                  </a:lnTo>
                  <a:lnTo>
                    <a:pt x="468" y="572"/>
                  </a:lnTo>
                  <a:lnTo>
                    <a:pt x="456" y="574"/>
                  </a:lnTo>
                  <a:lnTo>
                    <a:pt x="454" y="574"/>
                  </a:lnTo>
                  <a:lnTo>
                    <a:pt x="452" y="572"/>
                  </a:lnTo>
                  <a:lnTo>
                    <a:pt x="450" y="570"/>
                  </a:lnTo>
                  <a:lnTo>
                    <a:pt x="450" y="566"/>
                  </a:lnTo>
                  <a:lnTo>
                    <a:pt x="450" y="564"/>
                  </a:lnTo>
                  <a:lnTo>
                    <a:pt x="452" y="560"/>
                  </a:lnTo>
                  <a:lnTo>
                    <a:pt x="456" y="556"/>
                  </a:lnTo>
                  <a:lnTo>
                    <a:pt x="458" y="552"/>
                  </a:lnTo>
                  <a:lnTo>
                    <a:pt x="460" y="548"/>
                  </a:lnTo>
                  <a:lnTo>
                    <a:pt x="460" y="544"/>
                  </a:lnTo>
                  <a:lnTo>
                    <a:pt x="458" y="540"/>
                  </a:lnTo>
                  <a:lnTo>
                    <a:pt x="456" y="538"/>
                  </a:lnTo>
                  <a:lnTo>
                    <a:pt x="452" y="536"/>
                  </a:lnTo>
                  <a:lnTo>
                    <a:pt x="448" y="536"/>
                  </a:lnTo>
                  <a:lnTo>
                    <a:pt x="444" y="534"/>
                  </a:lnTo>
                  <a:lnTo>
                    <a:pt x="442" y="532"/>
                  </a:lnTo>
                  <a:lnTo>
                    <a:pt x="438" y="534"/>
                  </a:lnTo>
                  <a:lnTo>
                    <a:pt x="434" y="536"/>
                  </a:lnTo>
                  <a:lnTo>
                    <a:pt x="434" y="538"/>
                  </a:lnTo>
                  <a:lnTo>
                    <a:pt x="432" y="538"/>
                  </a:lnTo>
                  <a:lnTo>
                    <a:pt x="430" y="528"/>
                  </a:lnTo>
                  <a:lnTo>
                    <a:pt x="418" y="516"/>
                  </a:lnTo>
                  <a:lnTo>
                    <a:pt x="412" y="514"/>
                  </a:lnTo>
                  <a:lnTo>
                    <a:pt x="408" y="516"/>
                  </a:lnTo>
                  <a:lnTo>
                    <a:pt x="402" y="516"/>
                  </a:lnTo>
                  <a:lnTo>
                    <a:pt x="396" y="516"/>
                  </a:lnTo>
                  <a:lnTo>
                    <a:pt x="390" y="516"/>
                  </a:lnTo>
                  <a:lnTo>
                    <a:pt x="386" y="514"/>
                  </a:lnTo>
                  <a:lnTo>
                    <a:pt x="382" y="514"/>
                  </a:lnTo>
                  <a:lnTo>
                    <a:pt x="378" y="514"/>
                  </a:lnTo>
                  <a:lnTo>
                    <a:pt x="372" y="514"/>
                  </a:lnTo>
                  <a:lnTo>
                    <a:pt x="370" y="516"/>
                  </a:lnTo>
                  <a:lnTo>
                    <a:pt x="368" y="516"/>
                  </a:lnTo>
                  <a:lnTo>
                    <a:pt x="364" y="516"/>
                  </a:lnTo>
                  <a:lnTo>
                    <a:pt x="362" y="518"/>
                  </a:lnTo>
                  <a:lnTo>
                    <a:pt x="362" y="520"/>
                  </a:lnTo>
                  <a:lnTo>
                    <a:pt x="362" y="522"/>
                  </a:lnTo>
                  <a:lnTo>
                    <a:pt x="358" y="524"/>
                  </a:lnTo>
                  <a:lnTo>
                    <a:pt x="356" y="526"/>
                  </a:lnTo>
                  <a:lnTo>
                    <a:pt x="356" y="528"/>
                  </a:lnTo>
                  <a:lnTo>
                    <a:pt x="356" y="532"/>
                  </a:lnTo>
                  <a:lnTo>
                    <a:pt x="358" y="538"/>
                  </a:lnTo>
                  <a:lnTo>
                    <a:pt x="356" y="542"/>
                  </a:lnTo>
                  <a:lnTo>
                    <a:pt x="356" y="544"/>
                  </a:lnTo>
                  <a:lnTo>
                    <a:pt x="354" y="544"/>
                  </a:lnTo>
                  <a:lnTo>
                    <a:pt x="352" y="544"/>
                  </a:lnTo>
                  <a:lnTo>
                    <a:pt x="350" y="544"/>
                  </a:lnTo>
                  <a:lnTo>
                    <a:pt x="348" y="544"/>
                  </a:lnTo>
                  <a:lnTo>
                    <a:pt x="342" y="546"/>
                  </a:lnTo>
                  <a:lnTo>
                    <a:pt x="338" y="548"/>
                  </a:lnTo>
                  <a:lnTo>
                    <a:pt x="334" y="548"/>
                  </a:lnTo>
                  <a:lnTo>
                    <a:pt x="332" y="548"/>
                  </a:lnTo>
                  <a:lnTo>
                    <a:pt x="332" y="546"/>
                  </a:lnTo>
                  <a:lnTo>
                    <a:pt x="332" y="542"/>
                  </a:lnTo>
                  <a:lnTo>
                    <a:pt x="334" y="538"/>
                  </a:lnTo>
                  <a:lnTo>
                    <a:pt x="334" y="536"/>
                  </a:lnTo>
                  <a:lnTo>
                    <a:pt x="334" y="534"/>
                  </a:lnTo>
                  <a:lnTo>
                    <a:pt x="326" y="528"/>
                  </a:lnTo>
                  <a:lnTo>
                    <a:pt x="320" y="530"/>
                  </a:lnTo>
                  <a:lnTo>
                    <a:pt x="316" y="530"/>
                  </a:lnTo>
                  <a:lnTo>
                    <a:pt x="312" y="528"/>
                  </a:lnTo>
                  <a:lnTo>
                    <a:pt x="310" y="526"/>
                  </a:lnTo>
                  <a:lnTo>
                    <a:pt x="308" y="524"/>
                  </a:lnTo>
                  <a:lnTo>
                    <a:pt x="308" y="522"/>
                  </a:lnTo>
                  <a:lnTo>
                    <a:pt x="308" y="520"/>
                  </a:lnTo>
                  <a:lnTo>
                    <a:pt x="312" y="498"/>
                  </a:lnTo>
                  <a:lnTo>
                    <a:pt x="316" y="488"/>
                  </a:lnTo>
                  <a:lnTo>
                    <a:pt x="320" y="484"/>
                  </a:lnTo>
                  <a:lnTo>
                    <a:pt x="316" y="470"/>
                  </a:lnTo>
                  <a:lnTo>
                    <a:pt x="310" y="458"/>
                  </a:lnTo>
                  <a:lnTo>
                    <a:pt x="304" y="452"/>
                  </a:lnTo>
                  <a:lnTo>
                    <a:pt x="300" y="450"/>
                  </a:lnTo>
                  <a:lnTo>
                    <a:pt x="300" y="448"/>
                  </a:lnTo>
                  <a:lnTo>
                    <a:pt x="298" y="448"/>
                  </a:lnTo>
                  <a:lnTo>
                    <a:pt x="264" y="452"/>
                  </a:lnTo>
                  <a:lnTo>
                    <a:pt x="252" y="450"/>
                  </a:lnTo>
                  <a:lnTo>
                    <a:pt x="248" y="446"/>
                  </a:lnTo>
                  <a:lnTo>
                    <a:pt x="242" y="442"/>
                  </a:lnTo>
                  <a:lnTo>
                    <a:pt x="232" y="440"/>
                  </a:lnTo>
                  <a:lnTo>
                    <a:pt x="222" y="440"/>
                  </a:lnTo>
                  <a:lnTo>
                    <a:pt x="216" y="438"/>
                  </a:lnTo>
                  <a:lnTo>
                    <a:pt x="208" y="440"/>
                  </a:lnTo>
                  <a:lnTo>
                    <a:pt x="200" y="444"/>
                  </a:lnTo>
                  <a:lnTo>
                    <a:pt x="196" y="446"/>
                  </a:lnTo>
                  <a:lnTo>
                    <a:pt x="192" y="450"/>
                  </a:lnTo>
                  <a:lnTo>
                    <a:pt x="188" y="452"/>
                  </a:lnTo>
                  <a:lnTo>
                    <a:pt x="186" y="454"/>
                  </a:lnTo>
                  <a:lnTo>
                    <a:pt x="186" y="452"/>
                  </a:lnTo>
                  <a:lnTo>
                    <a:pt x="184" y="450"/>
                  </a:lnTo>
                  <a:lnTo>
                    <a:pt x="184" y="448"/>
                  </a:lnTo>
                  <a:lnTo>
                    <a:pt x="182" y="450"/>
                  </a:lnTo>
                  <a:lnTo>
                    <a:pt x="180" y="450"/>
                  </a:lnTo>
                  <a:lnTo>
                    <a:pt x="178" y="450"/>
                  </a:lnTo>
                  <a:lnTo>
                    <a:pt x="178" y="452"/>
                  </a:lnTo>
                  <a:lnTo>
                    <a:pt x="114" y="438"/>
                  </a:lnTo>
                  <a:lnTo>
                    <a:pt x="88" y="416"/>
                  </a:lnTo>
                  <a:lnTo>
                    <a:pt x="82" y="402"/>
                  </a:lnTo>
                  <a:lnTo>
                    <a:pt x="82" y="392"/>
                  </a:lnTo>
                  <a:lnTo>
                    <a:pt x="88" y="384"/>
                  </a:lnTo>
                  <a:lnTo>
                    <a:pt x="92" y="380"/>
                  </a:lnTo>
                  <a:lnTo>
                    <a:pt x="94" y="380"/>
                  </a:lnTo>
                  <a:lnTo>
                    <a:pt x="88" y="366"/>
                  </a:lnTo>
                  <a:lnTo>
                    <a:pt x="96" y="362"/>
                  </a:lnTo>
                  <a:lnTo>
                    <a:pt x="94" y="358"/>
                  </a:lnTo>
                  <a:lnTo>
                    <a:pt x="92" y="354"/>
                  </a:lnTo>
                  <a:lnTo>
                    <a:pt x="92" y="350"/>
                  </a:lnTo>
                  <a:lnTo>
                    <a:pt x="90" y="348"/>
                  </a:lnTo>
                  <a:lnTo>
                    <a:pt x="90" y="346"/>
                  </a:lnTo>
                  <a:lnTo>
                    <a:pt x="88" y="342"/>
                  </a:lnTo>
                  <a:lnTo>
                    <a:pt x="86" y="340"/>
                  </a:lnTo>
                  <a:lnTo>
                    <a:pt x="82" y="338"/>
                  </a:lnTo>
                  <a:lnTo>
                    <a:pt x="76" y="336"/>
                  </a:lnTo>
                  <a:lnTo>
                    <a:pt x="72" y="336"/>
                  </a:lnTo>
                  <a:lnTo>
                    <a:pt x="66" y="334"/>
                  </a:lnTo>
                  <a:lnTo>
                    <a:pt x="62" y="332"/>
                  </a:lnTo>
                  <a:lnTo>
                    <a:pt x="60" y="330"/>
                  </a:lnTo>
                  <a:lnTo>
                    <a:pt x="58" y="328"/>
                  </a:lnTo>
                  <a:lnTo>
                    <a:pt x="50" y="330"/>
                  </a:lnTo>
                  <a:lnTo>
                    <a:pt x="30" y="332"/>
                  </a:lnTo>
                  <a:lnTo>
                    <a:pt x="28" y="314"/>
                  </a:lnTo>
                  <a:lnTo>
                    <a:pt x="26" y="312"/>
                  </a:lnTo>
                  <a:lnTo>
                    <a:pt x="24" y="310"/>
                  </a:lnTo>
                  <a:lnTo>
                    <a:pt x="22" y="308"/>
                  </a:lnTo>
                  <a:lnTo>
                    <a:pt x="20" y="304"/>
                  </a:lnTo>
                  <a:lnTo>
                    <a:pt x="18" y="300"/>
                  </a:lnTo>
                  <a:lnTo>
                    <a:pt x="16" y="294"/>
                  </a:lnTo>
                  <a:lnTo>
                    <a:pt x="16" y="290"/>
                  </a:lnTo>
                  <a:lnTo>
                    <a:pt x="14" y="286"/>
                  </a:lnTo>
                  <a:lnTo>
                    <a:pt x="12" y="284"/>
                  </a:lnTo>
                  <a:lnTo>
                    <a:pt x="10" y="282"/>
                  </a:lnTo>
                  <a:lnTo>
                    <a:pt x="6" y="282"/>
                  </a:lnTo>
                  <a:lnTo>
                    <a:pt x="4" y="280"/>
                  </a:lnTo>
                  <a:lnTo>
                    <a:pt x="2" y="280"/>
                  </a:lnTo>
                  <a:lnTo>
                    <a:pt x="0" y="276"/>
                  </a:lnTo>
                  <a:lnTo>
                    <a:pt x="0" y="272"/>
                  </a:lnTo>
                  <a:lnTo>
                    <a:pt x="0" y="270"/>
                  </a:lnTo>
                  <a:lnTo>
                    <a:pt x="0" y="266"/>
                  </a:lnTo>
                  <a:lnTo>
                    <a:pt x="0" y="264"/>
                  </a:lnTo>
                  <a:lnTo>
                    <a:pt x="2" y="260"/>
                  </a:lnTo>
                  <a:lnTo>
                    <a:pt x="4" y="256"/>
                  </a:lnTo>
                  <a:lnTo>
                    <a:pt x="8" y="254"/>
                  </a:lnTo>
                  <a:lnTo>
                    <a:pt x="12" y="252"/>
                  </a:lnTo>
                  <a:lnTo>
                    <a:pt x="18" y="252"/>
                  </a:lnTo>
                  <a:lnTo>
                    <a:pt x="28" y="254"/>
                  </a:lnTo>
                  <a:lnTo>
                    <a:pt x="40" y="246"/>
                  </a:lnTo>
                  <a:lnTo>
                    <a:pt x="42" y="244"/>
                  </a:lnTo>
                  <a:lnTo>
                    <a:pt x="44" y="242"/>
                  </a:lnTo>
                  <a:lnTo>
                    <a:pt x="48" y="242"/>
                  </a:lnTo>
                  <a:lnTo>
                    <a:pt x="54" y="240"/>
                  </a:lnTo>
                  <a:lnTo>
                    <a:pt x="56" y="240"/>
                  </a:lnTo>
                  <a:lnTo>
                    <a:pt x="60" y="240"/>
                  </a:lnTo>
                  <a:lnTo>
                    <a:pt x="64" y="238"/>
                  </a:lnTo>
                  <a:lnTo>
                    <a:pt x="70" y="236"/>
                  </a:lnTo>
                  <a:lnTo>
                    <a:pt x="74" y="232"/>
                  </a:lnTo>
                  <a:lnTo>
                    <a:pt x="78" y="226"/>
                  </a:lnTo>
                  <a:lnTo>
                    <a:pt x="80" y="220"/>
                  </a:lnTo>
                  <a:lnTo>
                    <a:pt x="82" y="218"/>
                  </a:lnTo>
                  <a:lnTo>
                    <a:pt x="82" y="216"/>
                  </a:lnTo>
                  <a:lnTo>
                    <a:pt x="84" y="212"/>
                  </a:lnTo>
                  <a:lnTo>
                    <a:pt x="84" y="208"/>
                  </a:lnTo>
                  <a:lnTo>
                    <a:pt x="84" y="206"/>
                  </a:lnTo>
                  <a:lnTo>
                    <a:pt x="84" y="202"/>
                  </a:lnTo>
                  <a:lnTo>
                    <a:pt x="80" y="202"/>
                  </a:lnTo>
                  <a:lnTo>
                    <a:pt x="78" y="198"/>
                  </a:lnTo>
                  <a:lnTo>
                    <a:pt x="76" y="196"/>
                  </a:lnTo>
                  <a:lnTo>
                    <a:pt x="74" y="192"/>
                  </a:lnTo>
                  <a:lnTo>
                    <a:pt x="74" y="188"/>
                  </a:lnTo>
                  <a:lnTo>
                    <a:pt x="74" y="186"/>
                  </a:lnTo>
                  <a:lnTo>
                    <a:pt x="80" y="184"/>
                  </a:lnTo>
                  <a:lnTo>
                    <a:pt x="84" y="182"/>
                  </a:lnTo>
                  <a:lnTo>
                    <a:pt x="86" y="182"/>
                  </a:lnTo>
                  <a:lnTo>
                    <a:pt x="88" y="180"/>
                  </a:lnTo>
                  <a:lnTo>
                    <a:pt x="90" y="178"/>
                  </a:lnTo>
                  <a:lnTo>
                    <a:pt x="90" y="176"/>
                  </a:lnTo>
                  <a:lnTo>
                    <a:pt x="90" y="174"/>
                  </a:lnTo>
                  <a:lnTo>
                    <a:pt x="90" y="172"/>
                  </a:lnTo>
                  <a:lnTo>
                    <a:pt x="94" y="172"/>
                  </a:lnTo>
                  <a:lnTo>
                    <a:pt x="98" y="170"/>
                  </a:lnTo>
                  <a:lnTo>
                    <a:pt x="102" y="170"/>
                  </a:lnTo>
                  <a:lnTo>
                    <a:pt x="106" y="168"/>
                  </a:lnTo>
                  <a:lnTo>
                    <a:pt x="110" y="164"/>
                  </a:lnTo>
                  <a:lnTo>
                    <a:pt x="112" y="158"/>
                  </a:lnTo>
                  <a:lnTo>
                    <a:pt x="116" y="152"/>
                  </a:lnTo>
                  <a:lnTo>
                    <a:pt x="116" y="146"/>
                  </a:lnTo>
                  <a:lnTo>
                    <a:pt x="116" y="142"/>
                  </a:lnTo>
                  <a:lnTo>
                    <a:pt x="120" y="136"/>
                  </a:lnTo>
                  <a:lnTo>
                    <a:pt x="124" y="134"/>
                  </a:lnTo>
                  <a:lnTo>
                    <a:pt x="128" y="132"/>
                  </a:lnTo>
                  <a:lnTo>
                    <a:pt x="134" y="130"/>
                  </a:lnTo>
                  <a:lnTo>
                    <a:pt x="140" y="130"/>
                  </a:lnTo>
                  <a:lnTo>
                    <a:pt x="144" y="128"/>
                  </a:lnTo>
                  <a:lnTo>
                    <a:pt x="146" y="124"/>
                  </a:lnTo>
                  <a:lnTo>
                    <a:pt x="148" y="120"/>
                  </a:lnTo>
                  <a:lnTo>
                    <a:pt x="150" y="114"/>
                  </a:lnTo>
                  <a:lnTo>
                    <a:pt x="154" y="110"/>
                  </a:lnTo>
                  <a:lnTo>
                    <a:pt x="158" y="104"/>
                  </a:lnTo>
                  <a:lnTo>
                    <a:pt x="164" y="102"/>
                  </a:lnTo>
                  <a:lnTo>
                    <a:pt x="172" y="100"/>
                  </a:lnTo>
                  <a:lnTo>
                    <a:pt x="176" y="100"/>
                  </a:lnTo>
                  <a:lnTo>
                    <a:pt x="178" y="98"/>
                  </a:lnTo>
                  <a:lnTo>
                    <a:pt x="180" y="96"/>
                  </a:lnTo>
                  <a:lnTo>
                    <a:pt x="180" y="94"/>
                  </a:lnTo>
                  <a:lnTo>
                    <a:pt x="180" y="92"/>
                  </a:lnTo>
                  <a:lnTo>
                    <a:pt x="180" y="90"/>
                  </a:lnTo>
                  <a:lnTo>
                    <a:pt x="180" y="86"/>
                  </a:lnTo>
                  <a:lnTo>
                    <a:pt x="182" y="82"/>
                  </a:lnTo>
                  <a:lnTo>
                    <a:pt x="186" y="80"/>
                  </a:lnTo>
                  <a:lnTo>
                    <a:pt x="190" y="76"/>
                  </a:lnTo>
                  <a:lnTo>
                    <a:pt x="194" y="74"/>
                  </a:lnTo>
                  <a:lnTo>
                    <a:pt x="216" y="74"/>
                  </a:lnTo>
                  <a:lnTo>
                    <a:pt x="194" y="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3" name="Freeform 212"/>
            <p:cNvSpPr>
              <a:spLocks noChangeArrowheads="1"/>
            </p:cNvSpPr>
            <p:nvPr/>
          </p:nvSpPr>
          <p:spPr bwMode="auto">
            <a:xfrm>
              <a:off x="1516" y="1554"/>
              <a:ext cx="68" cy="57"/>
            </a:xfrm>
            <a:custGeom>
              <a:avLst/>
              <a:gdLst>
                <a:gd name="T0" fmla="*/ 2 w 68"/>
                <a:gd name="T1" fmla="*/ 36 h 56"/>
                <a:gd name="T2" fmla="*/ 2 w 68"/>
                <a:gd name="T3" fmla="*/ 32 h 56"/>
                <a:gd name="T4" fmla="*/ 0 w 68"/>
                <a:gd name="T5" fmla="*/ 22 h 56"/>
                <a:gd name="T6" fmla="*/ 2 w 68"/>
                <a:gd name="T7" fmla="*/ 10 h 56"/>
                <a:gd name="T8" fmla="*/ 10 w 68"/>
                <a:gd name="T9" fmla="*/ 4 h 56"/>
                <a:gd name="T10" fmla="*/ 10 w 68"/>
                <a:gd name="T11" fmla="*/ 2 h 56"/>
                <a:gd name="T12" fmla="*/ 12 w 68"/>
                <a:gd name="T13" fmla="*/ 2 h 56"/>
                <a:gd name="T14" fmla="*/ 14 w 68"/>
                <a:gd name="T15" fmla="*/ 2 h 56"/>
                <a:gd name="T16" fmla="*/ 16 w 68"/>
                <a:gd name="T17" fmla="*/ 0 h 56"/>
                <a:gd name="T18" fmla="*/ 22 w 68"/>
                <a:gd name="T19" fmla="*/ 0 h 56"/>
                <a:gd name="T20" fmla="*/ 28 w 68"/>
                <a:gd name="T21" fmla="*/ 2 h 56"/>
                <a:gd name="T22" fmla="*/ 34 w 68"/>
                <a:gd name="T23" fmla="*/ 4 h 56"/>
                <a:gd name="T24" fmla="*/ 42 w 68"/>
                <a:gd name="T25" fmla="*/ 10 h 56"/>
                <a:gd name="T26" fmla="*/ 44 w 68"/>
                <a:gd name="T27" fmla="*/ 8 h 56"/>
                <a:gd name="T28" fmla="*/ 46 w 68"/>
                <a:gd name="T29" fmla="*/ 8 h 56"/>
                <a:gd name="T30" fmla="*/ 50 w 68"/>
                <a:gd name="T31" fmla="*/ 8 h 56"/>
                <a:gd name="T32" fmla="*/ 54 w 68"/>
                <a:gd name="T33" fmla="*/ 8 h 56"/>
                <a:gd name="T34" fmla="*/ 58 w 68"/>
                <a:gd name="T35" fmla="*/ 8 h 56"/>
                <a:gd name="T36" fmla="*/ 60 w 68"/>
                <a:gd name="T37" fmla="*/ 8 h 56"/>
                <a:gd name="T38" fmla="*/ 64 w 68"/>
                <a:gd name="T39" fmla="*/ 10 h 56"/>
                <a:gd name="T40" fmla="*/ 66 w 68"/>
                <a:gd name="T41" fmla="*/ 12 h 56"/>
                <a:gd name="T42" fmla="*/ 68 w 68"/>
                <a:gd name="T43" fmla="*/ 16 h 56"/>
                <a:gd name="T44" fmla="*/ 68 w 68"/>
                <a:gd name="T45" fmla="*/ 18 h 56"/>
                <a:gd name="T46" fmla="*/ 66 w 68"/>
                <a:gd name="T47" fmla="*/ 22 h 56"/>
                <a:gd name="T48" fmla="*/ 66 w 68"/>
                <a:gd name="T49" fmla="*/ 26 h 56"/>
                <a:gd name="T50" fmla="*/ 64 w 68"/>
                <a:gd name="T51" fmla="*/ 30 h 56"/>
                <a:gd name="T52" fmla="*/ 64 w 68"/>
                <a:gd name="T53" fmla="*/ 32 h 56"/>
                <a:gd name="T54" fmla="*/ 64 w 68"/>
                <a:gd name="T55" fmla="*/ 34 h 56"/>
                <a:gd name="T56" fmla="*/ 54 w 68"/>
                <a:gd name="T57" fmla="*/ 38 h 56"/>
                <a:gd name="T58" fmla="*/ 50 w 68"/>
                <a:gd name="T59" fmla="*/ 42 h 56"/>
                <a:gd name="T60" fmla="*/ 46 w 68"/>
                <a:gd name="T61" fmla="*/ 42 h 56"/>
                <a:gd name="T62" fmla="*/ 42 w 68"/>
                <a:gd name="T63" fmla="*/ 52 h 56"/>
                <a:gd name="T64" fmla="*/ 24 w 68"/>
                <a:gd name="T65" fmla="*/ 56 h 56"/>
                <a:gd name="T66" fmla="*/ 2 w 68"/>
                <a:gd name="T67" fmla="*/ 36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8"/>
                <a:gd name="T103" fmla="*/ 0 h 56"/>
                <a:gd name="T104" fmla="*/ 68 w 68"/>
                <a:gd name="T105" fmla="*/ 56 h 5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8" h="56">
                  <a:moveTo>
                    <a:pt x="2" y="36"/>
                  </a:moveTo>
                  <a:lnTo>
                    <a:pt x="2" y="32"/>
                  </a:lnTo>
                  <a:lnTo>
                    <a:pt x="0" y="22"/>
                  </a:lnTo>
                  <a:lnTo>
                    <a:pt x="2" y="10"/>
                  </a:lnTo>
                  <a:lnTo>
                    <a:pt x="10" y="4"/>
                  </a:lnTo>
                  <a:lnTo>
                    <a:pt x="10" y="2"/>
                  </a:lnTo>
                  <a:lnTo>
                    <a:pt x="12" y="2"/>
                  </a:lnTo>
                  <a:lnTo>
                    <a:pt x="14" y="2"/>
                  </a:lnTo>
                  <a:lnTo>
                    <a:pt x="16" y="0"/>
                  </a:lnTo>
                  <a:lnTo>
                    <a:pt x="22" y="0"/>
                  </a:lnTo>
                  <a:lnTo>
                    <a:pt x="28" y="2"/>
                  </a:lnTo>
                  <a:lnTo>
                    <a:pt x="34" y="4"/>
                  </a:lnTo>
                  <a:lnTo>
                    <a:pt x="42" y="10"/>
                  </a:lnTo>
                  <a:lnTo>
                    <a:pt x="44" y="8"/>
                  </a:lnTo>
                  <a:lnTo>
                    <a:pt x="46" y="8"/>
                  </a:lnTo>
                  <a:lnTo>
                    <a:pt x="50" y="8"/>
                  </a:lnTo>
                  <a:lnTo>
                    <a:pt x="54" y="8"/>
                  </a:lnTo>
                  <a:lnTo>
                    <a:pt x="58" y="8"/>
                  </a:lnTo>
                  <a:lnTo>
                    <a:pt x="60" y="8"/>
                  </a:lnTo>
                  <a:lnTo>
                    <a:pt x="64" y="10"/>
                  </a:lnTo>
                  <a:lnTo>
                    <a:pt x="66" y="12"/>
                  </a:lnTo>
                  <a:lnTo>
                    <a:pt x="68" y="16"/>
                  </a:lnTo>
                  <a:lnTo>
                    <a:pt x="68" y="18"/>
                  </a:lnTo>
                  <a:lnTo>
                    <a:pt x="66" y="22"/>
                  </a:lnTo>
                  <a:lnTo>
                    <a:pt x="66" y="26"/>
                  </a:lnTo>
                  <a:lnTo>
                    <a:pt x="64" y="30"/>
                  </a:lnTo>
                  <a:lnTo>
                    <a:pt x="64" y="32"/>
                  </a:lnTo>
                  <a:lnTo>
                    <a:pt x="64" y="34"/>
                  </a:lnTo>
                  <a:lnTo>
                    <a:pt x="54" y="38"/>
                  </a:lnTo>
                  <a:lnTo>
                    <a:pt x="50" y="42"/>
                  </a:lnTo>
                  <a:lnTo>
                    <a:pt x="46" y="42"/>
                  </a:lnTo>
                  <a:lnTo>
                    <a:pt x="42" y="52"/>
                  </a:lnTo>
                  <a:lnTo>
                    <a:pt x="24" y="56"/>
                  </a:lnTo>
                  <a:lnTo>
                    <a:pt x="2"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4" name="Freeform 213"/>
            <p:cNvSpPr>
              <a:spLocks noChangeArrowheads="1"/>
            </p:cNvSpPr>
            <p:nvPr/>
          </p:nvSpPr>
          <p:spPr bwMode="auto">
            <a:xfrm>
              <a:off x="1870" y="1280"/>
              <a:ext cx="36" cy="44"/>
            </a:xfrm>
            <a:custGeom>
              <a:avLst/>
              <a:gdLst>
                <a:gd name="T0" fmla="*/ 6 w 36"/>
                <a:gd name="T1" fmla="*/ 0 h 44"/>
                <a:gd name="T2" fmla="*/ 6 w 36"/>
                <a:gd name="T3" fmla="*/ 2 h 44"/>
                <a:gd name="T4" fmla="*/ 2 w 36"/>
                <a:gd name="T5" fmla="*/ 4 h 44"/>
                <a:gd name="T6" fmla="*/ 0 w 36"/>
                <a:gd name="T7" fmla="*/ 6 h 44"/>
                <a:gd name="T8" fmla="*/ 0 w 36"/>
                <a:gd name="T9" fmla="*/ 10 h 44"/>
                <a:gd name="T10" fmla="*/ 2 w 36"/>
                <a:gd name="T11" fmla="*/ 12 h 44"/>
                <a:gd name="T12" fmla="*/ 4 w 36"/>
                <a:gd name="T13" fmla="*/ 16 h 44"/>
                <a:gd name="T14" fmla="*/ 8 w 36"/>
                <a:gd name="T15" fmla="*/ 20 h 44"/>
                <a:gd name="T16" fmla="*/ 10 w 36"/>
                <a:gd name="T17" fmla="*/ 24 h 44"/>
                <a:gd name="T18" fmla="*/ 14 w 36"/>
                <a:gd name="T19" fmla="*/ 28 h 44"/>
                <a:gd name="T20" fmla="*/ 16 w 36"/>
                <a:gd name="T21" fmla="*/ 32 h 44"/>
                <a:gd name="T22" fmla="*/ 16 w 36"/>
                <a:gd name="T23" fmla="*/ 32 h 44"/>
                <a:gd name="T24" fmla="*/ 16 w 36"/>
                <a:gd name="T25" fmla="*/ 34 h 44"/>
                <a:gd name="T26" fmla="*/ 16 w 36"/>
                <a:gd name="T27" fmla="*/ 36 h 44"/>
                <a:gd name="T28" fmla="*/ 16 w 36"/>
                <a:gd name="T29" fmla="*/ 38 h 44"/>
                <a:gd name="T30" fmla="*/ 18 w 36"/>
                <a:gd name="T31" fmla="*/ 40 h 44"/>
                <a:gd name="T32" fmla="*/ 18 w 36"/>
                <a:gd name="T33" fmla="*/ 42 h 44"/>
                <a:gd name="T34" fmla="*/ 22 w 36"/>
                <a:gd name="T35" fmla="*/ 44 h 44"/>
                <a:gd name="T36" fmla="*/ 26 w 36"/>
                <a:gd name="T37" fmla="*/ 44 h 44"/>
                <a:gd name="T38" fmla="*/ 30 w 36"/>
                <a:gd name="T39" fmla="*/ 42 h 44"/>
                <a:gd name="T40" fmla="*/ 34 w 36"/>
                <a:gd name="T41" fmla="*/ 38 h 44"/>
                <a:gd name="T42" fmla="*/ 34 w 36"/>
                <a:gd name="T43" fmla="*/ 34 h 44"/>
                <a:gd name="T44" fmla="*/ 34 w 36"/>
                <a:gd name="T45" fmla="*/ 30 h 44"/>
                <a:gd name="T46" fmla="*/ 34 w 36"/>
                <a:gd name="T47" fmla="*/ 26 h 44"/>
                <a:gd name="T48" fmla="*/ 34 w 36"/>
                <a:gd name="T49" fmla="*/ 22 h 44"/>
                <a:gd name="T50" fmla="*/ 34 w 36"/>
                <a:gd name="T51" fmla="*/ 18 h 44"/>
                <a:gd name="T52" fmla="*/ 34 w 36"/>
                <a:gd name="T53" fmla="*/ 16 h 44"/>
                <a:gd name="T54" fmla="*/ 36 w 36"/>
                <a:gd name="T55" fmla="*/ 14 h 44"/>
                <a:gd name="T56" fmla="*/ 34 w 36"/>
                <a:gd name="T57" fmla="*/ 14 h 44"/>
                <a:gd name="T58" fmla="*/ 32 w 36"/>
                <a:gd name="T59" fmla="*/ 12 h 44"/>
                <a:gd name="T60" fmla="*/ 28 w 36"/>
                <a:gd name="T61" fmla="*/ 10 h 44"/>
                <a:gd name="T62" fmla="*/ 24 w 36"/>
                <a:gd name="T63" fmla="*/ 6 h 44"/>
                <a:gd name="T64" fmla="*/ 20 w 36"/>
                <a:gd name="T65" fmla="*/ 4 h 44"/>
                <a:gd name="T66" fmla="*/ 18 w 36"/>
                <a:gd name="T67" fmla="*/ 4 h 44"/>
                <a:gd name="T68" fmla="*/ 12 w 36"/>
                <a:gd name="T69" fmla="*/ 4 h 44"/>
                <a:gd name="T70" fmla="*/ 10 w 36"/>
                <a:gd name="T71" fmla="*/ 2 h 44"/>
                <a:gd name="T72" fmla="*/ 8 w 36"/>
                <a:gd name="T73" fmla="*/ 2 h 44"/>
                <a:gd name="T74" fmla="*/ 6 w 36"/>
                <a:gd name="T75" fmla="*/ 0 h 4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
                <a:gd name="T115" fmla="*/ 0 h 44"/>
                <a:gd name="T116" fmla="*/ 36 w 36"/>
                <a:gd name="T117" fmla="*/ 44 h 4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 h="44">
                  <a:moveTo>
                    <a:pt x="6" y="0"/>
                  </a:moveTo>
                  <a:lnTo>
                    <a:pt x="6" y="2"/>
                  </a:lnTo>
                  <a:lnTo>
                    <a:pt x="2" y="4"/>
                  </a:lnTo>
                  <a:lnTo>
                    <a:pt x="0" y="6"/>
                  </a:lnTo>
                  <a:lnTo>
                    <a:pt x="0" y="10"/>
                  </a:lnTo>
                  <a:lnTo>
                    <a:pt x="2" y="12"/>
                  </a:lnTo>
                  <a:lnTo>
                    <a:pt x="4" y="16"/>
                  </a:lnTo>
                  <a:lnTo>
                    <a:pt x="8" y="20"/>
                  </a:lnTo>
                  <a:lnTo>
                    <a:pt x="10" y="24"/>
                  </a:lnTo>
                  <a:lnTo>
                    <a:pt x="14" y="28"/>
                  </a:lnTo>
                  <a:lnTo>
                    <a:pt x="16" y="32"/>
                  </a:lnTo>
                  <a:lnTo>
                    <a:pt x="16" y="34"/>
                  </a:lnTo>
                  <a:lnTo>
                    <a:pt x="16" y="36"/>
                  </a:lnTo>
                  <a:lnTo>
                    <a:pt x="16" y="38"/>
                  </a:lnTo>
                  <a:lnTo>
                    <a:pt x="18" y="40"/>
                  </a:lnTo>
                  <a:lnTo>
                    <a:pt x="18" y="42"/>
                  </a:lnTo>
                  <a:lnTo>
                    <a:pt x="22" y="44"/>
                  </a:lnTo>
                  <a:lnTo>
                    <a:pt x="26" y="44"/>
                  </a:lnTo>
                  <a:lnTo>
                    <a:pt x="30" y="42"/>
                  </a:lnTo>
                  <a:lnTo>
                    <a:pt x="34" y="38"/>
                  </a:lnTo>
                  <a:lnTo>
                    <a:pt x="34" y="34"/>
                  </a:lnTo>
                  <a:lnTo>
                    <a:pt x="34" y="30"/>
                  </a:lnTo>
                  <a:lnTo>
                    <a:pt x="34" y="26"/>
                  </a:lnTo>
                  <a:lnTo>
                    <a:pt x="34" y="22"/>
                  </a:lnTo>
                  <a:lnTo>
                    <a:pt x="34" y="18"/>
                  </a:lnTo>
                  <a:lnTo>
                    <a:pt x="34" y="16"/>
                  </a:lnTo>
                  <a:lnTo>
                    <a:pt x="36" y="14"/>
                  </a:lnTo>
                  <a:lnTo>
                    <a:pt x="34" y="14"/>
                  </a:lnTo>
                  <a:lnTo>
                    <a:pt x="32" y="12"/>
                  </a:lnTo>
                  <a:lnTo>
                    <a:pt x="28" y="10"/>
                  </a:lnTo>
                  <a:lnTo>
                    <a:pt x="24" y="6"/>
                  </a:lnTo>
                  <a:lnTo>
                    <a:pt x="20" y="4"/>
                  </a:lnTo>
                  <a:lnTo>
                    <a:pt x="18" y="4"/>
                  </a:lnTo>
                  <a:lnTo>
                    <a:pt x="12" y="4"/>
                  </a:lnTo>
                  <a:lnTo>
                    <a:pt x="10" y="2"/>
                  </a:lnTo>
                  <a:lnTo>
                    <a:pt x="8" y="2"/>
                  </a:lnTo>
                  <a:lnTo>
                    <a:pt x="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5" name="Freeform 214"/>
            <p:cNvSpPr>
              <a:spLocks noChangeArrowheads="1"/>
            </p:cNvSpPr>
            <p:nvPr/>
          </p:nvSpPr>
          <p:spPr bwMode="auto">
            <a:xfrm>
              <a:off x="1882" y="1158"/>
              <a:ext cx="144" cy="122"/>
            </a:xfrm>
            <a:custGeom>
              <a:avLst/>
              <a:gdLst>
                <a:gd name="T0" fmla="*/ 0 w 144"/>
                <a:gd name="T1" fmla="*/ 114 h 122"/>
                <a:gd name="T2" fmla="*/ 22 w 144"/>
                <a:gd name="T3" fmla="*/ 114 h 122"/>
                <a:gd name="T4" fmla="*/ 58 w 144"/>
                <a:gd name="T5" fmla="*/ 106 h 122"/>
                <a:gd name="T6" fmla="*/ 62 w 144"/>
                <a:gd name="T7" fmla="*/ 118 h 122"/>
                <a:gd name="T8" fmla="*/ 66 w 144"/>
                <a:gd name="T9" fmla="*/ 120 h 122"/>
                <a:gd name="T10" fmla="*/ 74 w 144"/>
                <a:gd name="T11" fmla="*/ 120 h 122"/>
                <a:gd name="T12" fmla="*/ 82 w 144"/>
                <a:gd name="T13" fmla="*/ 114 h 122"/>
                <a:gd name="T14" fmla="*/ 86 w 144"/>
                <a:gd name="T15" fmla="*/ 110 h 122"/>
                <a:gd name="T16" fmla="*/ 102 w 144"/>
                <a:gd name="T17" fmla="*/ 104 h 122"/>
                <a:gd name="T18" fmla="*/ 106 w 144"/>
                <a:gd name="T19" fmla="*/ 100 h 122"/>
                <a:gd name="T20" fmla="*/ 116 w 144"/>
                <a:gd name="T21" fmla="*/ 94 h 122"/>
                <a:gd name="T22" fmla="*/ 124 w 144"/>
                <a:gd name="T23" fmla="*/ 88 h 122"/>
                <a:gd name="T24" fmla="*/ 128 w 144"/>
                <a:gd name="T25" fmla="*/ 82 h 122"/>
                <a:gd name="T26" fmla="*/ 132 w 144"/>
                <a:gd name="T27" fmla="*/ 76 h 122"/>
                <a:gd name="T28" fmla="*/ 136 w 144"/>
                <a:gd name="T29" fmla="*/ 68 h 122"/>
                <a:gd name="T30" fmla="*/ 138 w 144"/>
                <a:gd name="T31" fmla="*/ 60 h 122"/>
                <a:gd name="T32" fmla="*/ 138 w 144"/>
                <a:gd name="T33" fmla="*/ 52 h 122"/>
                <a:gd name="T34" fmla="*/ 136 w 144"/>
                <a:gd name="T35" fmla="*/ 44 h 122"/>
                <a:gd name="T36" fmla="*/ 136 w 144"/>
                <a:gd name="T37" fmla="*/ 42 h 122"/>
                <a:gd name="T38" fmla="*/ 140 w 144"/>
                <a:gd name="T39" fmla="*/ 38 h 122"/>
                <a:gd name="T40" fmla="*/ 144 w 144"/>
                <a:gd name="T41" fmla="*/ 30 h 122"/>
                <a:gd name="T42" fmla="*/ 144 w 144"/>
                <a:gd name="T43" fmla="*/ 20 h 122"/>
                <a:gd name="T44" fmla="*/ 142 w 144"/>
                <a:gd name="T45" fmla="*/ 8 h 122"/>
                <a:gd name="T46" fmla="*/ 140 w 144"/>
                <a:gd name="T47" fmla="*/ 0 h 122"/>
                <a:gd name="T48" fmla="*/ 138 w 144"/>
                <a:gd name="T49" fmla="*/ 0 h 122"/>
                <a:gd name="T50" fmla="*/ 132 w 144"/>
                <a:gd name="T51" fmla="*/ 2 h 122"/>
                <a:gd name="T52" fmla="*/ 122 w 144"/>
                <a:gd name="T53" fmla="*/ 8 h 122"/>
                <a:gd name="T54" fmla="*/ 116 w 144"/>
                <a:gd name="T55" fmla="*/ 18 h 122"/>
                <a:gd name="T56" fmla="*/ 114 w 144"/>
                <a:gd name="T57" fmla="*/ 32 h 122"/>
                <a:gd name="T58" fmla="*/ 112 w 144"/>
                <a:gd name="T59" fmla="*/ 44 h 122"/>
                <a:gd name="T60" fmla="*/ 108 w 144"/>
                <a:gd name="T61" fmla="*/ 48 h 122"/>
                <a:gd name="T62" fmla="*/ 102 w 144"/>
                <a:gd name="T63" fmla="*/ 58 h 122"/>
                <a:gd name="T64" fmla="*/ 94 w 144"/>
                <a:gd name="T65" fmla="*/ 68 h 122"/>
                <a:gd name="T66" fmla="*/ 82 w 144"/>
                <a:gd name="T67" fmla="*/ 76 h 122"/>
                <a:gd name="T68" fmla="*/ 72 w 144"/>
                <a:gd name="T69" fmla="*/ 84 h 122"/>
                <a:gd name="T70" fmla="*/ 64 w 144"/>
                <a:gd name="T71" fmla="*/ 90 h 122"/>
                <a:gd name="T72" fmla="*/ 40 w 144"/>
                <a:gd name="T73" fmla="*/ 90 h 122"/>
                <a:gd name="T74" fmla="*/ 6 w 144"/>
                <a:gd name="T75" fmla="*/ 106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4"/>
                <a:gd name="T115" fmla="*/ 0 h 122"/>
                <a:gd name="T116" fmla="*/ 144 w 144"/>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4" h="122">
                  <a:moveTo>
                    <a:pt x="6" y="106"/>
                  </a:moveTo>
                  <a:lnTo>
                    <a:pt x="0" y="114"/>
                  </a:lnTo>
                  <a:lnTo>
                    <a:pt x="14" y="118"/>
                  </a:lnTo>
                  <a:lnTo>
                    <a:pt x="22" y="114"/>
                  </a:lnTo>
                  <a:lnTo>
                    <a:pt x="38" y="110"/>
                  </a:lnTo>
                  <a:lnTo>
                    <a:pt x="58" y="106"/>
                  </a:lnTo>
                  <a:lnTo>
                    <a:pt x="62" y="118"/>
                  </a:lnTo>
                  <a:lnTo>
                    <a:pt x="62" y="120"/>
                  </a:lnTo>
                  <a:lnTo>
                    <a:pt x="66" y="120"/>
                  </a:lnTo>
                  <a:lnTo>
                    <a:pt x="68" y="122"/>
                  </a:lnTo>
                  <a:lnTo>
                    <a:pt x="74" y="120"/>
                  </a:lnTo>
                  <a:lnTo>
                    <a:pt x="78" y="116"/>
                  </a:lnTo>
                  <a:lnTo>
                    <a:pt x="82" y="114"/>
                  </a:lnTo>
                  <a:lnTo>
                    <a:pt x="84" y="110"/>
                  </a:lnTo>
                  <a:lnTo>
                    <a:pt x="86" y="110"/>
                  </a:lnTo>
                  <a:lnTo>
                    <a:pt x="100" y="106"/>
                  </a:lnTo>
                  <a:lnTo>
                    <a:pt x="102" y="104"/>
                  </a:lnTo>
                  <a:lnTo>
                    <a:pt x="104" y="104"/>
                  </a:lnTo>
                  <a:lnTo>
                    <a:pt x="106" y="100"/>
                  </a:lnTo>
                  <a:lnTo>
                    <a:pt x="112" y="98"/>
                  </a:lnTo>
                  <a:lnTo>
                    <a:pt x="116" y="94"/>
                  </a:lnTo>
                  <a:lnTo>
                    <a:pt x="120" y="90"/>
                  </a:lnTo>
                  <a:lnTo>
                    <a:pt x="124" y="88"/>
                  </a:lnTo>
                  <a:lnTo>
                    <a:pt x="126" y="84"/>
                  </a:lnTo>
                  <a:lnTo>
                    <a:pt x="128" y="82"/>
                  </a:lnTo>
                  <a:lnTo>
                    <a:pt x="130" y="80"/>
                  </a:lnTo>
                  <a:lnTo>
                    <a:pt x="132" y="76"/>
                  </a:lnTo>
                  <a:lnTo>
                    <a:pt x="134" y="72"/>
                  </a:lnTo>
                  <a:lnTo>
                    <a:pt x="136" y="68"/>
                  </a:lnTo>
                  <a:lnTo>
                    <a:pt x="138" y="64"/>
                  </a:lnTo>
                  <a:lnTo>
                    <a:pt x="138" y="60"/>
                  </a:lnTo>
                  <a:lnTo>
                    <a:pt x="138" y="58"/>
                  </a:lnTo>
                  <a:lnTo>
                    <a:pt x="138" y="52"/>
                  </a:lnTo>
                  <a:lnTo>
                    <a:pt x="136" y="48"/>
                  </a:lnTo>
                  <a:lnTo>
                    <a:pt x="136" y="44"/>
                  </a:lnTo>
                  <a:lnTo>
                    <a:pt x="136" y="42"/>
                  </a:lnTo>
                  <a:lnTo>
                    <a:pt x="138" y="40"/>
                  </a:lnTo>
                  <a:lnTo>
                    <a:pt x="140" y="38"/>
                  </a:lnTo>
                  <a:lnTo>
                    <a:pt x="142" y="34"/>
                  </a:lnTo>
                  <a:lnTo>
                    <a:pt x="144" y="30"/>
                  </a:lnTo>
                  <a:lnTo>
                    <a:pt x="144" y="26"/>
                  </a:lnTo>
                  <a:lnTo>
                    <a:pt x="144" y="20"/>
                  </a:lnTo>
                  <a:lnTo>
                    <a:pt x="142" y="14"/>
                  </a:lnTo>
                  <a:lnTo>
                    <a:pt x="142" y="8"/>
                  </a:lnTo>
                  <a:lnTo>
                    <a:pt x="140" y="4"/>
                  </a:lnTo>
                  <a:lnTo>
                    <a:pt x="140" y="0"/>
                  </a:lnTo>
                  <a:lnTo>
                    <a:pt x="138" y="0"/>
                  </a:lnTo>
                  <a:lnTo>
                    <a:pt x="136" y="0"/>
                  </a:lnTo>
                  <a:lnTo>
                    <a:pt x="132" y="2"/>
                  </a:lnTo>
                  <a:lnTo>
                    <a:pt x="126" y="4"/>
                  </a:lnTo>
                  <a:lnTo>
                    <a:pt x="122" y="8"/>
                  </a:lnTo>
                  <a:lnTo>
                    <a:pt x="118" y="12"/>
                  </a:lnTo>
                  <a:lnTo>
                    <a:pt x="116" y="18"/>
                  </a:lnTo>
                  <a:lnTo>
                    <a:pt x="114" y="26"/>
                  </a:lnTo>
                  <a:lnTo>
                    <a:pt x="114" y="32"/>
                  </a:lnTo>
                  <a:lnTo>
                    <a:pt x="112" y="38"/>
                  </a:lnTo>
                  <a:lnTo>
                    <a:pt x="112" y="44"/>
                  </a:lnTo>
                  <a:lnTo>
                    <a:pt x="110" y="46"/>
                  </a:lnTo>
                  <a:lnTo>
                    <a:pt x="108" y="48"/>
                  </a:lnTo>
                  <a:lnTo>
                    <a:pt x="106" y="52"/>
                  </a:lnTo>
                  <a:lnTo>
                    <a:pt x="102" y="58"/>
                  </a:lnTo>
                  <a:lnTo>
                    <a:pt x="98" y="62"/>
                  </a:lnTo>
                  <a:lnTo>
                    <a:pt x="94" y="68"/>
                  </a:lnTo>
                  <a:lnTo>
                    <a:pt x="88" y="72"/>
                  </a:lnTo>
                  <a:lnTo>
                    <a:pt x="82" y="76"/>
                  </a:lnTo>
                  <a:lnTo>
                    <a:pt x="76" y="80"/>
                  </a:lnTo>
                  <a:lnTo>
                    <a:pt x="72" y="84"/>
                  </a:lnTo>
                  <a:lnTo>
                    <a:pt x="68" y="88"/>
                  </a:lnTo>
                  <a:lnTo>
                    <a:pt x="64" y="90"/>
                  </a:lnTo>
                  <a:lnTo>
                    <a:pt x="40" y="90"/>
                  </a:lnTo>
                  <a:lnTo>
                    <a:pt x="22" y="96"/>
                  </a:lnTo>
                  <a:lnTo>
                    <a:pt x="6" y="10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6" name="Freeform 215"/>
            <p:cNvSpPr>
              <a:spLocks noChangeArrowheads="1"/>
            </p:cNvSpPr>
            <p:nvPr/>
          </p:nvSpPr>
          <p:spPr bwMode="auto">
            <a:xfrm>
              <a:off x="1902" y="1274"/>
              <a:ext cx="25" cy="16"/>
            </a:xfrm>
            <a:custGeom>
              <a:avLst/>
              <a:gdLst>
                <a:gd name="T0" fmla="*/ 8 w 24"/>
                <a:gd name="T1" fmla="*/ 0 h 16"/>
                <a:gd name="T2" fmla="*/ 0 w 24"/>
                <a:gd name="T3" fmla="*/ 10 h 16"/>
                <a:gd name="T4" fmla="*/ 8 w 24"/>
                <a:gd name="T5" fmla="*/ 16 h 16"/>
                <a:gd name="T6" fmla="*/ 18 w 24"/>
                <a:gd name="T7" fmla="*/ 8 h 16"/>
                <a:gd name="T8" fmla="*/ 24 w 24"/>
                <a:gd name="T9" fmla="*/ 2 h 16"/>
                <a:gd name="T10" fmla="*/ 8 w 24"/>
                <a:gd name="T11" fmla="*/ 0 h 16"/>
                <a:gd name="T12" fmla="*/ 0 60000 65536"/>
                <a:gd name="T13" fmla="*/ 0 60000 65536"/>
                <a:gd name="T14" fmla="*/ 0 60000 65536"/>
                <a:gd name="T15" fmla="*/ 0 60000 65536"/>
                <a:gd name="T16" fmla="*/ 0 60000 65536"/>
                <a:gd name="T17" fmla="*/ 0 60000 65536"/>
                <a:gd name="T18" fmla="*/ 0 w 24"/>
                <a:gd name="T19" fmla="*/ 0 h 16"/>
                <a:gd name="T20" fmla="*/ 24 w 2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4" h="16">
                  <a:moveTo>
                    <a:pt x="8" y="0"/>
                  </a:moveTo>
                  <a:lnTo>
                    <a:pt x="0" y="10"/>
                  </a:lnTo>
                  <a:lnTo>
                    <a:pt x="8" y="16"/>
                  </a:lnTo>
                  <a:lnTo>
                    <a:pt x="18" y="8"/>
                  </a:lnTo>
                  <a:lnTo>
                    <a:pt x="24" y="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7" name="Freeform 216"/>
            <p:cNvSpPr>
              <a:spLocks noChangeArrowheads="1"/>
            </p:cNvSpPr>
            <p:nvPr/>
          </p:nvSpPr>
          <p:spPr bwMode="auto">
            <a:xfrm>
              <a:off x="2000" y="1084"/>
              <a:ext cx="78" cy="60"/>
            </a:xfrm>
            <a:custGeom>
              <a:avLst/>
              <a:gdLst>
                <a:gd name="T0" fmla="*/ 36 w 78"/>
                <a:gd name="T1" fmla="*/ 6 h 60"/>
                <a:gd name="T2" fmla="*/ 36 w 78"/>
                <a:gd name="T3" fmla="*/ 6 h 60"/>
                <a:gd name="T4" fmla="*/ 34 w 78"/>
                <a:gd name="T5" fmla="*/ 4 h 60"/>
                <a:gd name="T6" fmla="*/ 32 w 78"/>
                <a:gd name="T7" fmla="*/ 2 h 60"/>
                <a:gd name="T8" fmla="*/ 30 w 78"/>
                <a:gd name="T9" fmla="*/ 0 h 60"/>
                <a:gd name="T10" fmla="*/ 28 w 78"/>
                <a:gd name="T11" fmla="*/ 0 h 60"/>
                <a:gd name="T12" fmla="*/ 26 w 78"/>
                <a:gd name="T13" fmla="*/ 2 h 60"/>
                <a:gd name="T14" fmla="*/ 24 w 78"/>
                <a:gd name="T15" fmla="*/ 4 h 60"/>
                <a:gd name="T16" fmla="*/ 22 w 78"/>
                <a:gd name="T17" fmla="*/ 12 h 60"/>
                <a:gd name="T18" fmla="*/ 20 w 78"/>
                <a:gd name="T19" fmla="*/ 18 h 60"/>
                <a:gd name="T20" fmla="*/ 20 w 78"/>
                <a:gd name="T21" fmla="*/ 22 h 60"/>
                <a:gd name="T22" fmla="*/ 20 w 78"/>
                <a:gd name="T23" fmla="*/ 26 h 60"/>
                <a:gd name="T24" fmla="*/ 18 w 78"/>
                <a:gd name="T25" fmla="*/ 28 h 60"/>
                <a:gd name="T26" fmla="*/ 16 w 78"/>
                <a:gd name="T27" fmla="*/ 32 h 60"/>
                <a:gd name="T28" fmla="*/ 12 w 78"/>
                <a:gd name="T29" fmla="*/ 36 h 60"/>
                <a:gd name="T30" fmla="*/ 10 w 78"/>
                <a:gd name="T31" fmla="*/ 42 h 60"/>
                <a:gd name="T32" fmla="*/ 6 w 78"/>
                <a:gd name="T33" fmla="*/ 46 h 60"/>
                <a:gd name="T34" fmla="*/ 4 w 78"/>
                <a:gd name="T35" fmla="*/ 48 h 60"/>
                <a:gd name="T36" fmla="*/ 2 w 78"/>
                <a:gd name="T37" fmla="*/ 50 h 60"/>
                <a:gd name="T38" fmla="*/ 0 w 78"/>
                <a:gd name="T39" fmla="*/ 52 h 60"/>
                <a:gd name="T40" fmla="*/ 0 w 78"/>
                <a:gd name="T41" fmla="*/ 54 h 60"/>
                <a:gd name="T42" fmla="*/ 0 w 78"/>
                <a:gd name="T43" fmla="*/ 56 h 60"/>
                <a:gd name="T44" fmla="*/ 4 w 78"/>
                <a:gd name="T45" fmla="*/ 56 h 60"/>
                <a:gd name="T46" fmla="*/ 8 w 78"/>
                <a:gd name="T47" fmla="*/ 58 h 60"/>
                <a:gd name="T48" fmla="*/ 14 w 78"/>
                <a:gd name="T49" fmla="*/ 58 h 60"/>
                <a:gd name="T50" fmla="*/ 20 w 78"/>
                <a:gd name="T51" fmla="*/ 58 h 60"/>
                <a:gd name="T52" fmla="*/ 26 w 78"/>
                <a:gd name="T53" fmla="*/ 58 h 60"/>
                <a:gd name="T54" fmla="*/ 30 w 78"/>
                <a:gd name="T55" fmla="*/ 56 h 60"/>
                <a:gd name="T56" fmla="*/ 32 w 78"/>
                <a:gd name="T57" fmla="*/ 56 h 60"/>
                <a:gd name="T58" fmla="*/ 38 w 78"/>
                <a:gd name="T59" fmla="*/ 60 h 60"/>
                <a:gd name="T60" fmla="*/ 48 w 78"/>
                <a:gd name="T61" fmla="*/ 58 h 60"/>
                <a:gd name="T62" fmla="*/ 48 w 78"/>
                <a:gd name="T63" fmla="*/ 58 h 60"/>
                <a:gd name="T64" fmla="*/ 50 w 78"/>
                <a:gd name="T65" fmla="*/ 56 h 60"/>
                <a:gd name="T66" fmla="*/ 52 w 78"/>
                <a:gd name="T67" fmla="*/ 52 h 60"/>
                <a:gd name="T68" fmla="*/ 54 w 78"/>
                <a:gd name="T69" fmla="*/ 50 h 60"/>
                <a:gd name="T70" fmla="*/ 56 w 78"/>
                <a:gd name="T71" fmla="*/ 46 h 60"/>
                <a:gd name="T72" fmla="*/ 60 w 78"/>
                <a:gd name="T73" fmla="*/ 44 h 60"/>
                <a:gd name="T74" fmla="*/ 62 w 78"/>
                <a:gd name="T75" fmla="*/ 44 h 60"/>
                <a:gd name="T76" fmla="*/ 64 w 78"/>
                <a:gd name="T77" fmla="*/ 44 h 60"/>
                <a:gd name="T78" fmla="*/ 66 w 78"/>
                <a:gd name="T79" fmla="*/ 42 h 60"/>
                <a:gd name="T80" fmla="*/ 70 w 78"/>
                <a:gd name="T81" fmla="*/ 40 h 60"/>
                <a:gd name="T82" fmla="*/ 72 w 78"/>
                <a:gd name="T83" fmla="*/ 38 h 60"/>
                <a:gd name="T84" fmla="*/ 74 w 78"/>
                <a:gd name="T85" fmla="*/ 36 h 60"/>
                <a:gd name="T86" fmla="*/ 76 w 78"/>
                <a:gd name="T87" fmla="*/ 34 h 60"/>
                <a:gd name="T88" fmla="*/ 78 w 78"/>
                <a:gd name="T89" fmla="*/ 32 h 60"/>
                <a:gd name="T90" fmla="*/ 78 w 78"/>
                <a:gd name="T91" fmla="*/ 32 h 60"/>
                <a:gd name="T92" fmla="*/ 78 w 78"/>
                <a:gd name="T93" fmla="*/ 30 h 60"/>
                <a:gd name="T94" fmla="*/ 78 w 78"/>
                <a:gd name="T95" fmla="*/ 26 h 60"/>
                <a:gd name="T96" fmla="*/ 78 w 78"/>
                <a:gd name="T97" fmla="*/ 24 h 60"/>
                <a:gd name="T98" fmla="*/ 76 w 78"/>
                <a:gd name="T99" fmla="*/ 22 h 60"/>
                <a:gd name="T100" fmla="*/ 74 w 78"/>
                <a:gd name="T101" fmla="*/ 20 h 60"/>
                <a:gd name="T102" fmla="*/ 72 w 78"/>
                <a:gd name="T103" fmla="*/ 22 h 60"/>
                <a:gd name="T104" fmla="*/ 70 w 78"/>
                <a:gd name="T105" fmla="*/ 24 h 60"/>
                <a:gd name="T106" fmla="*/ 66 w 78"/>
                <a:gd name="T107" fmla="*/ 26 h 60"/>
                <a:gd name="T108" fmla="*/ 64 w 78"/>
                <a:gd name="T109" fmla="*/ 26 h 60"/>
                <a:gd name="T110" fmla="*/ 62 w 78"/>
                <a:gd name="T111" fmla="*/ 26 h 60"/>
                <a:gd name="T112" fmla="*/ 58 w 78"/>
                <a:gd name="T113" fmla="*/ 24 h 60"/>
                <a:gd name="T114" fmla="*/ 52 w 78"/>
                <a:gd name="T115" fmla="*/ 22 h 60"/>
                <a:gd name="T116" fmla="*/ 46 w 78"/>
                <a:gd name="T117" fmla="*/ 20 h 60"/>
                <a:gd name="T118" fmla="*/ 42 w 78"/>
                <a:gd name="T119" fmla="*/ 16 h 60"/>
                <a:gd name="T120" fmla="*/ 38 w 78"/>
                <a:gd name="T121" fmla="*/ 12 h 60"/>
                <a:gd name="T122" fmla="*/ 36 w 78"/>
                <a:gd name="T123" fmla="*/ 6 h 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8"/>
                <a:gd name="T187" fmla="*/ 0 h 60"/>
                <a:gd name="T188" fmla="*/ 78 w 78"/>
                <a:gd name="T189" fmla="*/ 60 h 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8" h="60">
                  <a:moveTo>
                    <a:pt x="36" y="6"/>
                  </a:moveTo>
                  <a:lnTo>
                    <a:pt x="36" y="6"/>
                  </a:lnTo>
                  <a:lnTo>
                    <a:pt x="34" y="4"/>
                  </a:lnTo>
                  <a:lnTo>
                    <a:pt x="32" y="2"/>
                  </a:lnTo>
                  <a:lnTo>
                    <a:pt x="30" y="0"/>
                  </a:lnTo>
                  <a:lnTo>
                    <a:pt x="28" y="0"/>
                  </a:lnTo>
                  <a:lnTo>
                    <a:pt x="26" y="2"/>
                  </a:lnTo>
                  <a:lnTo>
                    <a:pt x="24" y="4"/>
                  </a:lnTo>
                  <a:lnTo>
                    <a:pt x="22" y="12"/>
                  </a:lnTo>
                  <a:lnTo>
                    <a:pt x="20" y="18"/>
                  </a:lnTo>
                  <a:lnTo>
                    <a:pt x="20" y="22"/>
                  </a:lnTo>
                  <a:lnTo>
                    <a:pt x="20" y="26"/>
                  </a:lnTo>
                  <a:lnTo>
                    <a:pt x="18" y="28"/>
                  </a:lnTo>
                  <a:lnTo>
                    <a:pt x="16" y="32"/>
                  </a:lnTo>
                  <a:lnTo>
                    <a:pt x="12" y="36"/>
                  </a:lnTo>
                  <a:lnTo>
                    <a:pt x="10" y="42"/>
                  </a:lnTo>
                  <a:lnTo>
                    <a:pt x="6" y="46"/>
                  </a:lnTo>
                  <a:lnTo>
                    <a:pt x="4" y="48"/>
                  </a:lnTo>
                  <a:lnTo>
                    <a:pt x="2" y="50"/>
                  </a:lnTo>
                  <a:lnTo>
                    <a:pt x="0" y="52"/>
                  </a:lnTo>
                  <a:lnTo>
                    <a:pt x="0" y="54"/>
                  </a:lnTo>
                  <a:lnTo>
                    <a:pt x="0" y="56"/>
                  </a:lnTo>
                  <a:lnTo>
                    <a:pt x="4" y="56"/>
                  </a:lnTo>
                  <a:lnTo>
                    <a:pt x="8" y="58"/>
                  </a:lnTo>
                  <a:lnTo>
                    <a:pt x="14" y="58"/>
                  </a:lnTo>
                  <a:lnTo>
                    <a:pt x="20" y="58"/>
                  </a:lnTo>
                  <a:lnTo>
                    <a:pt x="26" y="58"/>
                  </a:lnTo>
                  <a:lnTo>
                    <a:pt x="30" y="56"/>
                  </a:lnTo>
                  <a:lnTo>
                    <a:pt x="32" y="56"/>
                  </a:lnTo>
                  <a:lnTo>
                    <a:pt x="38" y="60"/>
                  </a:lnTo>
                  <a:lnTo>
                    <a:pt x="48" y="58"/>
                  </a:lnTo>
                  <a:lnTo>
                    <a:pt x="50" y="56"/>
                  </a:lnTo>
                  <a:lnTo>
                    <a:pt x="52" y="52"/>
                  </a:lnTo>
                  <a:lnTo>
                    <a:pt x="54" y="50"/>
                  </a:lnTo>
                  <a:lnTo>
                    <a:pt x="56" y="46"/>
                  </a:lnTo>
                  <a:lnTo>
                    <a:pt x="60" y="44"/>
                  </a:lnTo>
                  <a:lnTo>
                    <a:pt x="62" y="44"/>
                  </a:lnTo>
                  <a:lnTo>
                    <a:pt x="64" y="44"/>
                  </a:lnTo>
                  <a:lnTo>
                    <a:pt x="66" y="42"/>
                  </a:lnTo>
                  <a:lnTo>
                    <a:pt x="70" y="40"/>
                  </a:lnTo>
                  <a:lnTo>
                    <a:pt x="72" y="38"/>
                  </a:lnTo>
                  <a:lnTo>
                    <a:pt x="74" y="36"/>
                  </a:lnTo>
                  <a:lnTo>
                    <a:pt x="76" y="34"/>
                  </a:lnTo>
                  <a:lnTo>
                    <a:pt x="78" y="32"/>
                  </a:lnTo>
                  <a:lnTo>
                    <a:pt x="78" y="30"/>
                  </a:lnTo>
                  <a:lnTo>
                    <a:pt x="78" y="26"/>
                  </a:lnTo>
                  <a:lnTo>
                    <a:pt x="78" y="24"/>
                  </a:lnTo>
                  <a:lnTo>
                    <a:pt x="76" y="22"/>
                  </a:lnTo>
                  <a:lnTo>
                    <a:pt x="74" y="20"/>
                  </a:lnTo>
                  <a:lnTo>
                    <a:pt x="72" y="22"/>
                  </a:lnTo>
                  <a:lnTo>
                    <a:pt x="70" y="24"/>
                  </a:lnTo>
                  <a:lnTo>
                    <a:pt x="66" y="26"/>
                  </a:lnTo>
                  <a:lnTo>
                    <a:pt x="64" y="26"/>
                  </a:lnTo>
                  <a:lnTo>
                    <a:pt x="62" y="26"/>
                  </a:lnTo>
                  <a:lnTo>
                    <a:pt x="58" y="24"/>
                  </a:lnTo>
                  <a:lnTo>
                    <a:pt x="52" y="22"/>
                  </a:lnTo>
                  <a:lnTo>
                    <a:pt x="46" y="20"/>
                  </a:lnTo>
                  <a:lnTo>
                    <a:pt x="42" y="16"/>
                  </a:lnTo>
                  <a:lnTo>
                    <a:pt x="38" y="12"/>
                  </a:lnTo>
                  <a:lnTo>
                    <a:pt x="36"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8" name="Freeform 217"/>
            <p:cNvSpPr>
              <a:spLocks noChangeArrowheads="1"/>
            </p:cNvSpPr>
            <p:nvPr/>
          </p:nvSpPr>
          <p:spPr bwMode="auto">
            <a:xfrm>
              <a:off x="1160" y="1254"/>
              <a:ext cx="79" cy="34"/>
            </a:xfrm>
            <a:custGeom>
              <a:avLst/>
              <a:gdLst>
                <a:gd name="T0" fmla="*/ 58 w 80"/>
                <a:gd name="T1" fmla="*/ 0 h 34"/>
                <a:gd name="T2" fmla="*/ 52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6 w 80"/>
                <a:gd name="T61" fmla="*/ 8 h 34"/>
                <a:gd name="T62" fmla="*/ 70 w 80"/>
                <a:gd name="T63" fmla="*/ 8 h 34"/>
                <a:gd name="T64" fmla="*/ 64 w 80"/>
                <a:gd name="T65" fmla="*/ 6 h 34"/>
                <a:gd name="T66" fmla="*/ 60 w 80"/>
                <a:gd name="T67" fmla="*/ 4 h 34"/>
                <a:gd name="T68" fmla="*/ 58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8" y="0"/>
                  </a:moveTo>
                  <a:lnTo>
                    <a:pt x="52"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6" y="8"/>
                  </a:lnTo>
                  <a:lnTo>
                    <a:pt x="70" y="8"/>
                  </a:lnTo>
                  <a:lnTo>
                    <a:pt x="64" y="6"/>
                  </a:lnTo>
                  <a:lnTo>
                    <a:pt x="60" y="4"/>
                  </a:lnTo>
                  <a:lnTo>
                    <a:pt x="5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9" name="Freeform 218"/>
            <p:cNvSpPr>
              <a:spLocks noChangeArrowheads="1"/>
            </p:cNvSpPr>
            <p:nvPr/>
          </p:nvSpPr>
          <p:spPr bwMode="auto">
            <a:xfrm>
              <a:off x="1160" y="1254"/>
              <a:ext cx="79" cy="34"/>
            </a:xfrm>
            <a:custGeom>
              <a:avLst/>
              <a:gdLst>
                <a:gd name="T0" fmla="*/ 56 w 80"/>
                <a:gd name="T1" fmla="*/ 0 h 34"/>
                <a:gd name="T2" fmla="*/ 50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4 w 80"/>
                <a:gd name="T61" fmla="*/ 8 h 34"/>
                <a:gd name="T62" fmla="*/ 70 w 80"/>
                <a:gd name="T63" fmla="*/ 8 h 34"/>
                <a:gd name="T64" fmla="*/ 64 w 80"/>
                <a:gd name="T65" fmla="*/ 6 h 34"/>
                <a:gd name="T66" fmla="*/ 60 w 80"/>
                <a:gd name="T67" fmla="*/ 4 h 34"/>
                <a:gd name="T68" fmla="*/ 56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6" y="0"/>
                  </a:moveTo>
                  <a:lnTo>
                    <a:pt x="50"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4" y="8"/>
                  </a:lnTo>
                  <a:lnTo>
                    <a:pt x="70" y="8"/>
                  </a:lnTo>
                  <a:lnTo>
                    <a:pt x="64" y="6"/>
                  </a:lnTo>
                  <a:lnTo>
                    <a:pt x="60" y="4"/>
                  </a:lnTo>
                  <a:lnTo>
                    <a:pt x="5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0" name="Freeform 219"/>
            <p:cNvSpPr>
              <a:spLocks noChangeArrowheads="1"/>
            </p:cNvSpPr>
            <p:nvPr/>
          </p:nvSpPr>
          <p:spPr bwMode="auto">
            <a:xfrm>
              <a:off x="308" y="410"/>
              <a:ext cx="337" cy="412"/>
            </a:xfrm>
            <a:custGeom>
              <a:avLst/>
              <a:gdLst>
                <a:gd name="T0" fmla="*/ 302 w 336"/>
                <a:gd name="T1" fmla="*/ 44 h 412"/>
                <a:gd name="T2" fmla="*/ 314 w 336"/>
                <a:gd name="T3" fmla="*/ 42 h 412"/>
                <a:gd name="T4" fmla="*/ 312 w 336"/>
                <a:gd name="T5" fmla="*/ 42 h 412"/>
                <a:gd name="T6" fmla="*/ 326 w 336"/>
                <a:gd name="T7" fmla="*/ 38 h 412"/>
                <a:gd name="T8" fmla="*/ 330 w 336"/>
                <a:gd name="T9" fmla="*/ 22 h 412"/>
                <a:gd name="T10" fmla="*/ 302 w 336"/>
                <a:gd name="T11" fmla="*/ 4 h 412"/>
                <a:gd name="T12" fmla="*/ 250 w 336"/>
                <a:gd name="T13" fmla="*/ 8 h 412"/>
                <a:gd name="T14" fmla="*/ 230 w 336"/>
                <a:gd name="T15" fmla="*/ 14 h 412"/>
                <a:gd name="T16" fmla="*/ 218 w 336"/>
                <a:gd name="T17" fmla="*/ 20 h 412"/>
                <a:gd name="T18" fmla="*/ 214 w 336"/>
                <a:gd name="T19" fmla="*/ 26 h 412"/>
                <a:gd name="T20" fmla="*/ 204 w 336"/>
                <a:gd name="T21" fmla="*/ 36 h 412"/>
                <a:gd name="T22" fmla="*/ 194 w 336"/>
                <a:gd name="T23" fmla="*/ 34 h 412"/>
                <a:gd name="T24" fmla="*/ 186 w 336"/>
                <a:gd name="T25" fmla="*/ 34 h 412"/>
                <a:gd name="T26" fmla="*/ 176 w 336"/>
                <a:gd name="T27" fmla="*/ 48 h 412"/>
                <a:gd name="T28" fmla="*/ 158 w 336"/>
                <a:gd name="T29" fmla="*/ 58 h 412"/>
                <a:gd name="T30" fmla="*/ 148 w 336"/>
                <a:gd name="T31" fmla="*/ 76 h 412"/>
                <a:gd name="T32" fmla="*/ 136 w 336"/>
                <a:gd name="T33" fmla="*/ 114 h 412"/>
                <a:gd name="T34" fmla="*/ 106 w 336"/>
                <a:gd name="T35" fmla="*/ 170 h 412"/>
                <a:gd name="T36" fmla="*/ 94 w 336"/>
                <a:gd name="T37" fmla="*/ 200 h 412"/>
                <a:gd name="T38" fmla="*/ 72 w 336"/>
                <a:gd name="T39" fmla="*/ 230 h 412"/>
                <a:gd name="T40" fmla="*/ 26 w 336"/>
                <a:gd name="T41" fmla="*/ 278 h 412"/>
                <a:gd name="T42" fmla="*/ 16 w 336"/>
                <a:gd name="T43" fmla="*/ 284 h 412"/>
                <a:gd name="T44" fmla="*/ 8 w 336"/>
                <a:gd name="T45" fmla="*/ 300 h 412"/>
                <a:gd name="T46" fmla="*/ 4 w 336"/>
                <a:gd name="T47" fmla="*/ 334 h 412"/>
                <a:gd name="T48" fmla="*/ 10 w 336"/>
                <a:gd name="T49" fmla="*/ 344 h 412"/>
                <a:gd name="T50" fmla="*/ 6 w 336"/>
                <a:gd name="T51" fmla="*/ 352 h 412"/>
                <a:gd name="T52" fmla="*/ 2 w 336"/>
                <a:gd name="T53" fmla="*/ 364 h 412"/>
                <a:gd name="T54" fmla="*/ 4 w 336"/>
                <a:gd name="T55" fmla="*/ 384 h 412"/>
                <a:gd name="T56" fmla="*/ 10 w 336"/>
                <a:gd name="T57" fmla="*/ 400 h 412"/>
                <a:gd name="T58" fmla="*/ 28 w 336"/>
                <a:gd name="T59" fmla="*/ 412 h 412"/>
                <a:gd name="T60" fmla="*/ 46 w 336"/>
                <a:gd name="T61" fmla="*/ 402 h 412"/>
                <a:gd name="T62" fmla="*/ 54 w 336"/>
                <a:gd name="T63" fmla="*/ 390 h 412"/>
                <a:gd name="T64" fmla="*/ 58 w 336"/>
                <a:gd name="T65" fmla="*/ 376 h 412"/>
                <a:gd name="T66" fmla="*/ 68 w 336"/>
                <a:gd name="T67" fmla="*/ 370 h 412"/>
                <a:gd name="T68" fmla="*/ 76 w 336"/>
                <a:gd name="T69" fmla="*/ 358 h 412"/>
                <a:gd name="T70" fmla="*/ 80 w 336"/>
                <a:gd name="T71" fmla="*/ 342 h 412"/>
                <a:gd name="T72" fmla="*/ 92 w 336"/>
                <a:gd name="T73" fmla="*/ 354 h 412"/>
                <a:gd name="T74" fmla="*/ 100 w 336"/>
                <a:gd name="T75" fmla="*/ 318 h 412"/>
                <a:gd name="T76" fmla="*/ 102 w 336"/>
                <a:gd name="T77" fmla="*/ 260 h 412"/>
                <a:gd name="T78" fmla="*/ 132 w 336"/>
                <a:gd name="T79" fmla="*/ 198 h 412"/>
                <a:gd name="T80" fmla="*/ 140 w 336"/>
                <a:gd name="T81" fmla="*/ 178 h 412"/>
                <a:gd name="T82" fmla="*/ 154 w 336"/>
                <a:gd name="T83" fmla="*/ 162 h 412"/>
                <a:gd name="T84" fmla="*/ 162 w 336"/>
                <a:gd name="T85" fmla="*/ 134 h 412"/>
                <a:gd name="T86" fmla="*/ 170 w 336"/>
                <a:gd name="T87" fmla="*/ 112 h 412"/>
                <a:gd name="T88" fmla="*/ 224 w 336"/>
                <a:gd name="T89" fmla="*/ 64 h 412"/>
                <a:gd name="T90" fmla="*/ 238 w 336"/>
                <a:gd name="T91" fmla="*/ 66 h 412"/>
                <a:gd name="T92" fmla="*/ 264 w 336"/>
                <a:gd name="T93" fmla="*/ 70 h 412"/>
                <a:gd name="T94" fmla="*/ 276 w 336"/>
                <a:gd name="T95" fmla="*/ 64 h 412"/>
                <a:gd name="T96" fmla="*/ 278 w 336"/>
                <a:gd name="T97" fmla="*/ 56 h 412"/>
                <a:gd name="T98" fmla="*/ 294 w 336"/>
                <a:gd name="T99" fmla="*/ 50 h 412"/>
                <a:gd name="T100" fmla="*/ 328 w 336"/>
                <a:gd name="T101" fmla="*/ 64 h 412"/>
                <a:gd name="T102" fmla="*/ 326 w 336"/>
                <a:gd name="T103" fmla="*/ 52 h 41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6"/>
                <a:gd name="T157" fmla="*/ 0 h 412"/>
                <a:gd name="T158" fmla="*/ 336 w 336"/>
                <a:gd name="T159" fmla="*/ 412 h 41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6" h="412">
                  <a:moveTo>
                    <a:pt x="326" y="52"/>
                  </a:moveTo>
                  <a:lnTo>
                    <a:pt x="314" y="48"/>
                  </a:lnTo>
                  <a:lnTo>
                    <a:pt x="308" y="46"/>
                  </a:lnTo>
                  <a:lnTo>
                    <a:pt x="302" y="44"/>
                  </a:lnTo>
                  <a:lnTo>
                    <a:pt x="300" y="44"/>
                  </a:lnTo>
                  <a:lnTo>
                    <a:pt x="298" y="44"/>
                  </a:lnTo>
                  <a:lnTo>
                    <a:pt x="314" y="42"/>
                  </a:lnTo>
                  <a:lnTo>
                    <a:pt x="312" y="42"/>
                  </a:lnTo>
                  <a:lnTo>
                    <a:pt x="314" y="42"/>
                  </a:lnTo>
                  <a:lnTo>
                    <a:pt x="318" y="42"/>
                  </a:lnTo>
                  <a:lnTo>
                    <a:pt x="322" y="40"/>
                  </a:lnTo>
                  <a:lnTo>
                    <a:pt x="326" y="38"/>
                  </a:lnTo>
                  <a:lnTo>
                    <a:pt x="328" y="34"/>
                  </a:lnTo>
                  <a:lnTo>
                    <a:pt x="328" y="30"/>
                  </a:lnTo>
                  <a:lnTo>
                    <a:pt x="330" y="26"/>
                  </a:lnTo>
                  <a:lnTo>
                    <a:pt x="330" y="22"/>
                  </a:lnTo>
                  <a:lnTo>
                    <a:pt x="314" y="20"/>
                  </a:lnTo>
                  <a:lnTo>
                    <a:pt x="310" y="10"/>
                  </a:lnTo>
                  <a:lnTo>
                    <a:pt x="302" y="4"/>
                  </a:lnTo>
                  <a:lnTo>
                    <a:pt x="282" y="6"/>
                  </a:lnTo>
                  <a:lnTo>
                    <a:pt x="258" y="0"/>
                  </a:lnTo>
                  <a:lnTo>
                    <a:pt x="256" y="4"/>
                  </a:lnTo>
                  <a:lnTo>
                    <a:pt x="250" y="8"/>
                  </a:lnTo>
                  <a:lnTo>
                    <a:pt x="246" y="12"/>
                  </a:lnTo>
                  <a:lnTo>
                    <a:pt x="240" y="12"/>
                  </a:lnTo>
                  <a:lnTo>
                    <a:pt x="234" y="14"/>
                  </a:lnTo>
                  <a:lnTo>
                    <a:pt x="230" y="14"/>
                  </a:lnTo>
                  <a:lnTo>
                    <a:pt x="224" y="16"/>
                  </a:lnTo>
                  <a:lnTo>
                    <a:pt x="220" y="18"/>
                  </a:lnTo>
                  <a:lnTo>
                    <a:pt x="218" y="20"/>
                  </a:lnTo>
                  <a:lnTo>
                    <a:pt x="216" y="22"/>
                  </a:lnTo>
                  <a:lnTo>
                    <a:pt x="214" y="26"/>
                  </a:lnTo>
                  <a:lnTo>
                    <a:pt x="214" y="28"/>
                  </a:lnTo>
                  <a:lnTo>
                    <a:pt x="212" y="32"/>
                  </a:lnTo>
                  <a:lnTo>
                    <a:pt x="208" y="36"/>
                  </a:lnTo>
                  <a:lnTo>
                    <a:pt x="204" y="36"/>
                  </a:lnTo>
                  <a:lnTo>
                    <a:pt x="200" y="36"/>
                  </a:lnTo>
                  <a:lnTo>
                    <a:pt x="196" y="36"/>
                  </a:lnTo>
                  <a:lnTo>
                    <a:pt x="196" y="34"/>
                  </a:lnTo>
                  <a:lnTo>
                    <a:pt x="194" y="34"/>
                  </a:lnTo>
                  <a:lnTo>
                    <a:pt x="194" y="32"/>
                  </a:lnTo>
                  <a:lnTo>
                    <a:pt x="190" y="32"/>
                  </a:lnTo>
                  <a:lnTo>
                    <a:pt x="186" y="34"/>
                  </a:lnTo>
                  <a:lnTo>
                    <a:pt x="182" y="38"/>
                  </a:lnTo>
                  <a:lnTo>
                    <a:pt x="178" y="42"/>
                  </a:lnTo>
                  <a:lnTo>
                    <a:pt x="176" y="46"/>
                  </a:lnTo>
                  <a:lnTo>
                    <a:pt x="176" y="48"/>
                  </a:lnTo>
                  <a:lnTo>
                    <a:pt x="174" y="48"/>
                  </a:lnTo>
                  <a:lnTo>
                    <a:pt x="168" y="54"/>
                  </a:lnTo>
                  <a:lnTo>
                    <a:pt x="162" y="56"/>
                  </a:lnTo>
                  <a:lnTo>
                    <a:pt x="158" y="58"/>
                  </a:lnTo>
                  <a:lnTo>
                    <a:pt x="154" y="62"/>
                  </a:lnTo>
                  <a:lnTo>
                    <a:pt x="152" y="66"/>
                  </a:lnTo>
                  <a:lnTo>
                    <a:pt x="150" y="70"/>
                  </a:lnTo>
                  <a:lnTo>
                    <a:pt x="148" y="76"/>
                  </a:lnTo>
                  <a:lnTo>
                    <a:pt x="148" y="80"/>
                  </a:lnTo>
                  <a:lnTo>
                    <a:pt x="148" y="82"/>
                  </a:lnTo>
                  <a:lnTo>
                    <a:pt x="136" y="114"/>
                  </a:lnTo>
                  <a:lnTo>
                    <a:pt x="116" y="150"/>
                  </a:lnTo>
                  <a:lnTo>
                    <a:pt x="114" y="152"/>
                  </a:lnTo>
                  <a:lnTo>
                    <a:pt x="110" y="160"/>
                  </a:lnTo>
                  <a:lnTo>
                    <a:pt x="106" y="170"/>
                  </a:lnTo>
                  <a:lnTo>
                    <a:pt x="102" y="180"/>
                  </a:lnTo>
                  <a:lnTo>
                    <a:pt x="100" y="184"/>
                  </a:lnTo>
                  <a:lnTo>
                    <a:pt x="98" y="190"/>
                  </a:lnTo>
                  <a:lnTo>
                    <a:pt x="94" y="200"/>
                  </a:lnTo>
                  <a:lnTo>
                    <a:pt x="88" y="212"/>
                  </a:lnTo>
                  <a:lnTo>
                    <a:pt x="84" y="220"/>
                  </a:lnTo>
                  <a:lnTo>
                    <a:pt x="82" y="224"/>
                  </a:lnTo>
                  <a:lnTo>
                    <a:pt x="72" y="230"/>
                  </a:lnTo>
                  <a:lnTo>
                    <a:pt x="54" y="254"/>
                  </a:lnTo>
                  <a:lnTo>
                    <a:pt x="32" y="268"/>
                  </a:lnTo>
                  <a:lnTo>
                    <a:pt x="30" y="274"/>
                  </a:lnTo>
                  <a:lnTo>
                    <a:pt x="26" y="278"/>
                  </a:lnTo>
                  <a:lnTo>
                    <a:pt x="22" y="280"/>
                  </a:lnTo>
                  <a:lnTo>
                    <a:pt x="20" y="282"/>
                  </a:lnTo>
                  <a:lnTo>
                    <a:pt x="16" y="284"/>
                  </a:lnTo>
                  <a:lnTo>
                    <a:pt x="14" y="290"/>
                  </a:lnTo>
                  <a:lnTo>
                    <a:pt x="12" y="294"/>
                  </a:lnTo>
                  <a:lnTo>
                    <a:pt x="10" y="298"/>
                  </a:lnTo>
                  <a:lnTo>
                    <a:pt x="8" y="300"/>
                  </a:lnTo>
                  <a:lnTo>
                    <a:pt x="2" y="312"/>
                  </a:lnTo>
                  <a:lnTo>
                    <a:pt x="0" y="324"/>
                  </a:lnTo>
                  <a:lnTo>
                    <a:pt x="4" y="334"/>
                  </a:lnTo>
                  <a:lnTo>
                    <a:pt x="8" y="338"/>
                  </a:lnTo>
                  <a:lnTo>
                    <a:pt x="10" y="340"/>
                  </a:lnTo>
                  <a:lnTo>
                    <a:pt x="10" y="342"/>
                  </a:lnTo>
                  <a:lnTo>
                    <a:pt x="10" y="344"/>
                  </a:lnTo>
                  <a:lnTo>
                    <a:pt x="8" y="344"/>
                  </a:lnTo>
                  <a:lnTo>
                    <a:pt x="8" y="346"/>
                  </a:lnTo>
                  <a:lnTo>
                    <a:pt x="6" y="348"/>
                  </a:lnTo>
                  <a:lnTo>
                    <a:pt x="6" y="352"/>
                  </a:lnTo>
                  <a:lnTo>
                    <a:pt x="6" y="356"/>
                  </a:lnTo>
                  <a:lnTo>
                    <a:pt x="6" y="358"/>
                  </a:lnTo>
                  <a:lnTo>
                    <a:pt x="2" y="364"/>
                  </a:lnTo>
                  <a:lnTo>
                    <a:pt x="2" y="370"/>
                  </a:lnTo>
                  <a:lnTo>
                    <a:pt x="2" y="376"/>
                  </a:lnTo>
                  <a:lnTo>
                    <a:pt x="2" y="380"/>
                  </a:lnTo>
                  <a:lnTo>
                    <a:pt x="4" y="384"/>
                  </a:lnTo>
                  <a:lnTo>
                    <a:pt x="4" y="386"/>
                  </a:lnTo>
                  <a:lnTo>
                    <a:pt x="4" y="388"/>
                  </a:lnTo>
                  <a:lnTo>
                    <a:pt x="8" y="394"/>
                  </a:lnTo>
                  <a:lnTo>
                    <a:pt x="10" y="400"/>
                  </a:lnTo>
                  <a:lnTo>
                    <a:pt x="16" y="404"/>
                  </a:lnTo>
                  <a:lnTo>
                    <a:pt x="20" y="408"/>
                  </a:lnTo>
                  <a:lnTo>
                    <a:pt x="24" y="410"/>
                  </a:lnTo>
                  <a:lnTo>
                    <a:pt x="28" y="412"/>
                  </a:lnTo>
                  <a:lnTo>
                    <a:pt x="30" y="412"/>
                  </a:lnTo>
                  <a:lnTo>
                    <a:pt x="36" y="410"/>
                  </a:lnTo>
                  <a:lnTo>
                    <a:pt x="42" y="406"/>
                  </a:lnTo>
                  <a:lnTo>
                    <a:pt x="46" y="402"/>
                  </a:lnTo>
                  <a:lnTo>
                    <a:pt x="50" y="398"/>
                  </a:lnTo>
                  <a:lnTo>
                    <a:pt x="52" y="394"/>
                  </a:lnTo>
                  <a:lnTo>
                    <a:pt x="54" y="392"/>
                  </a:lnTo>
                  <a:lnTo>
                    <a:pt x="54" y="390"/>
                  </a:lnTo>
                  <a:lnTo>
                    <a:pt x="54" y="384"/>
                  </a:lnTo>
                  <a:lnTo>
                    <a:pt x="56" y="380"/>
                  </a:lnTo>
                  <a:lnTo>
                    <a:pt x="56" y="376"/>
                  </a:lnTo>
                  <a:lnTo>
                    <a:pt x="58" y="376"/>
                  </a:lnTo>
                  <a:lnTo>
                    <a:pt x="58" y="374"/>
                  </a:lnTo>
                  <a:lnTo>
                    <a:pt x="62" y="374"/>
                  </a:lnTo>
                  <a:lnTo>
                    <a:pt x="64" y="372"/>
                  </a:lnTo>
                  <a:lnTo>
                    <a:pt x="68" y="370"/>
                  </a:lnTo>
                  <a:lnTo>
                    <a:pt x="70" y="368"/>
                  </a:lnTo>
                  <a:lnTo>
                    <a:pt x="70" y="366"/>
                  </a:lnTo>
                  <a:lnTo>
                    <a:pt x="72" y="364"/>
                  </a:lnTo>
                  <a:lnTo>
                    <a:pt x="76" y="358"/>
                  </a:lnTo>
                  <a:lnTo>
                    <a:pt x="78" y="352"/>
                  </a:lnTo>
                  <a:lnTo>
                    <a:pt x="80" y="346"/>
                  </a:lnTo>
                  <a:lnTo>
                    <a:pt x="80" y="344"/>
                  </a:lnTo>
                  <a:lnTo>
                    <a:pt x="80" y="342"/>
                  </a:lnTo>
                  <a:lnTo>
                    <a:pt x="80" y="340"/>
                  </a:lnTo>
                  <a:lnTo>
                    <a:pt x="86" y="356"/>
                  </a:lnTo>
                  <a:lnTo>
                    <a:pt x="88" y="356"/>
                  </a:lnTo>
                  <a:lnTo>
                    <a:pt x="92" y="354"/>
                  </a:lnTo>
                  <a:lnTo>
                    <a:pt x="96" y="350"/>
                  </a:lnTo>
                  <a:lnTo>
                    <a:pt x="100" y="340"/>
                  </a:lnTo>
                  <a:lnTo>
                    <a:pt x="100" y="324"/>
                  </a:lnTo>
                  <a:lnTo>
                    <a:pt x="100" y="318"/>
                  </a:lnTo>
                  <a:lnTo>
                    <a:pt x="100" y="306"/>
                  </a:lnTo>
                  <a:lnTo>
                    <a:pt x="102" y="290"/>
                  </a:lnTo>
                  <a:lnTo>
                    <a:pt x="102" y="274"/>
                  </a:lnTo>
                  <a:lnTo>
                    <a:pt x="102" y="260"/>
                  </a:lnTo>
                  <a:lnTo>
                    <a:pt x="98" y="254"/>
                  </a:lnTo>
                  <a:lnTo>
                    <a:pt x="120" y="240"/>
                  </a:lnTo>
                  <a:lnTo>
                    <a:pt x="122" y="216"/>
                  </a:lnTo>
                  <a:lnTo>
                    <a:pt x="132" y="198"/>
                  </a:lnTo>
                  <a:lnTo>
                    <a:pt x="134" y="182"/>
                  </a:lnTo>
                  <a:lnTo>
                    <a:pt x="136" y="182"/>
                  </a:lnTo>
                  <a:lnTo>
                    <a:pt x="138" y="182"/>
                  </a:lnTo>
                  <a:lnTo>
                    <a:pt x="140" y="178"/>
                  </a:lnTo>
                  <a:lnTo>
                    <a:pt x="144" y="174"/>
                  </a:lnTo>
                  <a:lnTo>
                    <a:pt x="148" y="170"/>
                  </a:lnTo>
                  <a:lnTo>
                    <a:pt x="152" y="166"/>
                  </a:lnTo>
                  <a:lnTo>
                    <a:pt x="154" y="162"/>
                  </a:lnTo>
                  <a:lnTo>
                    <a:pt x="158" y="158"/>
                  </a:lnTo>
                  <a:lnTo>
                    <a:pt x="158" y="136"/>
                  </a:lnTo>
                  <a:lnTo>
                    <a:pt x="160" y="134"/>
                  </a:lnTo>
                  <a:lnTo>
                    <a:pt x="162" y="134"/>
                  </a:lnTo>
                  <a:lnTo>
                    <a:pt x="164" y="130"/>
                  </a:lnTo>
                  <a:lnTo>
                    <a:pt x="166" y="124"/>
                  </a:lnTo>
                  <a:lnTo>
                    <a:pt x="166" y="122"/>
                  </a:lnTo>
                  <a:lnTo>
                    <a:pt x="170" y="112"/>
                  </a:lnTo>
                  <a:lnTo>
                    <a:pt x="178" y="98"/>
                  </a:lnTo>
                  <a:lnTo>
                    <a:pt x="196" y="82"/>
                  </a:lnTo>
                  <a:lnTo>
                    <a:pt x="224" y="64"/>
                  </a:lnTo>
                  <a:lnTo>
                    <a:pt x="226" y="64"/>
                  </a:lnTo>
                  <a:lnTo>
                    <a:pt x="230" y="64"/>
                  </a:lnTo>
                  <a:lnTo>
                    <a:pt x="234" y="64"/>
                  </a:lnTo>
                  <a:lnTo>
                    <a:pt x="238" y="66"/>
                  </a:lnTo>
                  <a:lnTo>
                    <a:pt x="242" y="70"/>
                  </a:lnTo>
                  <a:lnTo>
                    <a:pt x="260" y="72"/>
                  </a:lnTo>
                  <a:lnTo>
                    <a:pt x="264" y="70"/>
                  </a:lnTo>
                  <a:lnTo>
                    <a:pt x="266" y="70"/>
                  </a:lnTo>
                  <a:lnTo>
                    <a:pt x="270" y="68"/>
                  </a:lnTo>
                  <a:lnTo>
                    <a:pt x="272" y="66"/>
                  </a:lnTo>
                  <a:lnTo>
                    <a:pt x="276" y="64"/>
                  </a:lnTo>
                  <a:lnTo>
                    <a:pt x="276" y="60"/>
                  </a:lnTo>
                  <a:lnTo>
                    <a:pt x="276" y="58"/>
                  </a:lnTo>
                  <a:lnTo>
                    <a:pt x="278" y="56"/>
                  </a:lnTo>
                  <a:lnTo>
                    <a:pt x="280" y="52"/>
                  </a:lnTo>
                  <a:lnTo>
                    <a:pt x="284" y="50"/>
                  </a:lnTo>
                  <a:lnTo>
                    <a:pt x="288" y="50"/>
                  </a:lnTo>
                  <a:lnTo>
                    <a:pt x="294" y="50"/>
                  </a:lnTo>
                  <a:lnTo>
                    <a:pt x="326" y="66"/>
                  </a:lnTo>
                  <a:lnTo>
                    <a:pt x="328" y="64"/>
                  </a:lnTo>
                  <a:lnTo>
                    <a:pt x="328" y="62"/>
                  </a:lnTo>
                  <a:lnTo>
                    <a:pt x="328" y="56"/>
                  </a:lnTo>
                  <a:lnTo>
                    <a:pt x="336" y="56"/>
                  </a:lnTo>
                  <a:lnTo>
                    <a:pt x="326" y="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1" name="Freeform 220"/>
            <p:cNvSpPr>
              <a:spLocks noChangeArrowheads="1"/>
            </p:cNvSpPr>
            <p:nvPr/>
          </p:nvSpPr>
          <p:spPr bwMode="auto">
            <a:xfrm>
              <a:off x="122" y="1108"/>
              <a:ext cx="158" cy="132"/>
            </a:xfrm>
            <a:custGeom>
              <a:avLst/>
              <a:gdLst>
                <a:gd name="T0" fmla="*/ 154 w 158"/>
                <a:gd name="T1" fmla="*/ 46 h 132"/>
                <a:gd name="T2" fmla="*/ 146 w 158"/>
                <a:gd name="T3" fmla="*/ 46 h 132"/>
                <a:gd name="T4" fmla="*/ 136 w 158"/>
                <a:gd name="T5" fmla="*/ 48 h 132"/>
                <a:gd name="T6" fmla="*/ 132 w 158"/>
                <a:gd name="T7" fmla="*/ 54 h 132"/>
                <a:gd name="T8" fmla="*/ 126 w 158"/>
                <a:gd name="T9" fmla="*/ 58 h 132"/>
                <a:gd name="T10" fmla="*/ 120 w 158"/>
                <a:gd name="T11" fmla="*/ 66 h 132"/>
                <a:gd name="T12" fmla="*/ 120 w 158"/>
                <a:gd name="T13" fmla="*/ 74 h 132"/>
                <a:gd name="T14" fmla="*/ 120 w 158"/>
                <a:gd name="T15" fmla="*/ 78 h 132"/>
                <a:gd name="T16" fmla="*/ 116 w 158"/>
                <a:gd name="T17" fmla="*/ 84 h 132"/>
                <a:gd name="T18" fmla="*/ 110 w 158"/>
                <a:gd name="T19" fmla="*/ 92 h 132"/>
                <a:gd name="T20" fmla="*/ 96 w 158"/>
                <a:gd name="T21" fmla="*/ 118 h 132"/>
                <a:gd name="T22" fmla="*/ 92 w 158"/>
                <a:gd name="T23" fmla="*/ 118 h 132"/>
                <a:gd name="T24" fmla="*/ 78 w 158"/>
                <a:gd name="T25" fmla="*/ 118 h 132"/>
                <a:gd name="T26" fmla="*/ 68 w 158"/>
                <a:gd name="T27" fmla="*/ 116 h 132"/>
                <a:gd name="T28" fmla="*/ 60 w 158"/>
                <a:gd name="T29" fmla="*/ 118 h 132"/>
                <a:gd name="T30" fmla="*/ 52 w 158"/>
                <a:gd name="T31" fmla="*/ 120 h 132"/>
                <a:gd name="T32" fmla="*/ 50 w 158"/>
                <a:gd name="T33" fmla="*/ 122 h 132"/>
                <a:gd name="T34" fmla="*/ 44 w 158"/>
                <a:gd name="T35" fmla="*/ 120 h 132"/>
                <a:gd name="T36" fmla="*/ 38 w 158"/>
                <a:gd name="T37" fmla="*/ 120 h 132"/>
                <a:gd name="T38" fmla="*/ 32 w 158"/>
                <a:gd name="T39" fmla="*/ 124 h 132"/>
                <a:gd name="T40" fmla="*/ 30 w 158"/>
                <a:gd name="T41" fmla="*/ 132 h 132"/>
                <a:gd name="T42" fmla="*/ 26 w 158"/>
                <a:gd name="T43" fmla="*/ 132 h 132"/>
                <a:gd name="T44" fmla="*/ 20 w 158"/>
                <a:gd name="T45" fmla="*/ 128 h 132"/>
                <a:gd name="T46" fmla="*/ 18 w 158"/>
                <a:gd name="T47" fmla="*/ 122 h 132"/>
                <a:gd name="T48" fmla="*/ 16 w 158"/>
                <a:gd name="T49" fmla="*/ 120 h 132"/>
                <a:gd name="T50" fmla="*/ 16 w 158"/>
                <a:gd name="T51" fmla="*/ 118 h 132"/>
                <a:gd name="T52" fmla="*/ 16 w 158"/>
                <a:gd name="T53" fmla="*/ 118 h 132"/>
                <a:gd name="T54" fmla="*/ 16 w 158"/>
                <a:gd name="T55" fmla="*/ 114 h 132"/>
                <a:gd name="T56" fmla="*/ 20 w 158"/>
                <a:gd name="T57" fmla="*/ 104 h 132"/>
                <a:gd name="T58" fmla="*/ 24 w 158"/>
                <a:gd name="T59" fmla="*/ 102 h 132"/>
                <a:gd name="T60" fmla="*/ 30 w 158"/>
                <a:gd name="T61" fmla="*/ 98 h 132"/>
                <a:gd name="T62" fmla="*/ 28 w 158"/>
                <a:gd name="T63" fmla="*/ 88 h 132"/>
                <a:gd name="T64" fmla="*/ 30 w 158"/>
                <a:gd name="T65" fmla="*/ 70 h 132"/>
                <a:gd name="T66" fmla="*/ 30 w 158"/>
                <a:gd name="T67" fmla="*/ 50 h 132"/>
                <a:gd name="T68" fmla="*/ 32 w 158"/>
                <a:gd name="T69" fmla="*/ 42 h 132"/>
                <a:gd name="T70" fmla="*/ 38 w 158"/>
                <a:gd name="T71" fmla="*/ 38 h 132"/>
                <a:gd name="T72" fmla="*/ 38 w 158"/>
                <a:gd name="T73" fmla="*/ 34 h 132"/>
                <a:gd name="T74" fmla="*/ 36 w 158"/>
                <a:gd name="T75" fmla="*/ 32 h 132"/>
                <a:gd name="T76" fmla="*/ 28 w 158"/>
                <a:gd name="T77" fmla="*/ 28 h 132"/>
                <a:gd name="T78" fmla="*/ 26 w 158"/>
                <a:gd name="T79" fmla="*/ 28 h 132"/>
                <a:gd name="T80" fmla="*/ 24 w 158"/>
                <a:gd name="T81" fmla="*/ 28 h 132"/>
                <a:gd name="T82" fmla="*/ 10 w 158"/>
                <a:gd name="T83" fmla="*/ 30 h 132"/>
                <a:gd name="T84" fmla="*/ 4 w 158"/>
                <a:gd name="T85" fmla="*/ 24 h 132"/>
                <a:gd name="T86" fmla="*/ 4 w 158"/>
                <a:gd name="T87" fmla="*/ 20 h 132"/>
                <a:gd name="T88" fmla="*/ 0 w 158"/>
                <a:gd name="T89" fmla="*/ 14 h 132"/>
                <a:gd name="T90" fmla="*/ 2 w 158"/>
                <a:gd name="T91" fmla="*/ 12 h 132"/>
                <a:gd name="T92" fmla="*/ 4 w 158"/>
                <a:gd name="T93" fmla="*/ 10 h 132"/>
                <a:gd name="T94" fmla="*/ 18 w 158"/>
                <a:gd name="T95" fmla="*/ 0 h 132"/>
                <a:gd name="T96" fmla="*/ 22 w 158"/>
                <a:gd name="T97" fmla="*/ 0 h 132"/>
                <a:gd name="T98" fmla="*/ 26 w 158"/>
                <a:gd name="T99" fmla="*/ 2 h 132"/>
                <a:gd name="T100" fmla="*/ 58 w 158"/>
                <a:gd name="T101" fmla="*/ 6 h 132"/>
                <a:gd name="T102" fmla="*/ 84 w 158"/>
                <a:gd name="T103" fmla="*/ 8 h 132"/>
                <a:gd name="T104" fmla="*/ 98 w 158"/>
                <a:gd name="T105" fmla="*/ 6 h 132"/>
                <a:gd name="T106" fmla="*/ 102 w 158"/>
                <a:gd name="T107" fmla="*/ 8 h 132"/>
                <a:gd name="T108" fmla="*/ 102 w 158"/>
                <a:gd name="T109" fmla="*/ 12 h 132"/>
                <a:gd name="T110" fmla="*/ 106 w 158"/>
                <a:gd name="T111" fmla="*/ 14 h 132"/>
                <a:gd name="T112" fmla="*/ 112 w 158"/>
                <a:gd name="T113" fmla="*/ 18 h 132"/>
                <a:gd name="T114" fmla="*/ 114 w 158"/>
                <a:gd name="T115" fmla="*/ 18 h 132"/>
                <a:gd name="T116" fmla="*/ 120 w 158"/>
                <a:gd name="T117" fmla="*/ 22 h 132"/>
                <a:gd name="T118" fmla="*/ 126 w 158"/>
                <a:gd name="T119" fmla="*/ 28 h 132"/>
                <a:gd name="T120" fmla="*/ 134 w 158"/>
                <a:gd name="T121" fmla="*/ 36 h 132"/>
                <a:gd name="T122" fmla="*/ 152 w 158"/>
                <a:gd name="T123" fmla="*/ 42 h 132"/>
                <a:gd name="T124" fmla="*/ 154 w 158"/>
                <a:gd name="T125" fmla="*/ 46 h 1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8"/>
                <a:gd name="T190" fmla="*/ 0 h 132"/>
                <a:gd name="T191" fmla="*/ 158 w 158"/>
                <a:gd name="T192" fmla="*/ 132 h 13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8" h="132">
                  <a:moveTo>
                    <a:pt x="154" y="46"/>
                  </a:moveTo>
                  <a:lnTo>
                    <a:pt x="154" y="46"/>
                  </a:lnTo>
                  <a:lnTo>
                    <a:pt x="150" y="46"/>
                  </a:lnTo>
                  <a:lnTo>
                    <a:pt x="146" y="46"/>
                  </a:lnTo>
                  <a:lnTo>
                    <a:pt x="142" y="46"/>
                  </a:lnTo>
                  <a:lnTo>
                    <a:pt x="136" y="48"/>
                  </a:lnTo>
                  <a:lnTo>
                    <a:pt x="132" y="52"/>
                  </a:lnTo>
                  <a:lnTo>
                    <a:pt x="132" y="54"/>
                  </a:lnTo>
                  <a:lnTo>
                    <a:pt x="130" y="54"/>
                  </a:lnTo>
                  <a:lnTo>
                    <a:pt x="126" y="58"/>
                  </a:lnTo>
                  <a:lnTo>
                    <a:pt x="122" y="62"/>
                  </a:lnTo>
                  <a:lnTo>
                    <a:pt x="120" y="66"/>
                  </a:lnTo>
                  <a:lnTo>
                    <a:pt x="118" y="70"/>
                  </a:lnTo>
                  <a:lnTo>
                    <a:pt x="120" y="74"/>
                  </a:lnTo>
                  <a:lnTo>
                    <a:pt x="122" y="78"/>
                  </a:lnTo>
                  <a:lnTo>
                    <a:pt x="120" y="78"/>
                  </a:lnTo>
                  <a:lnTo>
                    <a:pt x="118" y="80"/>
                  </a:lnTo>
                  <a:lnTo>
                    <a:pt x="116" y="84"/>
                  </a:lnTo>
                  <a:lnTo>
                    <a:pt x="112" y="88"/>
                  </a:lnTo>
                  <a:lnTo>
                    <a:pt x="110" y="92"/>
                  </a:lnTo>
                  <a:lnTo>
                    <a:pt x="106" y="96"/>
                  </a:lnTo>
                  <a:lnTo>
                    <a:pt x="96" y="118"/>
                  </a:lnTo>
                  <a:lnTo>
                    <a:pt x="94" y="118"/>
                  </a:lnTo>
                  <a:lnTo>
                    <a:pt x="92" y="118"/>
                  </a:lnTo>
                  <a:lnTo>
                    <a:pt x="86" y="118"/>
                  </a:lnTo>
                  <a:lnTo>
                    <a:pt x="78" y="118"/>
                  </a:lnTo>
                  <a:lnTo>
                    <a:pt x="68" y="116"/>
                  </a:lnTo>
                  <a:lnTo>
                    <a:pt x="64" y="116"/>
                  </a:lnTo>
                  <a:lnTo>
                    <a:pt x="60" y="118"/>
                  </a:lnTo>
                  <a:lnTo>
                    <a:pt x="56" y="118"/>
                  </a:lnTo>
                  <a:lnTo>
                    <a:pt x="52" y="120"/>
                  </a:lnTo>
                  <a:lnTo>
                    <a:pt x="50" y="122"/>
                  </a:lnTo>
                  <a:lnTo>
                    <a:pt x="48" y="120"/>
                  </a:lnTo>
                  <a:lnTo>
                    <a:pt x="44" y="120"/>
                  </a:lnTo>
                  <a:lnTo>
                    <a:pt x="40" y="120"/>
                  </a:lnTo>
                  <a:lnTo>
                    <a:pt x="38" y="120"/>
                  </a:lnTo>
                  <a:lnTo>
                    <a:pt x="34" y="122"/>
                  </a:lnTo>
                  <a:lnTo>
                    <a:pt x="32" y="124"/>
                  </a:lnTo>
                  <a:lnTo>
                    <a:pt x="30" y="128"/>
                  </a:lnTo>
                  <a:lnTo>
                    <a:pt x="30" y="132"/>
                  </a:lnTo>
                  <a:lnTo>
                    <a:pt x="28" y="132"/>
                  </a:lnTo>
                  <a:lnTo>
                    <a:pt x="26" y="132"/>
                  </a:lnTo>
                  <a:lnTo>
                    <a:pt x="24" y="130"/>
                  </a:lnTo>
                  <a:lnTo>
                    <a:pt x="20" y="128"/>
                  </a:lnTo>
                  <a:lnTo>
                    <a:pt x="18" y="126"/>
                  </a:lnTo>
                  <a:lnTo>
                    <a:pt x="18" y="122"/>
                  </a:lnTo>
                  <a:lnTo>
                    <a:pt x="16" y="122"/>
                  </a:lnTo>
                  <a:lnTo>
                    <a:pt x="16" y="120"/>
                  </a:lnTo>
                  <a:lnTo>
                    <a:pt x="16" y="118"/>
                  </a:lnTo>
                  <a:lnTo>
                    <a:pt x="16" y="116"/>
                  </a:lnTo>
                  <a:lnTo>
                    <a:pt x="16" y="114"/>
                  </a:lnTo>
                  <a:lnTo>
                    <a:pt x="18" y="108"/>
                  </a:lnTo>
                  <a:lnTo>
                    <a:pt x="20" y="104"/>
                  </a:lnTo>
                  <a:lnTo>
                    <a:pt x="22" y="102"/>
                  </a:lnTo>
                  <a:lnTo>
                    <a:pt x="24" y="102"/>
                  </a:lnTo>
                  <a:lnTo>
                    <a:pt x="26" y="102"/>
                  </a:lnTo>
                  <a:lnTo>
                    <a:pt x="30" y="98"/>
                  </a:lnTo>
                  <a:lnTo>
                    <a:pt x="24" y="92"/>
                  </a:lnTo>
                  <a:lnTo>
                    <a:pt x="28" y="88"/>
                  </a:lnTo>
                  <a:lnTo>
                    <a:pt x="30" y="80"/>
                  </a:lnTo>
                  <a:lnTo>
                    <a:pt x="30" y="70"/>
                  </a:lnTo>
                  <a:lnTo>
                    <a:pt x="26" y="60"/>
                  </a:lnTo>
                  <a:lnTo>
                    <a:pt x="30" y="50"/>
                  </a:lnTo>
                  <a:lnTo>
                    <a:pt x="32" y="42"/>
                  </a:lnTo>
                  <a:lnTo>
                    <a:pt x="36" y="40"/>
                  </a:lnTo>
                  <a:lnTo>
                    <a:pt x="38" y="38"/>
                  </a:lnTo>
                  <a:lnTo>
                    <a:pt x="38" y="36"/>
                  </a:lnTo>
                  <a:lnTo>
                    <a:pt x="38" y="34"/>
                  </a:lnTo>
                  <a:lnTo>
                    <a:pt x="36" y="32"/>
                  </a:lnTo>
                  <a:lnTo>
                    <a:pt x="28" y="28"/>
                  </a:lnTo>
                  <a:lnTo>
                    <a:pt x="26" y="28"/>
                  </a:lnTo>
                  <a:lnTo>
                    <a:pt x="24" y="28"/>
                  </a:lnTo>
                  <a:lnTo>
                    <a:pt x="26" y="28"/>
                  </a:lnTo>
                  <a:lnTo>
                    <a:pt x="10" y="30"/>
                  </a:lnTo>
                  <a:lnTo>
                    <a:pt x="4" y="28"/>
                  </a:lnTo>
                  <a:lnTo>
                    <a:pt x="4" y="24"/>
                  </a:lnTo>
                  <a:lnTo>
                    <a:pt x="4" y="22"/>
                  </a:lnTo>
                  <a:lnTo>
                    <a:pt x="4" y="20"/>
                  </a:lnTo>
                  <a:lnTo>
                    <a:pt x="2" y="16"/>
                  </a:lnTo>
                  <a:lnTo>
                    <a:pt x="0" y="14"/>
                  </a:lnTo>
                  <a:lnTo>
                    <a:pt x="2" y="14"/>
                  </a:lnTo>
                  <a:lnTo>
                    <a:pt x="2" y="12"/>
                  </a:lnTo>
                  <a:lnTo>
                    <a:pt x="2" y="10"/>
                  </a:lnTo>
                  <a:lnTo>
                    <a:pt x="4" y="10"/>
                  </a:lnTo>
                  <a:lnTo>
                    <a:pt x="8" y="10"/>
                  </a:lnTo>
                  <a:lnTo>
                    <a:pt x="18" y="0"/>
                  </a:lnTo>
                  <a:lnTo>
                    <a:pt x="20" y="0"/>
                  </a:lnTo>
                  <a:lnTo>
                    <a:pt x="22" y="0"/>
                  </a:lnTo>
                  <a:lnTo>
                    <a:pt x="24" y="0"/>
                  </a:lnTo>
                  <a:lnTo>
                    <a:pt x="26" y="2"/>
                  </a:lnTo>
                  <a:lnTo>
                    <a:pt x="54" y="6"/>
                  </a:lnTo>
                  <a:lnTo>
                    <a:pt x="58" y="6"/>
                  </a:lnTo>
                  <a:lnTo>
                    <a:pt x="72" y="6"/>
                  </a:lnTo>
                  <a:lnTo>
                    <a:pt x="84" y="8"/>
                  </a:lnTo>
                  <a:lnTo>
                    <a:pt x="98" y="4"/>
                  </a:lnTo>
                  <a:lnTo>
                    <a:pt x="98" y="6"/>
                  </a:lnTo>
                  <a:lnTo>
                    <a:pt x="100" y="6"/>
                  </a:lnTo>
                  <a:lnTo>
                    <a:pt x="102" y="8"/>
                  </a:lnTo>
                  <a:lnTo>
                    <a:pt x="102" y="10"/>
                  </a:lnTo>
                  <a:lnTo>
                    <a:pt x="102" y="12"/>
                  </a:lnTo>
                  <a:lnTo>
                    <a:pt x="104" y="12"/>
                  </a:lnTo>
                  <a:lnTo>
                    <a:pt x="106" y="14"/>
                  </a:lnTo>
                  <a:lnTo>
                    <a:pt x="108" y="16"/>
                  </a:lnTo>
                  <a:lnTo>
                    <a:pt x="112" y="18"/>
                  </a:lnTo>
                  <a:lnTo>
                    <a:pt x="114" y="18"/>
                  </a:lnTo>
                  <a:lnTo>
                    <a:pt x="116" y="20"/>
                  </a:lnTo>
                  <a:lnTo>
                    <a:pt x="120" y="22"/>
                  </a:lnTo>
                  <a:lnTo>
                    <a:pt x="122" y="24"/>
                  </a:lnTo>
                  <a:lnTo>
                    <a:pt x="126" y="28"/>
                  </a:lnTo>
                  <a:lnTo>
                    <a:pt x="126" y="26"/>
                  </a:lnTo>
                  <a:lnTo>
                    <a:pt x="134" y="36"/>
                  </a:lnTo>
                  <a:lnTo>
                    <a:pt x="152" y="42"/>
                  </a:lnTo>
                  <a:lnTo>
                    <a:pt x="158" y="44"/>
                  </a:lnTo>
                  <a:lnTo>
                    <a:pt x="154"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2" name="Freeform 221"/>
            <p:cNvSpPr>
              <a:spLocks noChangeArrowheads="1"/>
            </p:cNvSpPr>
            <p:nvPr/>
          </p:nvSpPr>
          <p:spPr bwMode="auto">
            <a:xfrm>
              <a:off x="322" y="1070"/>
              <a:ext cx="157" cy="145"/>
            </a:xfrm>
            <a:custGeom>
              <a:avLst/>
              <a:gdLst>
                <a:gd name="T0" fmla="*/ 94 w 156"/>
                <a:gd name="T1" fmla="*/ 14 h 146"/>
                <a:gd name="T2" fmla="*/ 92 w 156"/>
                <a:gd name="T3" fmla="*/ 16 h 146"/>
                <a:gd name="T4" fmla="*/ 92 w 156"/>
                <a:gd name="T5" fmla="*/ 16 h 146"/>
                <a:gd name="T6" fmla="*/ 94 w 156"/>
                <a:gd name="T7" fmla="*/ 18 h 146"/>
                <a:gd name="T8" fmla="*/ 94 w 156"/>
                <a:gd name="T9" fmla="*/ 20 h 146"/>
                <a:gd name="T10" fmla="*/ 76 w 156"/>
                <a:gd name="T11" fmla="*/ 28 h 146"/>
                <a:gd name="T12" fmla="*/ 78 w 156"/>
                <a:gd name="T13" fmla="*/ 32 h 146"/>
                <a:gd name="T14" fmla="*/ 84 w 156"/>
                <a:gd name="T15" fmla="*/ 38 h 146"/>
                <a:gd name="T16" fmla="*/ 94 w 156"/>
                <a:gd name="T17" fmla="*/ 46 h 146"/>
                <a:gd name="T18" fmla="*/ 104 w 156"/>
                <a:gd name="T19" fmla="*/ 52 h 146"/>
                <a:gd name="T20" fmla="*/ 102 w 156"/>
                <a:gd name="T21" fmla="*/ 56 h 146"/>
                <a:gd name="T22" fmla="*/ 104 w 156"/>
                <a:gd name="T23" fmla="*/ 62 h 146"/>
                <a:gd name="T24" fmla="*/ 138 w 156"/>
                <a:gd name="T25" fmla="*/ 90 h 146"/>
                <a:gd name="T26" fmla="*/ 156 w 156"/>
                <a:gd name="T27" fmla="*/ 120 h 146"/>
                <a:gd name="T28" fmla="*/ 144 w 156"/>
                <a:gd name="T29" fmla="*/ 118 h 146"/>
                <a:gd name="T30" fmla="*/ 134 w 156"/>
                <a:gd name="T31" fmla="*/ 122 h 146"/>
                <a:gd name="T32" fmla="*/ 130 w 156"/>
                <a:gd name="T33" fmla="*/ 134 h 146"/>
                <a:gd name="T34" fmla="*/ 124 w 156"/>
                <a:gd name="T35" fmla="*/ 146 h 146"/>
                <a:gd name="T36" fmla="*/ 120 w 156"/>
                <a:gd name="T37" fmla="*/ 134 h 146"/>
                <a:gd name="T38" fmla="*/ 118 w 156"/>
                <a:gd name="T39" fmla="*/ 132 h 146"/>
                <a:gd name="T40" fmla="*/ 116 w 156"/>
                <a:gd name="T41" fmla="*/ 130 h 146"/>
                <a:gd name="T42" fmla="*/ 118 w 156"/>
                <a:gd name="T43" fmla="*/ 128 h 146"/>
                <a:gd name="T44" fmla="*/ 122 w 156"/>
                <a:gd name="T45" fmla="*/ 112 h 146"/>
                <a:gd name="T46" fmla="*/ 110 w 156"/>
                <a:gd name="T47" fmla="*/ 106 h 146"/>
                <a:gd name="T48" fmla="*/ 80 w 156"/>
                <a:gd name="T49" fmla="*/ 84 h 146"/>
                <a:gd name="T50" fmla="*/ 50 w 156"/>
                <a:gd name="T51" fmla="*/ 54 h 146"/>
                <a:gd name="T52" fmla="*/ 50 w 156"/>
                <a:gd name="T53" fmla="*/ 50 h 146"/>
                <a:gd name="T54" fmla="*/ 48 w 156"/>
                <a:gd name="T55" fmla="*/ 44 h 146"/>
                <a:gd name="T56" fmla="*/ 44 w 156"/>
                <a:gd name="T57" fmla="*/ 40 h 146"/>
                <a:gd name="T58" fmla="*/ 18 w 156"/>
                <a:gd name="T59" fmla="*/ 48 h 146"/>
                <a:gd name="T60" fmla="*/ 12 w 156"/>
                <a:gd name="T61" fmla="*/ 48 h 146"/>
                <a:gd name="T62" fmla="*/ 4 w 156"/>
                <a:gd name="T63" fmla="*/ 34 h 146"/>
                <a:gd name="T64" fmla="*/ 2 w 156"/>
                <a:gd name="T65" fmla="*/ 32 h 146"/>
                <a:gd name="T66" fmla="*/ 0 w 156"/>
                <a:gd name="T67" fmla="*/ 22 h 146"/>
                <a:gd name="T68" fmla="*/ 12 w 156"/>
                <a:gd name="T69" fmla="*/ 22 h 146"/>
                <a:gd name="T70" fmla="*/ 16 w 156"/>
                <a:gd name="T71" fmla="*/ 24 h 146"/>
                <a:gd name="T72" fmla="*/ 24 w 156"/>
                <a:gd name="T73" fmla="*/ 12 h 146"/>
                <a:gd name="T74" fmla="*/ 30 w 156"/>
                <a:gd name="T75" fmla="*/ 10 h 146"/>
                <a:gd name="T76" fmla="*/ 30 w 156"/>
                <a:gd name="T77" fmla="*/ 14 h 146"/>
                <a:gd name="T78" fmla="*/ 32 w 156"/>
                <a:gd name="T79" fmla="*/ 16 h 146"/>
                <a:gd name="T80" fmla="*/ 36 w 156"/>
                <a:gd name="T81" fmla="*/ 14 h 146"/>
                <a:gd name="T82" fmla="*/ 40 w 156"/>
                <a:gd name="T83" fmla="*/ 12 h 146"/>
                <a:gd name="T84" fmla="*/ 42 w 156"/>
                <a:gd name="T85" fmla="*/ 10 h 146"/>
                <a:gd name="T86" fmla="*/ 44 w 156"/>
                <a:gd name="T87" fmla="*/ 8 h 146"/>
                <a:gd name="T88" fmla="*/ 44 w 156"/>
                <a:gd name="T89" fmla="*/ 10 h 146"/>
                <a:gd name="T90" fmla="*/ 46 w 156"/>
                <a:gd name="T91" fmla="*/ 12 h 146"/>
                <a:gd name="T92" fmla="*/ 48 w 156"/>
                <a:gd name="T93" fmla="*/ 10 h 146"/>
                <a:gd name="T94" fmla="*/ 48 w 156"/>
                <a:gd name="T95" fmla="*/ 8 h 146"/>
                <a:gd name="T96" fmla="*/ 46 w 156"/>
                <a:gd name="T97" fmla="*/ 4 h 146"/>
                <a:gd name="T98" fmla="*/ 48 w 156"/>
                <a:gd name="T99" fmla="*/ 4 h 146"/>
                <a:gd name="T100" fmla="*/ 50 w 156"/>
                <a:gd name="T101" fmla="*/ 2 h 146"/>
                <a:gd name="T102" fmla="*/ 54 w 156"/>
                <a:gd name="T103" fmla="*/ 0 h 146"/>
                <a:gd name="T104" fmla="*/ 58 w 156"/>
                <a:gd name="T105" fmla="*/ 0 h 146"/>
                <a:gd name="T106" fmla="*/ 62 w 156"/>
                <a:gd name="T107" fmla="*/ 0 h 146"/>
                <a:gd name="T108" fmla="*/ 66 w 156"/>
                <a:gd name="T109" fmla="*/ 0 h 146"/>
                <a:gd name="T110" fmla="*/ 72 w 156"/>
                <a:gd name="T111" fmla="*/ 0 h 146"/>
                <a:gd name="T112" fmla="*/ 74 w 156"/>
                <a:gd name="T113" fmla="*/ 4 h 146"/>
                <a:gd name="T114" fmla="*/ 80 w 156"/>
                <a:gd name="T115" fmla="*/ 8 h 146"/>
                <a:gd name="T116" fmla="*/ 88 w 156"/>
                <a:gd name="T117" fmla="*/ 12 h 146"/>
                <a:gd name="T118" fmla="*/ 94 w 156"/>
                <a:gd name="T119" fmla="*/ 14 h 1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6"/>
                <a:gd name="T181" fmla="*/ 0 h 146"/>
                <a:gd name="T182" fmla="*/ 156 w 156"/>
                <a:gd name="T183" fmla="*/ 146 h 14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6" h="146">
                  <a:moveTo>
                    <a:pt x="94" y="14"/>
                  </a:moveTo>
                  <a:lnTo>
                    <a:pt x="94" y="14"/>
                  </a:lnTo>
                  <a:lnTo>
                    <a:pt x="92" y="16"/>
                  </a:lnTo>
                  <a:lnTo>
                    <a:pt x="94" y="18"/>
                  </a:lnTo>
                  <a:lnTo>
                    <a:pt x="94" y="20"/>
                  </a:lnTo>
                  <a:lnTo>
                    <a:pt x="84" y="24"/>
                  </a:lnTo>
                  <a:lnTo>
                    <a:pt x="76" y="28"/>
                  </a:lnTo>
                  <a:lnTo>
                    <a:pt x="78" y="32"/>
                  </a:lnTo>
                  <a:lnTo>
                    <a:pt x="82" y="34"/>
                  </a:lnTo>
                  <a:lnTo>
                    <a:pt x="84" y="38"/>
                  </a:lnTo>
                  <a:lnTo>
                    <a:pt x="88" y="42"/>
                  </a:lnTo>
                  <a:lnTo>
                    <a:pt x="94" y="46"/>
                  </a:lnTo>
                  <a:lnTo>
                    <a:pt x="98" y="50"/>
                  </a:lnTo>
                  <a:lnTo>
                    <a:pt x="104" y="52"/>
                  </a:lnTo>
                  <a:lnTo>
                    <a:pt x="102" y="56"/>
                  </a:lnTo>
                  <a:lnTo>
                    <a:pt x="104" y="58"/>
                  </a:lnTo>
                  <a:lnTo>
                    <a:pt x="104" y="62"/>
                  </a:lnTo>
                  <a:lnTo>
                    <a:pt x="108" y="64"/>
                  </a:lnTo>
                  <a:lnTo>
                    <a:pt x="138" y="90"/>
                  </a:lnTo>
                  <a:lnTo>
                    <a:pt x="148" y="102"/>
                  </a:lnTo>
                  <a:lnTo>
                    <a:pt x="156" y="120"/>
                  </a:lnTo>
                  <a:lnTo>
                    <a:pt x="152" y="126"/>
                  </a:lnTo>
                  <a:lnTo>
                    <a:pt x="144" y="118"/>
                  </a:lnTo>
                  <a:lnTo>
                    <a:pt x="138" y="118"/>
                  </a:lnTo>
                  <a:lnTo>
                    <a:pt x="134" y="122"/>
                  </a:lnTo>
                  <a:lnTo>
                    <a:pt x="138" y="132"/>
                  </a:lnTo>
                  <a:lnTo>
                    <a:pt x="130" y="134"/>
                  </a:lnTo>
                  <a:lnTo>
                    <a:pt x="130" y="142"/>
                  </a:lnTo>
                  <a:lnTo>
                    <a:pt x="124" y="146"/>
                  </a:lnTo>
                  <a:lnTo>
                    <a:pt x="118" y="142"/>
                  </a:lnTo>
                  <a:lnTo>
                    <a:pt x="120" y="134"/>
                  </a:lnTo>
                  <a:lnTo>
                    <a:pt x="118" y="132"/>
                  </a:lnTo>
                  <a:lnTo>
                    <a:pt x="116" y="130"/>
                  </a:lnTo>
                  <a:lnTo>
                    <a:pt x="116" y="128"/>
                  </a:lnTo>
                  <a:lnTo>
                    <a:pt x="118" y="128"/>
                  </a:lnTo>
                  <a:lnTo>
                    <a:pt x="122" y="128"/>
                  </a:lnTo>
                  <a:lnTo>
                    <a:pt x="122" y="112"/>
                  </a:lnTo>
                  <a:lnTo>
                    <a:pt x="114" y="110"/>
                  </a:lnTo>
                  <a:lnTo>
                    <a:pt x="110" y="106"/>
                  </a:lnTo>
                  <a:lnTo>
                    <a:pt x="88" y="92"/>
                  </a:lnTo>
                  <a:lnTo>
                    <a:pt x="80" y="84"/>
                  </a:lnTo>
                  <a:lnTo>
                    <a:pt x="74" y="74"/>
                  </a:lnTo>
                  <a:lnTo>
                    <a:pt x="50" y="54"/>
                  </a:lnTo>
                  <a:lnTo>
                    <a:pt x="50" y="52"/>
                  </a:lnTo>
                  <a:lnTo>
                    <a:pt x="50" y="50"/>
                  </a:lnTo>
                  <a:lnTo>
                    <a:pt x="50" y="48"/>
                  </a:lnTo>
                  <a:lnTo>
                    <a:pt x="48" y="44"/>
                  </a:lnTo>
                  <a:lnTo>
                    <a:pt x="46" y="42"/>
                  </a:lnTo>
                  <a:lnTo>
                    <a:pt x="44" y="40"/>
                  </a:lnTo>
                  <a:lnTo>
                    <a:pt x="38" y="38"/>
                  </a:lnTo>
                  <a:lnTo>
                    <a:pt x="18" y="48"/>
                  </a:lnTo>
                  <a:lnTo>
                    <a:pt x="12" y="48"/>
                  </a:lnTo>
                  <a:lnTo>
                    <a:pt x="12" y="42"/>
                  </a:lnTo>
                  <a:lnTo>
                    <a:pt x="4" y="34"/>
                  </a:lnTo>
                  <a:lnTo>
                    <a:pt x="2" y="32"/>
                  </a:lnTo>
                  <a:lnTo>
                    <a:pt x="0" y="28"/>
                  </a:lnTo>
                  <a:lnTo>
                    <a:pt x="0" y="22"/>
                  </a:lnTo>
                  <a:lnTo>
                    <a:pt x="10" y="22"/>
                  </a:lnTo>
                  <a:lnTo>
                    <a:pt x="12" y="22"/>
                  </a:lnTo>
                  <a:lnTo>
                    <a:pt x="14" y="24"/>
                  </a:lnTo>
                  <a:lnTo>
                    <a:pt x="16" y="24"/>
                  </a:lnTo>
                  <a:lnTo>
                    <a:pt x="28" y="16"/>
                  </a:lnTo>
                  <a:lnTo>
                    <a:pt x="24" y="12"/>
                  </a:lnTo>
                  <a:lnTo>
                    <a:pt x="30" y="10"/>
                  </a:lnTo>
                  <a:lnTo>
                    <a:pt x="30" y="12"/>
                  </a:lnTo>
                  <a:lnTo>
                    <a:pt x="30" y="14"/>
                  </a:lnTo>
                  <a:lnTo>
                    <a:pt x="32" y="16"/>
                  </a:lnTo>
                  <a:lnTo>
                    <a:pt x="34" y="14"/>
                  </a:lnTo>
                  <a:lnTo>
                    <a:pt x="36" y="14"/>
                  </a:lnTo>
                  <a:lnTo>
                    <a:pt x="40" y="12"/>
                  </a:lnTo>
                  <a:lnTo>
                    <a:pt x="40" y="10"/>
                  </a:lnTo>
                  <a:lnTo>
                    <a:pt x="42" y="10"/>
                  </a:lnTo>
                  <a:lnTo>
                    <a:pt x="46" y="6"/>
                  </a:lnTo>
                  <a:lnTo>
                    <a:pt x="44" y="8"/>
                  </a:lnTo>
                  <a:lnTo>
                    <a:pt x="44" y="10"/>
                  </a:lnTo>
                  <a:lnTo>
                    <a:pt x="46" y="12"/>
                  </a:lnTo>
                  <a:lnTo>
                    <a:pt x="48" y="12"/>
                  </a:lnTo>
                  <a:lnTo>
                    <a:pt x="48" y="10"/>
                  </a:lnTo>
                  <a:lnTo>
                    <a:pt x="48" y="8"/>
                  </a:lnTo>
                  <a:lnTo>
                    <a:pt x="48" y="6"/>
                  </a:lnTo>
                  <a:lnTo>
                    <a:pt x="46" y="4"/>
                  </a:lnTo>
                  <a:lnTo>
                    <a:pt x="48" y="4"/>
                  </a:lnTo>
                  <a:lnTo>
                    <a:pt x="50" y="4"/>
                  </a:lnTo>
                  <a:lnTo>
                    <a:pt x="50" y="2"/>
                  </a:lnTo>
                  <a:lnTo>
                    <a:pt x="52" y="2"/>
                  </a:lnTo>
                  <a:lnTo>
                    <a:pt x="54" y="0"/>
                  </a:lnTo>
                  <a:lnTo>
                    <a:pt x="58" y="0"/>
                  </a:lnTo>
                  <a:lnTo>
                    <a:pt x="62" y="0"/>
                  </a:lnTo>
                  <a:lnTo>
                    <a:pt x="64" y="0"/>
                  </a:lnTo>
                  <a:lnTo>
                    <a:pt x="66" y="0"/>
                  </a:lnTo>
                  <a:lnTo>
                    <a:pt x="70" y="0"/>
                  </a:lnTo>
                  <a:lnTo>
                    <a:pt x="72" y="0"/>
                  </a:lnTo>
                  <a:lnTo>
                    <a:pt x="74" y="4"/>
                  </a:lnTo>
                  <a:lnTo>
                    <a:pt x="76" y="6"/>
                  </a:lnTo>
                  <a:lnTo>
                    <a:pt x="80" y="8"/>
                  </a:lnTo>
                  <a:lnTo>
                    <a:pt x="84" y="10"/>
                  </a:lnTo>
                  <a:lnTo>
                    <a:pt x="88" y="12"/>
                  </a:lnTo>
                  <a:lnTo>
                    <a:pt x="92" y="12"/>
                  </a:lnTo>
                  <a:lnTo>
                    <a:pt x="94" y="1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3" name="Freeform 222"/>
            <p:cNvSpPr>
              <a:spLocks noChangeArrowheads="1"/>
            </p:cNvSpPr>
            <p:nvPr/>
          </p:nvSpPr>
          <p:spPr bwMode="auto">
            <a:xfrm>
              <a:off x="396" y="1206"/>
              <a:ext cx="42" cy="24"/>
            </a:xfrm>
            <a:custGeom>
              <a:avLst/>
              <a:gdLst>
                <a:gd name="T0" fmla="*/ 6 w 42"/>
                <a:gd name="T1" fmla="*/ 4 h 24"/>
                <a:gd name="T2" fmla="*/ 0 w 42"/>
                <a:gd name="T3" fmla="*/ 6 h 24"/>
                <a:gd name="T4" fmla="*/ 0 w 42"/>
                <a:gd name="T5" fmla="*/ 6 h 24"/>
                <a:gd name="T6" fmla="*/ 0 w 42"/>
                <a:gd name="T7" fmla="*/ 6 h 24"/>
                <a:gd name="T8" fmla="*/ 0 w 42"/>
                <a:gd name="T9" fmla="*/ 8 h 24"/>
                <a:gd name="T10" fmla="*/ 2 w 42"/>
                <a:gd name="T11" fmla="*/ 10 h 24"/>
                <a:gd name="T12" fmla="*/ 22 w 42"/>
                <a:gd name="T13" fmla="*/ 16 h 24"/>
                <a:gd name="T14" fmla="*/ 22 w 42"/>
                <a:gd name="T15" fmla="*/ 16 h 24"/>
                <a:gd name="T16" fmla="*/ 24 w 42"/>
                <a:gd name="T17" fmla="*/ 20 h 24"/>
                <a:gd name="T18" fmla="*/ 26 w 42"/>
                <a:gd name="T19" fmla="*/ 22 h 24"/>
                <a:gd name="T20" fmla="*/ 28 w 42"/>
                <a:gd name="T21" fmla="*/ 24 h 24"/>
                <a:gd name="T22" fmla="*/ 30 w 42"/>
                <a:gd name="T23" fmla="*/ 22 h 24"/>
                <a:gd name="T24" fmla="*/ 34 w 42"/>
                <a:gd name="T25" fmla="*/ 20 h 24"/>
                <a:gd name="T26" fmla="*/ 38 w 42"/>
                <a:gd name="T27" fmla="*/ 18 h 24"/>
                <a:gd name="T28" fmla="*/ 38 w 42"/>
                <a:gd name="T29" fmla="*/ 18 h 24"/>
                <a:gd name="T30" fmla="*/ 38 w 42"/>
                <a:gd name="T31" fmla="*/ 16 h 24"/>
                <a:gd name="T32" fmla="*/ 38 w 42"/>
                <a:gd name="T33" fmla="*/ 14 h 24"/>
                <a:gd name="T34" fmla="*/ 38 w 42"/>
                <a:gd name="T35" fmla="*/ 12 h 24"/>
                <a:gd name="T36" fmla="*/ 36 w 42"/>
                <a:gd name="T37" fmla="*/ 12 h 24"/>
                <a:gd name="T38" fmla="*/ 40 w 42"/>
                <a:gd name="T39" fmla="*/ 4 h 24"/>
                <a:gd name="T40" fmla="*/ 40 w 42"/>
                <a:gd name="T41" fmla="*/ 4 h 24"/>
                <a:gd name="T42" fmla="*/ 42 w 42"/>
                <a:gd name="T43" fmla="*/ 2 h 24"/>
                <a:gd name="T44" fmla="*/ 42 w 42"/>
                <a:gd name="T45" fmla="*/ 2 h 24"/>
                <a:gd name="T46" fmla="*/ 40 w 42"/>
                <a:gd name="T47" fmla="*/ 0 h 24"/>
                <a:gd name="T48" fmla="*/ 38 w 42"/>
                <a:gd name="T49" fmla="*/ 0 h 24"/>
                <a:gd name="T50" fmla="*/ 36 w 42"/>
                <a:gd name="T51" fmla="*/ 0 h 24"/>
                <a:gd name="T52" fmla="*/ 34 w 42"/>
                <a:gd name="T53" fmla="*/ 2 h 24"/>
                <a:gd name="T54" fmla="*/ 32 w 42"/>
                <a:gd name="T55" fmla="*/ 2 h 24"/>
                <a:gd name="T56" fmla="*/ 28 w 42"/>
                <a:gd name="T57" fmla="*/ 4 h 24"/>
                <a:gd name="T58" fmla="*/ 26 w 42"/>
                <a:gd name="T59" fmla="*/ 4 h 24"/>
                <a:gd name="T60" fmla="*/ 22 w 42"/>
                <a:gd name="T61" fmla="*/ 4 h 24"/>
                <a:gd name="T62" fmla="*/ 18 w 42"/>
                <a:gd name="T63" fmla="*/ 4 h 24"/>
                <a:gd name="T64" fmla="*/ 12 w 42"/>
                <a:gd name="T65" fmla="*/ 4 h 24"/>
                <a:gd name="T66" fmla="*/ 8 w 42"/>
                <a:gd name="T67" fmla="*/ 4 h 24"/>
                <a:gd name="T68" fmla="*/ 6 w 42"/>
                <a:gd name="T69" fmla="*/ 4 h 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2"/>
                <a:gd name="T106" fmla="*/ 0 h 24"/>
                <a:gd name="T107" fmla="*/ 42 w 42"/>
                <a:gd name="T108" fmla="*/ 24 h 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2" h="24">
                  <a:moveTo>
                    <a:pt x="6" y="4"/>
                  </a:moveTo>
                  <a:lnTo>
                    <a:pt x="0" y="6"/>
                  </a:lnTo>
                  <a:lnTo>
                    <a:pt x="0" y="8"/>
                  </a:lnTo>
                  <a:lnTo>
                    <a:pt x="2" y="10"/>
                  </a:lnTo>
                  <a:lnTo>
                    <a:pt x="22" y="16"/>
                  </a:lnTo>
                  <a:lnTo>
                    <a:pt x="24" y="20"/>
                  </a:lnTo>
                  <a:lnTo>
                    <a:pt x="26" y="22"/>
                  </a:lnTo>
                  <a:lnTo>
                    <a:pt x="28" y="24"/>
                  </a:lnTo>
                  <a:lnTo>
                    <a:pt x="30" y="22"/>
                  </a:lnTo>
                  <a:lnTo>
                    <a:pt x="34" y="20"/>
                  </a:lnTo>
                  <a:lnTo>
                    <a:pt x="38" y="18"/>
                  </a:lnTo>
                  <a:lnTo>
                    <a:pt x="38" y="16"/>
                  </a:lnTo>
                  <a:lnTo>
                    <a:pt x="38" y="14"/>
                  </a:lnTo>
                  <a:lnTo>
                    <a:pt x="38" y="12"/>
                  </a:lnTo>
                  <a:lnTo>
                    <a:pt x="36" y="12"/>
                  </a:lnTo>
                  <a:lnTo>
                    <a:pt x="40" y="4"/>
                  </a:lnTo>
                  <a:lnTo>
                    <a:pt x="42" y="2"/>
                  </a:lnTo>
                  <a:lnTo>
                    <a:pt x="40" y="0"/>
                  </a:lnTo>
                  <a:lnTo>
                    <a:pt x="38" y="0"/>
                  </a:lnTo>
                  <a:lnTo>
                    <a:pt x="36" y="0"/>
                  </a:lnTo>
                  <a:lnTo>
                    <a:pt x="34" y="2"/>
                  </a:lnTo>
                  <a:lnTo>
                    <a:pt x="32" y="2"/>
                  </a:lnTo>
                  <a:lnTo>
                    <a:pt x="28" y="4"/>
                  </a:lnTo>
                  <a:lnTo>
                    <a:pt x="26" y="4"/>
                  </a:lnTo>
                  <a:lnTo>
                    <a:pt x="22" y="4"/>
                  </a:lnTo>
                  <a:lnTo>
                    <a:pt x="18" y="4"/>
                  </a:lnTo>
                  <a:lnTo>
                    <a:pt x="12" y="4"/>
                  </a:lnTo>
                  <a:lnTo>
                    <a:pt x="8" y="4"/>
                  </a:lnTo>
                  <a:lnTo>
                    <a:pt x="6"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4" name="Freeform 223"/>
            <p:cNvSpPr>
              <a:spLocks noChangeArrowheads="1"/>
            </p:cNvSpPr>
            <p:nvPr/>
          </p:nvSpPr>
          <p:spPr bwMode="auto">
            <a:xfrm>
              <a:off x="346" y="1154"/>
              <a:ext cx="20" cy="42"/>
            </a:xfrm>
            <a:custGeom>
              <a:avLst/>
              <a:gdLst>
                <a:gd name="T0" fmla="*/ 14 w 20"/>
                <a:gd name="T1" fmla="*/ 0 h 42"/>
                <a:gd name="T2" fmla="*/ 14 w 20"/>
                <a:gd name="T3" fmla="*/ 2 h 42"/>
                <a:gd name="T4" fmla="*/ 12 w 20"/>
                <a:gd name="T5" fmla="*/ 2 h 42"/>
                <a:gd name="T6" fmla="*/ 10 w 20"/>
                <a:gd name="T7" fmla="*/ 4 h 42"/>
                <a:gd name="T8" fmla="*/ 8 w 20"/>
                <a:gd name="T9" fmla="*/ 6 h 42"/>
                <a:gd name="T10" fmla="*/ 4 w 20"/>
                <a:gd name="T11" fmla="*/ 6 h 42"/>
                <a:gd name="T12" fmla="*/ 2 w 20"/>
                <a:gd name="T13" fmla="*/ 6 h 42"/>
                <a:gd name="T14" fmla="*/ 2 w 20"/>
                <a:gd name="T15" fmla="*/ 4 h 42"/>
                <a:gd name="T16" fmla="*/ 0 w 20"/>
                <a:gd name="T17" fmla="*/ 4 h 42"/>
                <a:gd name="T18" fmla="*/ 0 w 20"/>
                <a:gd name="T19" fmla="*/ 4 h 42"/>
                <a:gd name="T20" fmla="*/ 2 w 20"/>
                <a:gd name="T21" fmla="*/ 8 h 42"/>
                <a:gd name="T22" fmla="*/ 2 w 20"/>
                <a:gd name="T23" fmla="*/ 12 h 42"/>
                <a:gd name="T24" fmla="*/ 2 w 20"/>
                <a:gd name="T25" fmla="*/ 16 h 42"/>
                <a:gd name="T26" fmla="*/ 0 w 20"/>
                <a:gd name="T27" fmla="*/ 20 h 42"/>
                <a:gd name="T28" fmla="*/ 0 w 20"/>
                <a:gd name="T29" fmla="*/ 38 h 42"/>
                <a:gd name="T30" fmla="*/ 0 w 20"/>
                <a:gd name="T31" fmla="*/ 38 h 42"/>
                <a:gd name="T32" fmla="*/ 4 w 20"/>
                <a:gd name="T33" fmla="*/ 40 h 42"/>
                <a:gd name="T34" fmla="*/ 8 w 20"/>
                <a:gd name="T35" fmla="*/ 40 h 42"/>
                <a:gd name="T36" fmla="*/ 12 w 20"/>
                <a:gd name="T37" fmla="*/ 42 h 42"/>
                <a:gd name="T38" fmla="*/ 12 w 20"/>
                <a:gd name="T39" fmla="*/ 38 h 42"/>
                <a:gd name="T40" fmla="*/ 12 w 20"/>
                <a:gd name="T41" fmla="*/ 36 h 42"/>
                <a:gd name="T42" fmla="*/ 14 w 20"/>
                <a:gd name="T43" fmla="*/ 36 h 42"/>
                <a:gd name="T44" fmla="*/ 16 w 20"/>
                <a:gd name="T45" fmla="*/ 34 h 42"/>
                <a:gd name="T46" fmla="*/ 18 w 20"/>
                <a:gd name="T47" fmla="*/ 34 h 42"/>
                <a:gd name="T48" fmla="*/ 18 w 20"/>
                <a:gd name="T49" fmla="*/ 20 h 42"/>
                <a:gd name="T50" fmla="*/ 18 w 20"/>
                <a:gd name="T51" fmla="*/ 18 h 42"/>
                <a:gd name="T52" fmla="*/ 20 w 20"/>
                <a:gd name="T53" fmla="*/ 16 h 42"/>
                <a:gd name="T54" fmla="*/ 20 w 20"/>
                <a:gd name="T55" fmla="*/ 16 h 42"/>
                <a:gd name="T56" fmla="*/ 20 w 20"/>
                <a:gd name="T57" fmla="*/ 14 h 42"/>
                <a:gd name="T58" fmla="*/ 20 w 20"/>
                <a:gd name="T59" fmla="*/ 10 h 42"/>
                <a:gd name="T60" fmla="*/ 20 w 20"/>
                <a:gd name="T61" fmla="*/ 6 h 42"/>
                <a:gd name="T62" fmla="*/ 18 w 20"/>
                <a:gd name="T63" fmla="*/ 4 h 42"/>
                <a:gd name="T64" fmla="*/ 14 w 20"/>
                <a:gd name="T65" fmla="*/ 0 h 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
                <a:gd name="T100" fmla="*/ 0 h 42"/>
                <a:gd name="T101" fmla="*/ 20 w 20"/>
                <a:gd name="T102" fmla="*/ 42 h 4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 h="42">
                  <a:moveTo>
                    <a:pt x="14" y="0"/>
                  </a:moveTo>
                  <a:lnTo>
                    <a:pt x="14" y="2"/>
                  </a:lnTo>
                  <a:lnTo>
                    <a:pt x="12" y="2"/>
                  </a:lnTo>
                  <a:lnTo>
                    <a:pt x="10" y="4"/>
                  </a:lnTo>
                  <a:lnTo>
                    <a:pt x="8" y="6"/>
                  </a:lnTo>
                  <a:lnTo>
                    <a:pt x="4" y="6"/>
                  </a:lnTo>
                  <a:lnTo>
                    <a:pt x="2" y="6"/>
                  </a:lnTo>
                  <a:lnTo>
                    <a:pt x="2" y="4"/>
                  </a:lnTo>
                  <a:lnTo>
                    <a:pt x="0" y="4"/>
                  </a:lnTo>
                  <a:lnTo>
                    <a:pt x="2" y="8"/>
                  </a:lnTo>
                  <a:lnTo>
                    <a:pt x="2" y="12"/>
                  </a:lnTo>
                  <a:lnTo>
                    <a:pt x="2" y="16"/>
                  </a:lnTo>
                  <a:lnTo>
                    <a:pt x="0" y="20"/>
                  </a:lnTo>
                  <a:lnTo>
                    <a:pt x="0" y="38"/>
                  </a:lnTo>
                  <a:lnTo>
                    <a:pt x="4" y="40"/>
                  </a:lnTo>
                  <a:lnTo>
                    <a:pt x="8" y="40"/>
                  </a:lnTo>
                  <a:lnTo>
                    <a:pt x="12" y="42"/>
                  </a:lnTo>
                  <a:lnTo>
                    <a:pt x="12" y="38"/>
                  </a:lnTo>
                  <a:lnTo>
                    <a:pt x="12" y="36"/>
                  </a:lnTo>
                  <a:lnTo>
                    <a:pt x="14" y="36"/>
                  </a:lnTo>
                  <a:lnTo>
                    <a:pt x="16" y="34"/>
                  </a:lnTo>
                  <a:lnTo>
                    <a:pt x="18" y="34"/>
                  </a:lnTo>
                  <a:lnTo>
                    <a:pt x="18" y="20"/>
                  </a:lnTo>
                  <a:lnTo>
                    <a:pt x="18" y="18"/>
                  </a:lnTo>
                  <a:lnTo>
                    <a:pt x="20" y="16"/>
                  </a:lnTo>
                  <a:lnTo>
                    <a:pt x="20" y="14"/>
                  </a:lnTo>
                  <a:lnTo>
                    <a:pt x="20" y="10"/>
                  </a:lnTo>
                  <a:lnTo>
                    <a:pt x="20" y="6"/>
                  </a:lnTo>
                  <a:lnTo>
                    <a:pt x="18" y="4"/>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5" name="Freeform 224"/>
            <p:cNvSpPr>
              <a:spLocks noChangeArrowheads="1"/>
            </p:cNvSpPr>
            <p:nvPr/>
          </p:nvSpPr>
          <p:spPr bwMode="auto">
            <a:xfrm>
              <a:off x="350" y="1122"/>
              <a:ext cx="18" cy="27"/>
            </a:xfrm>
            <a:custGeom>
              <a:avLst/>
              <a:gdLst>
                <a:gd name="T0" fmla="*/ 8 w 18"/>
                <a:gd name="T1" fmla="*/ 4 h 28"/>
                <a:gd name="T2" fmla="*/ 6 w 18"/>
                <a:gd name="T3" fmla="*/ 4 h 28"/>
                <a:gd name="T4" fmla="*/ 6 w 18"/>
                <a:gd name="T5" fmla="*/ 4 h 28"/>
                <a:gd name="T6" fmla="*/ 4 w 18"/>
                <a:gd name="T7" fmla="*/ 4 h 28"/>
                <a:gd name="T8" fmla="*/ 2 w 18"/>
                <a:gd name="T9" fmla="*/ 6 h 28"/>
                <a:gd name="T10" fmla="*/ 0 w 18"/>
                <a:gd name="T11" fmla="*/ 8 h 28"/>
                <a:gd name="T12" fmla="*/ 2 w 18"/>
                <a:gd name="T13" fmla="*/ 10 h 28"/>
                <a:gd name="T14" fmla="*/ 2 w 18"/>
                <a:gd name="T15" fmla="*/ 12 h 28"/>
                <a:gd name="T16" fmla="*/ 2 w 18"/>
                <a:gd name="T17" fmla="*/ 16 h 28"/>
                <a:gd name="T18" fmla="*/ 4 w 18"/>
                <a:gd name="T19" fmla="*/ 20 h 28"/>
                <a:gd name="T20" fmla="*/ 6 w 18"/>
                <a:gd name="T21" fmla="*/ 22 h 28"/>
                <a:gd name="T22" fmla="*/ 12 w 18"/>
                <a:gd name="T23" fmla="*/ 28 h 28"/>
                <a:gd name="T24" fmla="*/ 12 w 18"/>
                <a:gd name="T25" fmla="*/ 28 h 28"/>
                <a:gd name="T26" fmla="*/ 14 w 18"/>
                <a:gd name="T27" fmla="*/ 24 h 28"/>
                <a:gd name="T28" fmla="*/ 14 w 18"/>
                <a:gd name="T29" fmla="*/ 22 h 28"/>
                <a:gd name="T30" fmla="*/ 16 w 18"/>
                <a:gd name="T31" fmla="*/ 18 h 28"/>
                <a:gd name="T32" fmla="*/ 18 w 18"/>
                <a:gd name="T33" fmla="*/ 18 h 28"/>
                <a:gd name="T34" fmla="*/ 18 w 18"/>
                <a:gd name="T35" fmla="*/ 16 h 28"/>
                <a:gd name="T36" fmla="*/ 18 w 18"/>
                <a:gd name="T37" fmla="*/ 14 h 28"/>
                <a:gd name="T38" fmla="*/ 16 w 18"/>
                <a:gd name="T39" fmla="*/ 10 h 28"/>
                <a:gd name="T40" fmla="*/ 16 w 18"/>
                <a:gd name="T41" fmla="*/ 6 h 28"/>
                <a:gd name="T42" fmla="*/ 14 w 18"/>
                <a:gd name="T43" fmla="*/ 4 h 28"/>
                <a:gd name="T44" fmla="*/ 10 w 18"/>
                <a:gd name="T45" fmla="*/ 0 h 28"/>
                <a:gd name="T46" fmla="*/ 8 w 18"/>
                <a:gd name="T47" fmla="*/ 4 h 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
                <a:gd name="T73" fmla="*/ 0 h 28"/>
                <a:gd name="T74" fmla="*/ 18 w 18"/>
                <a:gd name="T75" fmla="*/ 28 h 2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 h="28">
                  <a:moveTo>
                    <a:pt x="8" y="4"/>
                  </a:moveTo>
                  <a:lnTo>
                    <a:pt x="6" y="4"/>
                  </a:lnTo>
                  <a:lnTo>
                    <a:pt x="4" y="4"/>
                  </a:lnTo>
                  <a:lnTo>
                    <a:pt x="2" y="6"/>
                  </a:lnTo>
                  <a:lnTo>
                    <a:pt x="0" y="8"/>
                  </a:lnTo>
                  <a:lnTo>
                    <a:pt x="2" y="10"/>
                  </a:lnTo>
                  <a:lnTo>
                    <a:pt x="2" y="12"/>
                  </a:lnTo>
                  <a:lnTo>
                    <a:pt x="2" y="16"/>
                  </a:lnTo>
                  <a:lnTo>
                    <a:pt x="4" y="20"/>
                  </a:lnTo>
                  <a:lnTo>
                    <a:pt x="6" y="22"/>
                  </a:lnTo>
                  <a:lnTo>
                    <a:pt x="12" y="28"/>
                  </a:lnTo>
                  <a:lnTo>
                    <a:pt x="14" y="24"/>
                  </a:lnTo>
                  <a:lnTo>
                    <a:pt x="14" y="22"/>
                  </a:lnTo>
                  <a:lnTo>
                    <a:pt x="16" y="18"/>
                  </a:lnTo>
                  <a:lnTo>
                    <a:pt x="18" y="18"/>
                  </a:lnTo>
                  <a:lnTo>
                    <a:pt x="18" y="16"/>
                  </a:lnTo>
                  <a:lnTo>
                    <a:pt x="18" y="14"/>
                  </a:lnTo>
                  <a:lnTo>
                    <a:pt x="16" y="10"/>
                  </a:lnTo>
                  <a:lnTo>
                    <a:pt x="16" y="6"/>
                  </a:lnTo>
                  <a:lnTo>
                    <a:pt x="14" y="4"/>
                  </a:lnTo>
                  <a:lnTo>
                    <a:pt x="10" y="0"/>
                  </a:lnTo>
                  <a:lnTo>
                    <a:pt x="8"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6" name="Freeform 225"/>
            <p:cNvSpPr>
              <a:spLocks noChangeArrowheads="1"/>
            </p:cNvSpPr>
            <p:nvPr/>
          </p:nvSpPr>
          <p:spPr bwMode="auto">
            <a:xfrm>
              <a:off x="360" y="1014"/>
              <a:ext cx="102" cy="60"/>
            </a:xfrm>
            <a:custGeom>
              <a:avLst/>
              <a:gdLst>
                <a:gd name="T0" fmla="*/ 34 w 102"/>
                <a:gd name="T1" fmla="*/ 58 h 60"/>
                <a:gd name="T2" fmla="*/ 32 w 102"/>
                <a:gd name="T3" fmla="*/ 56 h 60"/>
                <a:gd name="T4" fmla="*/ 28 w 102"/>
                <a:gd name="T5" fmla="*/ 56 h 60"/>
                <a:gd name="T6" fmla="*/ 20 w 102"/>
                <a:gd name="T7" fmla="*/ 56 h 60"/>
                <a:gd name="T8" fmla="*/ 16 w 102"/>
                <a:gd name="T9" fmla="*/ 56 h 60"/>
                <a:gd name="T10" fmla="*/ 12 w 102"/>
                <a:gd name="T11" fmla="*/ 58 h 60"/>
                <a:gd name="T12" fmla="*/ 10 w 102"/>
                <a:gd name="T13" fmla="*/ 60 h 60"/>
                <a:gd name="T14" fmla="*/ 10 w 102"/>
                <a:gd name="T15" fmla="*/ 56 h 60"/>
                <a:gd name="T16" fmla="*/ 8 w 102"/>
                <a:gd name="T17" fmla="*/ 56 h 60"/>
                <a:gd name="T18" fmla="*/ 8 w 102"/>
                <a:gd name="T19" fmla="*/ 52 h 60"/>
                <a:gd name="T20" fmla="*/ 8 w 102"/>
                <a:gd name="T21" fmla="*/ 38 h 60"/>
                <a:gd name="T22" fmla="*/ 28 w 102"/>
                <a:gd name="T23" fmla="*/ 34 h 60"/>
                <a:gd name="T24" fmla="*/ 28 w 102"/>
                <a:gd name="T25" fmla="*/ 26 h 60"/>
                <a:gd name="T26" fmla="*/ 38 w 102"/>
                <a:gd name="T27" fmla="*/ 12 h 60"/>
                <a:gd name="T28" fmla="*/ 50 w 102"/>
                <a:gd name="T29" fmla="*/ 4 h 60"/>
                <a:gd name="T30" fmla="*/ 52 w 102"/>
                <a:gd name="T31" fmla="*/ 0 h 60"/>
                <a:gd name="T32" fmla="*/ 54 w 102"/>
                <a:gd name="T33" fmla="*/ 0 h 60"/>
                <a:gd name="T34" fmla="*/ 58 w 102"/>
                <a:gd name="T35" fmla="*/ 4 h 60"/>
                <a:gd name="T36" fmla="*/ 60 w 102"/>
                <a:gd name="T37" fmla="*/ 4 h 60"/>
                <a:gd name="T38" fmla="*/ 68 w 102"/>
                <a:gd name="T39" fmla="*/ 4 h 60"/>
                <a:gd name="T40" fmla="*/ 72 w 102"/>
                <a:gd name="T41" fmla="*/ 0 h 60"/>
                <a:gd name="T42" fmla="*/ 80 w 102"/>
                <a:gd name="T43" fmla="*/ 2 h 60"/>
                <a:gd name="T44" fmla="*/ 80 w 102"/>
                <a:gd name="T45" fmla="*/ 4 h 60"/>
                <a:gd name="T46" fmla="*/ 86 w 102"/>
                <a:gd name="T47" fmla="*/ 8 h 60"/>
                <a:gd name="T48" fmla="*/ 92 w 102"/>
                <a:gd name="T49" fmla="*/ 8 h 60"/>
                <a:gd name="T50" fmla="*/ 96 w 102"/>
                <a:gd name="T51" fmla="*/ 8 h 60"/>
                <a:gd name="T52" fmla="*/ 102 w 102"/>
                <a:gd name="T53" fmla="*/ 18 h 60"/>
                <a:gd name="T54" fmla="*/ 98 w 102"/>
                <a:gd name="T55" fmla="*/ 20 h 60"/>
                <a:gd name="T56" fmla="*/ 96 w 102"/>
                <a:gd name="T57" fmla="*/ 28 h 60"/>
                <a:gd name="T58" fmla="*/ 96 w 102"/>
                <a:gd name="T59" fmla="*/ 34 h 60"/>
                <a:gd name="T60" fmla="*/ 92 w 102"/>
                <a:gd name="T61" fmla="*/ 38 h 60"/>
                <a:gd name="T62" fmla="*/ 92 w 102"/>
                <a:gd name="T63" fmla="*/ 44 h 60"/>
                <a:gd name="T64" fmla="*/ 44 w 102"/>
                <a:gd name="T65" fmla="*/ 56 h 60"/>
                <a:gd name="T66" fmla="*/ 36 w 102"/>
                <a:gd name="T67" fmla="*/ 60 h 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2"/>
                <a:gd name="T103" fmla="*/ 0 h 60"/>
                <a:gd name="T104" fmla="*/ 102 w 102"/>
                <a:gd name="T105" fmla="*/ 60 h 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2" h="60">
                  <a:moveTo>
                    <a:pt x="36" y="60"/>
                  </a:moveTo>
                  <a:lnTo>
                    <a:pt x="34" y="58"/>
                  </a:lnTo>
                  <a:lnTo>
                    <a:pt x="34" y="56"/>
                  </a:lnTo>
                  <a:lnTo>
                    <a:pt x="32" y="56"/>
                  </a:lnTo>
                  <a:lnTo>
                    <a:pt x="28" y="56"/>
                  </a:lnTo>
                  <a:lnTo>
                    <a:pt x="24" y="56"/>
                  </a:lnTo>
                  <a:lnTo>
                    <a:pt x="20" y="56"/>
                  </a:lnTo>
                  <a:lnTo>
                    <a:pt x="16" y="56"/>
                  </a:lnTo>
                  <a:lnTo>
                    <a:pt x="14" y="58"/>
                  </a:lnTo>
                  <a:lnTo>
                    <a:pt x="12" y="58"/>
                  </a:lnTo>
                  <a:lnTo>
                    <a:pt x="12" y="60"/>
                  </a:lnTo>
                  <a:lnTo>
                    <a:pt x="10" y="60"/>
                  </a:lnTo>
                  <a:lnTo>
                    <a:pt x="10" y="58"/>
                  </a:lnTo>
                  <a:lnTo>
                    <a:pt x="10" y="56"/>
                  </a:lnTo>
                  <a:lnTo>
                    <a:pt x="8" y="56"/>
                  </a:lnTo>
                  <a:lnTo>
                    <a:pt x="6" y="56"/>
                  </a:lnTo>
                  <a:lnTo>
                    <a:pt x="8" y="52"/>
                  </a:lnTo>
                  <a:lnTo>
                    <a:pt x="0" y="38"/>
                  </a:lnTo>
                  <a:lnTo>
                    <a:pt x="8" y="38"/>
                  </a:lnTo>
                  <a:lnTo>
                    <a:pt x="20" y="30"/>
                  </a:lnTo>
                  <a:lnTo>
                    <a:pt x="28" y="34"/>
                  </a:lnTo>
                  <a:lnTo>
                    <a:pt x="30" y="30"/>
                  </a:lnTo>
                  <a:lnTo>
                    <a:pt x="28" y="26"/>
                  </a:lnTo>
                  <a:lnTo>
                    <a:pt x="28" y="16"/>
                  </a:lnTo>
                  <a:lnTo>
                    <a:pt x="38" y="12"/>
                  </a:lnTo>
                  <a:lnTo>
                    <a:pt x="44" y="8"/>
                  </a:lnTo>
                  <a:lnTo>
                    <a:pt x="50" y="4"/>
                  </a:lnTo>
                  <a:lnTo>
                    <a:pt x="52" y="2"/>
                  </a:lnTo>
                  <a:lnTo>
                    <a:pt x="52" y="0"/>
                  </a:lnTo>
                  <a:lnTo>
                    <a:pt x="54" y="0"/>
                  </a:lnTo>
                  <a:lnTo>
                    <a:pt x="56" y="0"/>
                  </a:lnTo>
                  <a:lnTo>
                    <a:pt x="58" y="4"/>
                  </a:lnTo>
                  <a:lnTo>
                    <a:pt x="60" y="4"/>
                  </a:lnTo>
                  <a:lnTo>
                    <a:pt x="64" y="4"/>
                  </a:lnTo>
                  <a:lnTo>
                    <a:pt x="68" y="4"/>
                  </a:lnTo>
                  <a:lnTo>
                    <a:pt x="70" y="4"/>
                  </a:lnTo>
                  <a:lnTo>
                    <a:pt x="72" y="0"/>
                  </a:lnTo>
                  <a:lnTo>
                    <a:pt x="80" y="0"/>
                  </a:lnTo>
                  <a:lnTo>
                    <a:pt x="80" y="2"/>
                  </a:lnTo>
                  <a:lnTo>
                    <a:pt x="80" y="4"/>
                  </a:lnTo>
                  <a:lnTo>
                    <a:pt x="82" y="6"/>
                  </a:lnTo>
                  <a:lnTo>
                    <a:pt x="86" y="8"/>
                  </a:lnTo>
                  <a:lnTo>
                    <a:pt x="88" y="8"/>
                  </a:lnTo>
                  <a:lnTo>
                    <a:pt x="92" y="8"/>
                  </a:lnTo>
                  <a:lnTo>
                    <a:pt x="96" y="8"/>
                  </a:lnTo>
                  <a:lnTo>
                    <a:pt x="102" y="16"/>
                  </a:lnTo>
                  <a:lnTo>
                    <a:pt x="102" y="18"/>
                  </a:lnTo>
                  <a:lnTo>
                    <a:pt x="100" y="18"/>
                  </a:lnTo>
                  <a:lnTo>
                    <a:pt x="98" y="20"/>
                  </a:lnTo>
                  <a:lnTo>
                    <a:pt x="96" y="24"/>
                  </a:lnTo>
                  <a:lnTo>
                    <a:pt x="96" y="28"/>
                  </a:lnTo>
                  <a:lnTo>
                    <a:pt x="96" y="32"/>
                  </a:lnTo>
                  <a:lnTo>
                    <a:pt x="96" y="34"/>
                  </a:lnTo>
                  <a:lnTo>
                    <a:pt x="94" y="36"/>
                  </a:lnTo>
                  <a:lnTo>
                    <a:pt x="92" y="38"/>
                  </a:lnTo>
                  <a:lnTo>
                    <a:pt x="90" y="40"/>
                  </a:lnTo>
                  <a:lnTo>
                    <a:pt x="92" y="44"/>
                  </a:lnTo>
                  <a:lnTo>
                    <a:pt x="68" y="46"/>
                  </a:lnTo>
                  <a:lnTo>
                    <a:pt x="44" y="56"/>
                  </a:lnTo>
                  <a:lnTo>
                    <a:pt x="40" y="58"/>
                  </a:lnTo>
                  <a:lnTo>
                    <a:pt x="36" y="6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7" name="Freeform 226"/>
            <p:cNvSpPr>
              <a:spLocks noChangeArrowheads="1"/>
            </p:cNvSpPr>
            <p:nvPr/>
          </p:nvSpPr>
          <p:spPr bwMode="auto">
            <a:xfrm>
              <a:off x="316" y="1052"/>
              <a:ext cx="54" cy="42"/>
            </a:xfrm>
            <a:custGeom>
              <a:avLst/>
              <a:gdLst>
                <a:gd name="T0" fmla="*/ 30 w 54"/>
                <a:gd name="T1" fmla="*/ 6 h 42"/>
                <a:gd name="T2" fmla="*/ 20 w 54"/>
                <a:gd name="T3" fmla="*/ 8 h 42"/>
                <a:gd name="T4" fmla="*/ 8 w 54"/>
                <a:gd name="T5" fmla="*/ 16 h 42"/>
                <a:gd name="T6" fmla="*/ 0 w 54"/>
                <a:gd name="T7" fmla="*/ 30 h 42"/>
                <a:gd name="T8" fmla="*/ 2 w 54"/>
                <a:gd name="T9" fmla="*/ 30 h 42"/>
                <a:gd name="T10" fmla="*/ 2 w 54"/>
                <a:gd name="T11" fmla="*/ 28 h 42"/>
                <a:gd name="T12" fmla="*/ 4 w 54"/>
                <a:gd name="T13" fmla="*/ 28 h 42"/>
                <a:gd name="T14" fmla="*/ 6 w 54"/>
                <a:gd name="T15" fmla="*/ 28 h 42"/>
                <a:gd name="T16" fmla="*/ 6 w 54"/>
                <a:gd name="T17" fmla="*/ 28 h 42"/>
                <a:gd name="T18" fmla="*/ 8 w 54"/>
                <a:gd name="T19" fmla="*/ 30 h 42"/>
                <a:gd name="T20" fmla="*/ 8 w 54"/>
                <a:gd name="T21" fmla="*/ 34 h 42"/>
                <a:gd name="T22" fmla="*/ 6 w 54"/>
                <a:gd name="T23" fmla="*/ 40 h 42"/>
                <a:gd name="T24" fmla="*/ 8 w 54"/>
                <a:gd name="T25" fmla="*/ 40 h 42"/>
                <a:gd name="T26" fmla="*/ 12 w 54"/>
                <a:gd name="T27" fmla="*/ 40 h 42"/>
                <a:gd name="T28" fmla="*/ 16 w 54"/>
                <a:gd name="T29" fmla="*/ 40 h 42"/>
                <a:gd name="T30" fmla="*/ 20 w 54"/>
                <a:gd name="T31" fmla="*/ 42 h 42"/>
                <a:gd name="T32" fmla="*/ 22 w 54"/>
                <a:gd name="T33" fmla="*/ 42 h 42"/>
                <a:gd name="T34" fmla="*/ 34 w 54"/>
                <a:gd name="T35" fmla="*/ 34 h 42"/>
                <a:gd name="T36" fmla="*/ 30 w 54"/>
                <a:gd name="T37" fmla="*/ 30 h 42"/>
                <a:gd name="T38" fmla="*/ 36 w 54"/>
                <a:gd name="T39" fmla="*/ 28 h 42"/>
                <a:gd name="T40" fmla="*/ 36 w 54"/>
                <a:gd name="T41" fmla="*/ 28 h 42"/>
                <a:gd name="T42" fmla="*/ 36 w 54"/>
                <a:gd name="T43" fmla="*/ 30 h 42"/>
                <a:gd name="T44" fmla="*/ 36 w 54"/>
                <a:gd name="T45" fmla="*/ 32 h 42"/>
                <a:gd name="T46" fmla="*/ 36 w 54"/>
                <a:gd name="T47" fmla="*/ 32 h 42"/>
                <a:gd name="T48" fmla="*/ 38 w 54"/>
                <a:gd name="T49" fmla="*/ 34 h 42"/>
                <a:gd name="T50" fmla="*/ 40 w 54"/>
                <a:gd name="T51" fmla="*/ 32 h 42"/>
                <a:gd name="T52" fmla="*/ 42 w 54"/>
                <a:gd name="T53" fmla="*/ 32 h 42"/>
                <a:gd name="T54" fmla="*/ 44 w 54"/>
                <a:gd name="T55" fmla="*/ 32 h 42"/>
                <a:gd name="T56" fmla="*/ 46 w 54"/>
                <a:gd name="T57" fmla="*/ 30 h 42"/>
                <a:gd name="T58" fmla="*/ 48 w 54"/>
                <a:gd name="T59" fmla="*/ 28 h 42"/>
                <a:gd name="T60" fmla="*/ 52 w 54"/>
                <a:gd name="T61" fmla="*/ 24 h 42"/>
                <a:gd name="T62" fmla="*/ 50 w 54"/>
                <a:gd name="T63" fmla="*/ 26 h 42"/>
                <a:gd name="T64" fmla="*/ 50 w 54"/>
                <a:gd name="T65" fmla="*/ 26 h 42"/>
                <a:gd name="T66" fmla="*/ 50 w 54"/>
                <a:gd name="T67" fmla="*/ 28 h 42"/>
                <a:gd name="T68" fmla="*/ 52 w 54"/>
                <a:gd name="T69" fmla="*/ 30 h 42"/>
                <a:gd name="T70" fmla="*/ 52 w 54"/>
                <a:gd name="T71" fmla="*/ 30 h 42"/>
                <a:gd name="T72" fmla="*/ 54 w 54"/>
                <a:gd name="T73" fmla="*/ 30 h 42"/>
                <a:gd name="T74" fmla="*/ 54 w 54"/>
                <a:gd name="T75" fmla="*/ 26 h 42"/>
                <a:gd name="T76" fmla="*/ 54 w 54"/>
                <a:gd name="T77" fmla="*/ 26 h 42"/>
                <a:gd name="T78" fmla="*/ 54 w 54"/>
                <a:gd name="T79" fmla="*/ 24 h 42"/>
                <a:gd name="T80" fmla="*/ 52 w 54"/>
                <a:gd name="T81" fmla="*/ 24 h 42"/>
                <a:gd name="T82" fmla="*/ 54 w 54"/>
                <a:gd name="T83" fmla="*/ 22 h 42"/>
                <a:gd name="T84" fmla="*/ 54 w 54"/>
                <a:gd name="T85" fmla="*/ 22 h 42"/>
                <a:gd name="T86" fmla="*/ 54 w 54"/>
                <a:gd name="T87" fmla="*/ 20 h 42"/>
                <a:gd name="T88" fmla="*/ 54 w 54"/>
                <a:gd name="T89" fmla="*/ 20 h 42"/>
                <a:gd name="T90" fmla="*/ 54 w 54"/>
                <a:gd name="T91" fmla="*/ 18 h 42"/>
                <a:gd name="T92" fmla="*/ 52 w 54"/>
                <a:gd name="T93" fmla="*/ 18 h 42"/>
                <a:gd name="T94" fmla="*/ 50 w 54"/>
                <a:gd name="T95" fmla="*/ 18 h 42"/>
                <a:gd name="T96" fmla="*/ 50 w 54"/>
                <a:gd name="T97" fmla="*/ 18 h 42"/>
                <a:gd name="T98" fmla="*/ 50 w 54"/>
                <a:gd name="T99" fmla="*/ 18 h 42"/>
                <a:gd name="T100" fmla="*/ 50 w 54"/>
                <a:gd name="T101" fmla="*/ 18 h 42"/>
                <a:gd name="T102" fmla="*/ 52 w 54"/>
                <a:gd name="T103" fmla="*/ 14 h 42"/>
                <a:gd name="T104" fmla="*/ 44 w 54"/>
                <a:gd name="T105" fmla="*/ 0 h 42"/>
                <a:gd name="T106" fmla="*/ 38 w 54"/>
                <a:gd name="T107" fmla="*/ 4 h 42"/>
                <a:gd name="T108" fmla="*/ 30 w 54"/>
                <a:gd name="T109" fmla="*/ 6 h 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4"/>
                <a:gd name="T166" fmla="*/ 0 h 42"/>
                <a:gd name="T167" fmla="*/ 54 w 54"/>
                <a:gd name="T168" fmla="*/ 42 h 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4" h="42">
                  <a:moveTo>
                    <a:pt x="30" y="6"/>
                  </a:moveTo>
                  <a:lnTo>
                    <a:pt x="20" y="8"/>
                  </a:lnTo>
                  <a:lnTo>
                    <a:pt x="8" y="16"/>
                  </a:lnTo>
                  <a:lnTo>
                    <a:pt x="0" y="30"/>
                  </a:lnTo>
                  <a:lnTo>
                    <a:pt x="2" y="30"/>
                  </a:lnTo>
                  <a:lnTo>
                    <a:pt x="2" y="28"/>
                  </a:lnTo>
                  <a:lnTo>
                    <a:pt x="4" y="28"/>
                  </a:lnTo>
                  <a:lnTo>
                    <a:pt x="6" y="28"/>
                  </a:lnTo>
                  <a:lnTo>
                    <a:pt x="8" y="30"/>
                  </a:lnTo>
                  <a:lnTo>
                    <a:pt x="8" y="34"/>
                  </a:lnTo>
                  <a:lnTo>
                    <a:pt x="6" y="40"/>
                  </a:lnTo>
                  <a:lnTo>
                    <a:pt x="8" y="40"/>
                  </a:lnTo>
                  <a:lnTo>
                    <a:pt x="12" y="40"/>
                  </a:lnTo>
                  <a:lnTo>
                    <a:pt x="16" y="40"/>
                  </a:lnTo>
                  <a:lnTo>
                    <a:pt x="20" y="42"/>
                  </a:lnTo>
                  <a:lnTo>
                    <a:pt x="22" y="42"/>
                  </a:lnTo>
                  <a:lnTo>
                    <a:pt x="34" y="34"/>
                  </a:lnTo>
                  <a:lnTo>
                    <a:pt x="30" y="30"/>
                  </a:lnTo>
                  <a:lnTo>
                    <a:pt x="36" y="28"/>
                  </a:lnTo>
                  <a:lnTo>
                    <a:pt x="36" y="30"/>
                  </a:lnTo>
                  <a:lnTo>
                    <a:pt x="36" y="32"/>
                  </a:lnTo>
                  <a:lnTo>
                    <a:pt x="38" y="34"/>
                  </a:lnTo>
                  <a:lnTo>
                    <a:pt x="40" y="32"/>
                  </a:lnTo>
                  <a:lnTo>
                    <a:pt x="42" y="32"/>
                  </a:lnTo>
                  <a:lnTo>
                    <a:pt x="44" y="32"/>
                  </a:lnTo>
                  <a:lnTo>
                    <a:pt x="46" y="30"/>
                  </a:lnTo>
                  <a:lnTo>
                    <a:pt x="48" y="28"/>
                  </a:lnTo>
                  <a:lnTo>
                    <a:pt x="52" y="24"/>
                  </a:lnTo>
                  <a:lnTo>
                    <a:pt x="50" y="26"/>
                  </a:lnTo>
                  <a:lnTo>
                    <a:pt x="50" y="28"/>
                  </a:lnTo>
                  <a:lnTo>
                    <a:pt x="52" y="30"/>
                  </a:lnTo>
                  <a:lnTo>
                    <a:pt x="54" y="30"/>
                  </a:lnTo>
                  <a:lnTo>
                    <a:pt x="54" y="26"/>
                  </a:lnTo>
                  <a:lnTo>
                    <a:pt x="54" y="24"/>
                  </a:lnTo>
                  <a:lnTo>
                    <a:pt x="52" y="24"/>
                  </a:lnTo>
                  <a:lnTo>
                    <a:pt x="54" y="22"/>
                  </a:lnTo>
                  <a:lnTo>
                    <a:pt x="54" y="20"/>
                  </a:lnTo>
                  <a:lnTo>
                    <a:pt x="54" y="18"/>
                  </a:lnTo>
                  <a:lnTo>
                    <a:pt x="52" y="18"/>
                  </a:lnTo>
                  <a:lnTo>
                    <a:pt x="50" y="18"/>
                  </a:lnTo>
                  <a:lnTo>
                    <a:pt x="52" y="14"/>
                  </a:lnTo>
                  <a:lnTo>
                    <a:pt x="44" y="0"/>
                  </a:lnTo>
                  <a:lnTo>
                    <a:pt x="38" y="4"/>
                  </a:lnTo>
                  <a:lnTo>
                    <a:pt x="3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8" name="Freeform 227"/>
            <p:cNvSpPr>
              <a:spLocks noChangeArrowheads="1"/>
            </p:cNvSpPr>
            <p:nvPr/>
          </p:nvSpPr>
          <p:spPr bwMode="auto">
            <a:xfrm>
              <a:off x="184" y="970"/>
              <a:ext cx="158" cy="182"/>
            </a:xfrm>
            <a:custGeom>
              <a:avLst/>
              <a:gdLst>
                <a:gd name="T0" fmla="*/ 138 w 158"/>
                <a:gd name="T1" fmla="*/ 120 h 182"/>
                <a:gd name="T2" fmla="*/ 140 w 158"/>
                <a:gd name="T3" fmla="*/ 130 h 182"/>
                <a:gd name="T4" fmla="*/ 150 w 158"/>
                <a:gd name="T5" fmla="*/ 144 h 182"/>
                <a:gd name="T6" fmla="*/ 138 w 158"/>
                <a:gd name="T7" fmla="*/ 156 h 182"/>
                <a:gd name="T8" fmla="*/ 122 w 158"/>
                <a:gd name="T9" fmla="*/ 156 h 182"/>
                <a:gd name="T10" fmla="*/ 102 w 158"/>
                <a:gd name="T11" fmla="*/ 158 h 182"/>
                <a:gd name="T12" fmla="*/ 100 w 158"/>
                <a:gd name="T13" fmla="*/ 170 h 182"/>
                <a:gd name="T14" fmla="*/ 90 w 158"/>
                <a:gd name="T15" fmla="*/ 180 h 182"/>
                <a:gd name="T16" fmla="*/ 64 w 158"/>
                <a:gd name="T17" fmla="*/ 164 h 182"/>
                <a:gd name="T18" fmla="*/ 58 w 158"/>
                <a:gd name="T19" fmla="*/ 160 h 182"/>
                <a:gd name="T20" fmla="*/ 52 w 158"/>
                <a:gd name="T21" fmla="*/ 158 h 182"/>
                <a:gd name="T22" fmla="*/ 44 w 158"/>
                <a:gd name="T23" fmla="*/ 152 h 182"/>
                <a:gd name="T24" fmla="*/ 40 w 158"/>
                <a:gd name="T25" fmla="*/ 148 h 182"/>
                <a:gd name="T26" fmla="*/ 36 w 158"/>
                <a:gd name="T27" fmla="*/ 144 h 182"/>
                <a:gd name="T28" fmla="*/ 40 w 158"/>
                <a:gd name="T29" fmla="*/ 94 h 182"/>
                <a:gd name="T30" fmla="*/ 38 w 158"/>
                <a:gd name="T31" fmla="*/ 86 h 182"/>
                <a:gd name="T32" fmla="*/ 32 w 158"/>
                <a:gd name="T33" fmla="*/ 78 h 182"/>
                <a:gd name="T34" fmla="*/ 2 w 158"/>
                <a:gd name="T35" fmla="*/ 60 h 182"/>
                <a:gd name="T36" fmla="*/ 0 w 158"/>
                <a:gd name="T37" fmla="*/ 56 h 182"/>
                <a:gd name="T38" fmla="*/ 4 w 158"/>
                <a:gd name="T39" fmla="*/ 48 h 182"/>
                <a:gd name="T40" fmla="*/ 22 w 158"/>
                <a:gd name="T41" fmla="*/ 36 h 182"/>
                <a:gd name="T42" fmla="*/ 30 w 158"/>
                <a:gd name="T43" fmla="*/ 36 h 182"/>
                <a:gd name="T44" fmla="*/ 44 w 158"/>
                <a:gd name="T45" fmla="*/ 32 h 182"/>
                <a:gd name="T46" fmla="*/ 54 w 158"/>
                <a:gd name="T47" fmla="*/ 28 h 182"/>
                <a:gd name="T48" fmla="*/ 70 w 158"/>
                <a:gd name="T49" fmla="*/ 16 h 182"/>
                <a:gd name="T50" fmla="*/ 80 w 158"/>
                <a:gd name="T51" fmla="*/ 12 h 182"/>
                <a:gd name="T52" fmla="*/ 92 w 158"/>
                <a:gd name="T53" fmla="*/ 4 h 182"/>
                <a:gd name="T54" fmla="*/ 98 w 158"/>
                <a:gd name="T55" fmla="*/ 4 h 182"/>
                <a:gd name="T56" fmla="*/ 106 w 158"/>
                <a:gd name="T57" fmla="*/ 14 h 182"/>
                <a:gd name="T58" fmla="*/ 110 w 158"/>
                <a:gd name="T59" fmla="*/ 18 h 182"/>
                <a:gd name="T60" fmla="*/ 110 w 158"/>
                <a:gd name="T61" fmla="*/ 26 h 182"/>
                <a:gd name="T62" fmla="*/ 118 w 158"/>
                <a:gd name="T63" fmla="*/ 32 h 182"/>
                <a:gd name="T64" fmla="*/ 122 w 158"/>
                <a:gd name="T65" fmla="*/ 40 h 182"/>
                <a:gd name="T66" fmla="*/ 126 w 158"/>
                <a:gd name="T67" fmla="*/ 46 h 182"/>
                <a:gd name="T68" fmla="*/ 134 w 158"/>
                <a:gd name="T69" fmla="*/ 52 h 182"/>
                <a:gd name="T70" fmla="*/ 142 w 158"/>
                <a:gd name="T71" fmla="*/ 56 h 182"/>
                <a:gd name="T72" fmla="*/ 156 w 158"/>
                <a:gd name="T73" fmla="*/ 62 h 182"/>
                <a:gd name="T74" fmla="*/ 158 w 158"/>
                <a:gd name="T75" fmla="*/ 64 h 182"/>
                <a:gd name="T76" fmla="*/ 154 w 158"/>
                <a:gd name="T77" fmla="*/ 78 h 182"/>
                <a:gd name="T78" fmla="*/ 140 w 158"/>
                <a:gd name="T79" fmla="*/ 100 h 182"/>
                <a:gd name="T80" fmla="*/ 134 w 158"/>
                <a:gd name="T81" fmla="*/ 112 h 182"/>
                <a:gd name="T82" fmla="*/ 138 w 158"/>
                <a:gd name="T83" fmla="*/ 110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8"/>
                <a:gd name="T127" fmla="*/ 0 h 182"/>
                <a:gd name="T128" fmla="*/ 158 w 158"/>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8" h="182">
                  <a:moveTo>
                    <a:pt x="140" y="116"/>
                  </a:moveTo>
                  <a:lnTo>
                    <a:pt x="138" y="118"/>
                  </a:lnTo>
                  <a:lnTo>
                    <a:pt x="138" y="120"/>
                  </a:lnTo>
                  <a:lnTo>
                    <a:pt x="138" y="124"/>
                  </a:lnTo>
                  <a:lnTo>
                    <a:pt x="138" y="130"/>
                  </a:lnTo>
                  <a:lnTo>
                    <a:pt x="140" y="130"/>
                  </a:lnTo>
                  <a:lnTo>
                    <a:pt x="140" y="134"/>
                  </a:lnTo>
                  <a:lnTo>
                    <a:pt x="142" y="136"/>
                  </a:lnTo>
                  <a:lnTo>
                    <a:pt x="150" y="144"/>
                  </a:lnTo>
                  <a:lnTo>
                    <a:pt x="150" y="150"/>
                  </a:lnTo>
                  <a:lnTo>
                    <a:pt x="140" y="156"/>
                  </a:lnTo>
                  <a:lnTo>
                    <a:pt x="138" y="156"/>
                  </a:lnTo>
                  <a:lnTo>
                    <a:pt x="134" y="156"/>
                  </a:lnTo>
                  <a:lnTo>
                    <a:pt x="128" y="156"/>
                  </a:lnTo>
                  <a:lnTo>
                    <a:pt x="122" y="156"/>
                  </a:lnTo>
                  <a:lnTo>
                    <a:pt x="114" y="154"/>
                  </a:lnTo>
                  <a:lnTo>
                    <a:pt x="110" y="154"/>
                  </a:lnTo>
                  <a:lnTo>
                    <a:pt x="102" y="158"/>
                  </a:lnTo>
                  <a:lnTo>
                    <a:pt x="100" y="166"/>
                  </a:lnTo>
                  <a:lnTo>
                    <a:pt x="100" y="168"/>
                  </a:lnTo>
                  <a:lnTo>
                    <a:pt x="100" y="170"/>
                  </a:lnTo>
                  <a:lnTo>
                    <a:pt x="102" y="174"/>
                  </a:lnTo>
                  <a:lnTo>
                    <a:pt x="96" y="182"/>
                  </a:lnTo>
                  <a:lnTo>
                    <a:pt x="90" y="180"/>
                  </a:lnTo>
                  <a:lnTo>
                    <a:pt x="72" y="174"/>
                  </a:lnTo>
                  <a:lnTo>
                    <a:pt x="64" y="164"/>
                  </a:lnTo>
                  <a:lnTo>
                    <a:pt x="64" y="166"/>
                  </a:lnTo>
                  <a:lnTo>
                    <a:pt x="60" y="162"/>
                  </a:lnTo>
                  <a:lnTo>
                    <a:pt x="58" y="160"/>
                  </a:lnTo>
                  <a:lnTo>
                    <a:pt x="54" y="158"/>
                  </a:lnTo>
                  <a:lnTo>
                    <a:pt x="52" y="158"/>
                  </a:lnTo>
                  <a:lnTo>
                    <a:pt x="50" y="156"/>
                  </a:lnTo>
                  <a:lnTo>
                    <a:pt x="46" y="154"/>
                  </a:lnTo>
                  <a:lnTo>
                    <a:pt x="44" y="152"/>
                  </a:lnTo>
                  <a:lnTo>
                    <a:pt x="42" y="150"/>
                  </a:lnTo>
                  <a:lnTo>
                    <a:pt x="40" y="150"/>
                  </a:lnTo>
                  <a:lnTo>
                    <a:pt x="40" y="148"/>
                  </a:lnTo>
                  <a:lnTo>
                    <a:pt x="40" y="146"/>
                  </a:lnTo>
                  <a:lnTo>
                    <a:pt x="38" y="144"/>
                  </a:lnTo>
                  <a:lnTo>
                    <a:pt x="36" y="144"/>
                  </a:lnTo>
                  <a:lnTo>
                    <a:pt x="40" y="140"/>
                  </a:lnTo>
                  <a:lnTo>
                    <a:pt x="40" y="94"/>
                  </a:lnTo>
                  <a:lnTo>
                    <a:pt x="40" y="92"/>
                  </a:lnTo>
                  <a:lnTo>
                    <a:pt x="38" y="90"/>
                  </a:lnTo>
                  <a:lnTo>
                    <a:pt x="38" y="86"/>
                  </a:lnTo>
                  <a:lnTo>
                    <a:pt x="36" y="82"/>
                  </a:lnTo>
                  <a:lnTo>
                    <a:pt x="34" y="80"/>
                  </a:lnTo>
                  <a:lnTo>
                    <a:pt x="32" y="78"/>
                  </a:lnTo>
                  <a:lnTo>
                    <a:pt x="22" y="72"/>
                  </a:lnTo>
                  <a:lnTo>
                    <a:pt x="22" y="68"/>
                  </a:lnTo>
                  <a:lnTo>
                    <a:pt x="2" y="60"/>
                  </a:lnTo>
                  <a:lnTo>
                    <a:pt x="2" y="58"/>
                  </a:lnTo>
                  <a:lnTo>
                    <a:pt x="0" y="56"/>
                  </a:lnTo>
                  <a:lnTo>
                    <a:pt x="0" y="54"/>
                  </a:lnTo>
                  <a:lnTo>
                    <a:pt x="2" y="50"/>
                  </a:lnTo>
                  <a:lnTo>
                    <a:pt x="4" y="48"/>
                  </a:lnTo>
                  <a:lnTo>
                    <a:pt x="14" y="50"/>
                  </a:lnTo>
                  <a:lnTo>
                    <a:pt x="14" y="38"/>
                  </a:lnTo>
                  <a:lnTo>
                    <a:pt x="22" y="36"/>
                  </a:lnTo>
                  <a:lnTo>
                    <a:pt x="26" y="36"/>
                  </a:lnTo>
                  <a:lnTo>
                    <a:pt x="30" y="36"/>
                  </a:lnTo>
                  <a:lnTo>
                    <a:pt x="36" y="34"/>
                  </a:lnTo>
                  <a:lnTo>
                    <a:pt x="44" y="32"/>
                  </a:lnTo>
                  <a:lnTo>
                    <a:pt x="46" y="30"/>
                  </a:lnTo>
                  <a:lnTo>
                    <a:pt x="50" y="28"/>
                  </a:lnTo>
                  <a:lnTo>
                    <a:pt x="54" y="28"/>
                  </a:lnTo>
                  <a:lnTo>
                    <a:pt x="58" y="26"/>
                  </a:lnTo>
                  <a:lnTo>
                    <a:pt x="64" y="28"/>
                  </a:lnTo>
                  <a:lnTo>
                    <a:pt x="70" y="16"/>
                  </a:lnTo>
                  <a:lnTo>
                    <a:pt x="78" y="14"/>
                  </a:lnTo>
                  <a:lnTo>
                    <a:pt x="78" y="12"/>
                  </a:lnTo>
                  <a:lnTo>
                    <a:pt x="80" y="12"/>
                  </a:lnTo>
                  <a:lnTo>
                    <a:pt x="84" y="8"/>
                  </a:lnTo>
                  <a:lnTo>
                    <a:pt x="88" y="6"/>
                  </a:lnTo>
                  <a:lnTo>
                    <a:pt x="92" y="4"/>
                  </a:lnTo>
                  <a:lnTo>
                    <a:pt x="94" y="0"/>
                  </a:lnTo>
                  <a:lnTo>
                    <a:pt x="96" y="2"/>
                  </a:lnTo>
                  <a:lnTo>
                    <a:pt x="98" y="4"/>
                  </a:lnTo>
                  <a:lnTo>
                    <a:pt x="100" y="8"/>
                  </a:lnTo>
                  <a:lnTo>
                    <a:pt x="104" y="10"/>
                  </a:lnTo>
                  <a:lnTo>
                    <a:pt x="106" y="14"/>
                  </a:lnTo>
                  <a:lnTo>
                    <a:pt x="108" y="16"/>
                  </a:lnTo>
                  <a:lnTo>
                    <a:pt x="110" y="16"/>
                  </a:lnTo>
                  <a:lnTo>
                    <a:pt x="110" y="18"/>
                  </a:lnTo>
                  <a:lnTo>
                    <a:pt x="108" y="20"/>
                  </a:lnTo>
                  <a:lnTo>
                    <a:pt x="108" y="24"/>
                  </a:lnTo>
                  <a:lnTo>
                    <a:pt x="110" y="26"/>
                  </a:lnTo>
                  <a:lnTo>
                    <a:pt x="110" y="30"/>
                  </a:lnTo>
                  <a:lnTo>
                    <a:pt x="114" y="32"/>
                  </a:lnTo>
                  <a:lnTo>
                    <a:pt x="118" y="32"/>
                  </a:lnTo>
                  <a:lnTo>
                    <a:pt x="120" y="34"/>
                  </a:lnTo>
                  <a:lnTo>
                    <a:pt x="122" y="38"/>
                  </a:lnTo>
                  <a:lnTo>
                    <a:pt x="122" y="40"/>
                  </a:lnTo>
                  <a:lnTo>
                    <a:pt x="124" y="44"/>
                  </a:lnTo>
                  <a:lnTo>
                    <a:pt x="126" y="46"/>
                  </a:lnTo>
                  <a:lnTo>
                    <a:pt x="128" y="50"/>
                  </a:lnTo>
                  <a:lnTo>
                    <a:pt x="132" y="52"/>
                  </a:lnTo>
                  <a:lnTo>
                    <a:pt x="134" y="52"/>
                  </a:lnTo>
                  <a:lnTo>
                    <a:pt x="136" y="54"/>
                  </a:lnTo>
                  <a:lnTo>
                    <a:pt x="138" y="54"/>
                  </a:lnTo>
                  <a:lnTo>
                    <a:pt x="142" y="56"/>
                  </a:lnTo>
                  <a:lnTo>
                    <a:pt x="146" y="58"/>
                  </a:lnTo>
                  <a:lnTo>
                    <a:pt x="152" y="60"/>
                  </a:lnTo>
                  <a:lnTo>
                    <a:pt x="156" y="62"/>
                  </a:lnTo>
                  <a:lnTo>
                    <a:pt x="158" y="62"/>
                  </a:lnTo>
                  <a:lnTo>
                    <a:pt x="158" y="64"/>
                  </a:lnTo>
                  <a:lnTo>
                    <a:pt x="156" y="68"/>
                  </a:lnTo>
                  <a:lnTo>
                    <a:pt x="156" y="72"/>
                  </a:lnTo>
                  <a:lnTo>
                    <a:pt x="154" y="78"/>
                  </a:lnTo>
                  <a:lnTo>
                    <a:pt x="152" y="90"/>
                  </a:lnTo>
                  <a:lnTo>
                    <a:pt x="140" y="100"/>
                  </a:lnTo>
                  <a:lnTo>
                    <a:pt x="132" y="112"/>
                  </a:lnTo>
                  <a:lnTo>
                    <a:pt x="134" y="112"/>
                  </a:lnTo>
                  <a:lnTo>
                    <a:pt x="136" y="110"/>
                  </a:lnTo>
                  <a:lnTo>
                    <a:pt x="138" y="110"/>
                  </a:lnTo>
                  <a:lnTo>
                    <a:pt x="140" y="112"/>
                  </a:lnTo>
                  <a:lnTo>
                    <a:pt x="140" y="11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9" name="Freeform 228"/>
            <p:cNvSpPr>
              <a:spLocks noChangeArrowheads="1"/>
            </p:cNvSpPr>
            <p:nvPr/>
          </p:nvSpPr>
          <p:spPr bwMode="auto">
            <a:xfrm>
              <a:off x="120" y="1136"/>
              <a:ext cx="41" cy="90"/>
            </a:xfrm>
            <a:custGeom>
              <a:avLst/>
              <a:gdLst>
                <a:gd name="T0" fmla="*/ 6 w 40"/>
                <a:gd name="T1" fmla="*/ 0 h 90"/>
                <a:gd name="T2" fmla="*/ 6 w 40"/>
                <a:gd name="T3" fmla="*/ 32 h 90"/>
                <a:gd name="T4" fmla="*/ 4 w 40"/>
                <a:gd name="T5" fmla="*/ 40 h 90"/>
                <a:gd name="T6" fmla="*/ 4 w 40"/>
                <a:gd name="T7" fmla="*/ 46 h 90"/>
                <a:gd name="T8" fmla="*/ 2 w 40"/>
                <a:gd name="T9" fmla="*/ 52 h 90"/>
                <a:gd name="T10" fmla="*/ 0 w 40"/>
                <a:gd name="T11" fmla="*/ 54 h 90"/>
                <a:gd name="T12" fmla="*/ 0 w 40"/>
                <a:gd name="T13" fmla="*/ 56 h 90"/>
                <a:gd name="T14" fmla="*/ 0 w 40"/>
                <a:gd name="T15" fmla="*/ 60 h 90"/>
                <a:gd name="T16" fmla="*/ 0 w 40"/>
                <a:gd name="T17" fmla="*/ 64 h 90"/>
                <a:gd name="T18" fmla="*/ 2 w 40"/>
                <a:gd name="T19" fmla="*/ 66 h 90"/>
                <a:gd name="T20" fmla="*/ 4 w 40"/>
                <a:gd name="T21" fmla="*/ 68 h 90"/>
                <a:gd name="T22" fmla="*/ 4 w 40"/>
                <a:gd name="T23" fmla="*/ 68 h 90"/>
                <a:gd name="T24" fmla="*/ 4 w 40"/>
                <a:gd name="T25" fmla="*/ 84 h 90"/>
                <a:gd name="T26" fmla="*/ 10 w 40"/>
                <a:gd name="T27" fmla="*/ 88 h 90"/>
                <a:gd name="T28" fmla="*/ 12 w 40"/>
                <a:gd name="T29" fmla="*/ 88 h 90"/>
                <a:gd name="T30" fmla="*/ 14 w 40"/>
                <a:gd name="T31" fmla="*/ 86 h 90"/>
                <a:gd name="T32" fmla="*/ 14 w 40"/>
                <a:gd name="T33" fmla="*/ 86 h 90"/>
                <a:gd name="T34" fmla="*/ 16 w 40"/>
                <a:gd name="T35" fmla="*/ 86 h 90"/>
                <a:gd name="T36" fmla="*/ 16 w 40"/>
                <a:gd name="T37" fmla="*/ 88 h 90"/>
                <a:gd name="T38" fmla="*/ 18 w 40"/>
                <a:gd name="T39" fmla="*/ 90 h 90"/>
                <a:gd name="T40" fmla="*/ 18 w 40"/>
                <a:gd name="T41" fmla="*/ 88 h 90"/>
                <a:gd name="T42" fmla="*/ 18 w 40"/>
                <a:gd name="T43" fmla="*/ 86 h 90"/>
                <a:gd name="T44" fmla="*/ 20 w 40"/>
                <a:gd name="T45" fmla="*/ 82 h 90"/>
                <a:gd name="T46" fmla="*/ 22 w 40"/>
                <a:gd name="T47" fmla="*/ 78 h 90"/>
                <a:gd name="T48" fmla="*/ 24 w 40"/>
                <a:gd name="T49" fmla="*/ 74 h 90"/>
                <a:gd name="T50" fmla="*/ 28 w 40"/>
                <a:gd name="T51" fmla="*/ 74 h 90"/>
                <a:gd name="T52" fmla="*/ 32 w 40"/>
                <a:gd name="T53" fmla="*/ 70 h 90"/>
                <a:gd name="T54" fmla="*/ 26 w 40"/>
                <a:gd name="T55" fmla="*/ 64 h 90"/>
                <a:gd name="T56" fmla="*/ 30 w 40"/>
                <a:gd name="T57" fmla="*/ 60 h 90"/>
                <a:gd name="T58" fmla="*/ 32 w 40"/>
                <a:gd name="T59" fmla="*/ 52 h 90"/>
                <a:gd name="T60" fmla="*/ 32 w 40"/>
                <a:gd name="T61" fmla="*/ 42 h 90"/>
                <a:gd name="T62" fmla="*/ 28 w 40"/>
                <a:gd name="T63" fmla="*/ 32 h 90"/>
                <a:gd name="T64" fmla="*/ 32 w 40"/>
                <a:gd name="T65" fmla="*/ 22 h 90"/>
                <a:gd name="T66" fmla="*/ 34 w 40"/>
                <a:gd name="T67" fmla="*/ 14 h 90"/>
                <a:gd name="T68" fmla="*/ 34 w 40"/>
                <a:gd name="T69" fmla="*/ 14 h 90"/>
                <a:gd name="T70" fmla="*/ 36 w 40"/>
                <a:gd name="T71" fmla="*/ 12 h 90"/>
                <a:gd name="T72" fmla="*/ 38 w 40"/>
                <a:gd name="T73" fmla="*/ 10 h 90"/>
                <a:gd name="T74" fmla="*/ 40 w 40"/>
                <a:gd name="T75" fmla="*/ 8 h 90"/>
                <a:gd name="T76" fmla="*/ 40 w 40"/>
                <a:gd name="T77" fmla="*/ 6 h 90"/>
                <a:gd name="T78" fmla="*/ 40 w 40"/>
                <a:gd name="T79" fmla="*/ 4 h 90"/>
                <a:gd name="T80" fmla="*/ 34 w 40"/>
                <a:gd name="T81" fmla="*/ 2 h 90"/>
                <a:gd name="T82" fmla="*/ 30 w 40"/>
                <a:gd name="T83" fmla="*/ 0 h 90"/>
                <a:gd name="T84" fmla="*/ 28 w 40"/>
                <a:gd name="T85" fmla="*/ 0 h 90"/>
                <a:gd name="T86" fmla="*/ 12 w 40"/>
                <a:gd name="T87" fmla="*/ 2 h 90"/>
                <a:gd name="T88" fmla="*/ 6 w 40"/>
                <a:gd name="T89" fmla="*/ 0 h 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0"/>
                <a:gd name="T136" fmla="*/ 0 h 90"/>
                <a:gd name="T137" fmla="*/ 40 w 40"/>
                <a:gd name="T138" fmla="*/ 90 h 9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0" h="90">
                  <a:moveTo>
                    <a:pt x="6" y="0"/>
                  </a:moveTo>
                  <a:lnTo>
                    <a:pt x="6" y="32"/>
                  </a:lnTo>
                  <a:lnTo>
                    <a:pt x="4" y="40"/>
                  </a:lnTo>
                  <a:lnTo>
                    <a:pt x="4" y="46"/>
                  </a:lnTo>
                  <a:lnTo>
                    <a:pt x="2" y="52"/>
                  </a:lnTo>
                  <a:lnTo>
                    <a:pt x="0" y="54"/>
                  </a:lnTo>
                  <a:lnTo>
                    <a:pt x="0" y="56"/>
                  </a:lnTo>
                  <a:lnTo>
                    <a:pt x="0" y="60"/>
                  </a:lnTo>
                  <a:lnTo>
                    <a:pt x="0" y="64"/>
                  </a:lnTo>
                  <a:lnTo>
                    <a:pt x="2" y="66"/>
                  </a:lnTo>
                  <a:lnTo>
                    <a:pt x="4" y="68"/>
                  </a:lnTo>
                  <a:lnTo>
                    <a:pt x="4" y="84"/>
                  </a:lnTo>
                  <a:lnTo>
                    <a:pt x="10" y="88"/>
                  </a:lnTo>
                  <a:lnTo>
                    <a:pt x="12" y="88"/>
                  </a:lnTo>
                  <a:lnTo>
                    <a:pt x="14" y="86"/>
                  </a:lnTo>
                  <a:lnTo>
                    <a:pt x="16" y="86"/>
                  </a:lnTo>
                  <a:lnTo>
                    <a:pt x="16" y="88"/>
                  </a:lnTo>
                  <a:lnTo>
                    <a:pt x="18" y="90"/>
                  </a:lnTo>
                  <a:lnTo>
                    <a:pt x="18" y="88"/>
                  </a:lnTo>
                  <a:lnTo>
                    <a:pt x="18" y="86"/>
                  </a:lnTo>
                  <a:lnTo>
                    <a:pt x="20" y="82"/>
                  </a:lnTo>
                  <a:lnTo>
                    <a:pt x="22" y="78"/>
                  </a:lnTo>
                  <a:lnTo>
                    <a:pt x="24" y="74"/>
                  </a:lnTo>
                  <a:lnTo>
                    <a:pt x="28" y="74"/>
                  </a:lnTo>
                  <a:lnTo>
                    <a:pt x="32" y="70"/>
                  </a:lnTo>
                  <a:lnTo>
                    <a:pt x="26" y="64"/>
                  </a:lnTo>
                  <a:lnTo>
                    <a:pt x="30" y="60"/>
                  </a:lnTo>
                  <a:lnTo>
                    <a:pt x="32" y="52"/>
                  </a:lnTo>
                  <a:lnTo>
                    <a:pt x="32" y="42"/>
                  </a:lnTo>
                  <a:lnTo>
                    <a:pt x="28" y="32"/>
                  </a:lnTo>
                  <a:lnTo>
                    <a:pt x="32" y="22"/>
                  </a:lnTo>
                  <a:lnTo>
                    <a:pt x="34" y="14"/>
                  </a:lnTo>
                  <a:lnTo>
                    <a:pt x="36" y="12"/>
                  </a:lnTo>
                  <a:lnTo>
                    <a:pt x="38" y="10"/>
                  </a:lnTo>
                  <a:lnTo>
                    <a:pt x="40" y="8"/>
                  </a:lnTo>
                  <a:lnTo>
                    <a:pt x="40" y="6"/>
                  </a:lnTo>
                  <a:lnTo>
                    <a:pt x="40" y="4"/>
                  </a:lnTo>
                  <a:lnTo>
                    <a:pt x="34" y="2"/>
                  </a:lnTo>
                  <a:lnTo>
                    <a:pt x="30" y="0"/>
                  </a:lnTo>
                  <a:lnTo>
                    <a:pt x="28" y="0"/>
                  </a:lnTo>
                  <a:lnTo>
                    <a:pt x="12" y="2"/>
                  </a:lnTo>
                  <a:lnTo>
                    <a:pt x="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0" name="Freeform 229"/>
            <p:cNvSpPr>
              <a:spLocks noChangeArrowheads="1"/>
            </p:cNvSpPr>
            <p:nvPr/>
          </p:nvSpPr>
          <p:spPr bwMode="auto">
            <a:xfrm>
              <a:off x="310" y="882"/>
              <a:ext cx="104" cy="178"/>
            </a:xfrm>
            <a:custGeom>
              <a:avLst/>
              <a:gdLst>
                <a:gd name="T0" fmla="*/ 28 w 104"/>
                <a:gd name="T1" fmla="*/ 148 h 178"/>
                <a:gd name="T2" fmla="*/ 16 w 104"/>
                <a:gd name="T3" fmla="*/ 144 h 178"/>
                <a:gd name="T4" fmla="*/ 6 w 104"/>
                <a:gd name="T5" fmla="*/ 116 h 178"/>
                <a:gd name="T6" fmla="*/ 6 w 104"/>
                <a:gd name="T7" fmla="*/ 112 h 178"/>
                <a:gd name="T8" fmla="*/ 2 w 104"/>
                <a:gd name="T9" fmla="*/ 106 h 178"/>
                <a:gd name="T10" fmla="*/ 10 w 104"/>
                <a:gd name="T11" fmla="*/ 88 h 178"/>
                <a:gd name="T12" fmla="*/ 6 w 104"/>
                <a:gd name="T13" fmla="*/ 86 h 178"/>
                <a:gd name="T14" fmla="*/ 12 w 104"/>
                <a:gd name="T15" fmla="*/ 76 h 178"/>
                <a:gd name="T16" fmla="*/ 18 w 104"/>
                <a:gd name="T17" fmla="*/ 74 h 178"/>
                <a:gd name="T18" fmla="*/ 18 w 104"/>
                <a:gd name="T19" fmla="*/ 66 h 178"/>
                <a:gd name="T20" fmla="*/ 16 w 104"/>
                <a:gd name="T21" fmla="*/ 60 h 178"/>
                <a:gd name="T22" fmla="*/ 18 w 104"/>
                <a:gd name="T23" fmla="*/ 58 h 178"/>
                <a:gd name="T24" fmla="*/ 20 w 104"/>
                <a:gd name="T25" fmla="*/ 54 h 178"/>
                <a:gd name="T26" fmla="*/ 20 w 104"/>
                <a:gd name="T27" fmla="*/ 44 h 178"/>
                <a:gd name="T28" fmla="*/ 30 w 104"/>
                <a:gd name="T29" fmla="*/ 32 h 178"/>
                <a:gd name="T30" fmla="*/ 44 w 104"/>
                <a:gd name="T31" fmla="*/ 26 h 178"/>
                <a:gd name="T32" fmla="*/ 62 w 104"/>
                <a:gd name="T33" fmla="*/ 6 h 178"/>
                <a:gd name="T34" fmla="*/ 76 w 104"/>
                <a:gd name="T35" fmla="*/ 20 h 178"/>
                <a:gd name="T36" fmla="*/ 72 w 104"/>
                <a:gd name="T37" fmla="*/ 24 h 178"/>
                <a:gd name="T38" fmla="*/ 72 w 104"/>
                <a:gd name="T39" fmla="*/ 30 h 178"/>
                <a:gd name="T40" fmla="*/ 72 w 104"/>
                <a:gd name="T41" fmla="*/ 40 h 178"/>
                <a:gd name="T42" fmla="*/ 78 w 104"/>
                <a:gd name="T43" fmla="*/ 40 h 178"/>
                <a:gd name="T44" fmla="*/ 82 w 104"/>
                <a:gd name="T45" fmla="*/ 42 h 178"/>
                <a:gd name="T46" fmla="*/ 74 w 104"/>
                <a:gd name="T47" fmla="*/ 42 h 178"/>
                <a:gd name="T48" fmla="*/ 78 w 104"/>
                <a:gd name="T49" fmla="*/ 50 h 178"/>
                <a:gd name="T50" fmla="*/ 76 w 104"/>
                <a:gd name="T51" fmla="*/ 56 h 178"/>
                <a:gd name="T52" fmla="*/ 72 w 104"/>
                <a:gd name="T53" fmla="*/ 60 h 178"/>
                <a:gd name="T54" fmla="*/ 72 w 104"/>
                <a:gd name="T55" fmla="*/ 66 h 178"/>
                <a:gd name="T56" fmla="*/ 72 w 104"/>
                <a:gd name="T57" fmla="*/ 70 h 178"/>
                <a:gd name="T58" fmla="*/ 66 w 104"/>
                <a:gd name="T59" fmla="*/ 78 h 178"/>
                <a:gd name="T60" fmla="*/ 64 w 104"/>
                <a:gd name="T61" fmla="*/ 88 h 178"/>
                <a:gd name="T62" fmla="*/ 64 w 104"/>
                <a:gd name="T63" fmla="*/ 94 h 178"/>
                <a:gd name="T64" fmla="*/ 80 w 104"/>
                <a:gd name="T65" fmla="*/ 94 h 178"/>
                <a:gd name="T66" fmla="*/ 96 w 104"/>
                <a:gd name="T67" fmla="*/ 110 h 178"/>
                <a:gd name="T68" fmla="*/ 102 w 104"/>
                <a:gd name="T69" fmla="*/ 132 h 178"/>
                <a:gd name="T70" fmla="*/ 96 w 104"/>
                <a:gd name="T71" fmla="*/ 138 h 178"/>
                <a:gd name="T72" fmla="*/ 78 w 104"/>
                <a:gd name="T73" fmla="*/ 158 h 178"/>
                <a:gd name="T74" fmla="*/ 80 w 104"/>
                <a:gd name="T75" fmla="*/ 160 h 178"/>
                <a:gd name="T76" fmla="*/ 78 w 104"/>
                <a:gd name="T77" fmla="*/ 164 h 178"/>
                <a:gd name="T78" fmla="*/ 58 w 104"/>
                <a:gd name="T79" fmla="*/ 170 h 178"/>
                <a:gd name="T80" fmla="*/ 26 w 104"/>
                <a:gd name="T81" fmla="*/ 178 h 178"/>
                <a:gd name="T82" fmla="*/ 28 w 104"/>
                <a:gd name="T83" fmla="*/ 168 h 178"/>
                <a:gd name="T84" fmla="*/ 32 w 104"/>
                <a:gd name="T85" fmla="*/ 150 h 1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4"/>
                <a:gd name="T130" fmla="*/ 0 h 178"/>
                <a:gd name="T131" fmla="*/ 104 w 104"/>
                <a:gd name="T132" fmla="*/ 178 h 1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4" h="178">
                  <a:moveTo>
                    <a:pt x="32" y="150"/>
                  </a:moveTo>
                  <a:lnTo>
                    <a:pt x="30" y="150"/>
                  </a:lnTo>
                  <a:lnTo>
                    <a:pt x="28" y="148"/>
                  </a:lnTo>
                  <a:lnTo>
                    <a:pt x="24" y="148"/>
                  </a:lnTo>
                  <a:lnTo>
                    <a:pt x="20" y="146"/>
                  </a:lnTo>
                  <a:lnTo>
                    <a:pt x="16" y="144"/>
                  </a:lnTo>
                  <a:lnTo>
                    <a:pt x="12" y="144"/>
                  </a:lnTo>
                  <a:lnTo>
                    <a:pt x="12" y="142"/>
                  </a:lnTo>
                  <a:lnTo>
                    <a:pt x="6" y="116"/>
                  </a:lnTo>
                  <a:lnTo>
                    <a:pt x="8" y="114"/>
                  </a:lnTo>
                  <a:lnTo>
                    <a:pt x="6" y="112"/>
                  </a:lnTo>
                  <a:lnTo>
                    <a:pt x="4" y="108"/>
                  </a:lnTo>
                  <a:lnTo>
                    <a:pt x="2" y="106"/>
                  </a:lnTo>
                  <a:lnTo>
                    <a:pt x="0" y="102"/>
                  </a:lnTo>
                  <a:lnTo>
                    <a:pt x="0" y="98"/>
                  </a:lnTo>
                  <a:lnTo>
                    <a:pt x="10" y="88"/>
                  </a:lnTo>
                  <a:lnTo>
                    <a:pt x="8" y="88"/>
                  </a:lnTo>
                  <a:lnTo>
                    <a:pt x="8" y="86"/>
                  </a:lnTo>
                  <a:lnTo>
                    <a:pt x="6" y="86"/>
                  </a:lnTo>
                  <a:lnTo>
                    <a:pt x="6" y="84"/>
                  </a:lnTo>
                  <a:lnTo>
                    <a:pt x="12" y="76"/>
                  </a:lnTo>
                  <a:lnTo>
                    <a:pt x="16" y="76"/>
                  </a:lnTo>
                  <a:lnTo>
                    <a:pt x="18" y="76"/>
                  </a:lnTo>
                  <a:lnTo>
                    <a:pt x="18" y="74"/>
                  </a:lnTo>
                  <a:lnTo>
                    <a:pt x="18" y="70"/>
                  </a:lnTo>
                  <a:lnTo>
                    <a:pt x="18" y="66"/>
                  </a:lnTo>
                  <a:lnTo>
                    <a:pt x="18" y="62"/>
                  </a:lnTo>
                  <a:lnTo>
                    <a:pt x="16" y="62"/>
                  </a:lnTo>
                  <a:lnTo>
                    <a:pt x="16" y="60"/>
                  </a:lnTo>
                  <a:lnTo>
                    <a:pt x="16" y="58"/>
                  </a:lnTo>
                  <a:lnTo>
                    <a:pt x="18" y="58"/>
                  </a:lnTo>
                  <a:lnTo>
                    <a:pt x="18" y="56"/>
                  </a:lnTo>
                  <a:lnTo>
                    <a:pt x="20" y="56"/>
                  </a:lnTo>
                  <a:lnTo>
                    <a:pt x="20" y="54"/>
                  </a:lnTo>
                  <a:lnTo>
                    <a:pt x="22" y="52"/>
                  </a:lnTo>
                  <a:lnTo>
                    <a:pt x="22" y="48"/>
                  </a:lnTo>
                  <a:lnTo>
                    <a:pt x="20" y="44"/>
                  </a:lnTo>
                  <a:lnTo>
                    <a:pt x="18" y="38"/>
                  </a:lnTo>
                  <a:lnTo>
                    <a:pt x="24" y="34"/>
                  </a:lnTo>
                  <a:lnTo>
                    <a:pt x="30" y="32"/>
                  </a:lnTo>
                  <a:lnTo>
                    <a:pt x="36" y="28"/>
                  </a:lnTo>
                  <a:lnTo>
                    <a:pt x="40" y="32"/>
                  </a:lnTo>
                  <a:lnTo>
                    <a:pt x="44" y="26"/>
                  </a:lnTo>
                  <a:lnTo>
                    <a:pt x="44" y="4"/>
                  </a:lnTo>
                  <a:lnTo>
                    <a:pt x="64" y="0"/>
                  </a:lnTo>
                  <a:lnTo>
                    <a:pt x="62" y="6"/>
                  </a:lnTo>
                  <a:lnTo>
                    <a:pt x="66" y="12"/>
                  </a:lnTo>
                  <a:lnTo>
                    <a:pt x="74" y="14"/>
                  </a:lnTo>
                  <a:lnTo>
                    <a:pt x="76" y="20"/>
                  </a:lnTo>
                  <a:lnTo>
                    <a:pt x="74" y="22"/>
                  </a:lnTo>
                  <a:lnTo>
                    <a:pt x="72" y="24"/>
                  </a:lnTo>
                  <a:lnTo>
                    <a:pt x="72" y="26"/>
                  </a:lnTo>
                  <a:lnTo>
                    <a:pt x="72" y="28"/>
                  </a:lnTo>
                  <a:lnTo>
                    <a:pt x="72" y="30"/>
                  </a:lnTo>
                  <a:lnTo>
                    <a:pt x="72" y="32"/>
                  </a:lnTo>
                  <a:lnTo>
                    <a:pt x="72" y="36"/>
                  </a:lnTo>
                  <a:lnTo>
                    <a:pt x="72" y="40"/>
                  </a:lnTo>
                  <a:lnTo>
                    <a:pt x="74" y="40"/>
                  </a:lnTo>
                  <a:lnTo>
                    <a:pt x="76" y="40"/>
                  </a:lnTo>
                  <a:lnTo>
                    <a:pt x="78" y="40"/>
                  </a:lnTo>
                  <a:lnTo>
                    <a:pt x="82" y="42"/>
                  </a:lnTo>
                  <a:lnTo>
                    <a:pt x="84" y="42"/>
                  </a:lnTo>
                  <a:lnTo>
                    <a:pt x="82" y="42"/>
                  </a:lnTo>
                  <a:lnTo>
                    <a:pt x="80" y="42"/>
                  </a:lnTo>
                  <a:lnTo>
                    <a:pt x="78" y="42"/>
                  </a:lnTo>
                  <a:lnTo>
                    <a:pt x="74" y="42"/>
                  </a:lnTo>
                  <a:lnTo>
                    <a:pt x="74" y="44"/>
                  </a:lnTo>
                  <a:lnTo>
                    <a:pt x="78" y="50"/>
                  </a:lnTo>
                  <a:lnTo>
                    <a:pt x="78" y="52"/>
                  </a:lnTo>
                  <a:lnTo>
                    <a:pt x="78" y="54"/>
                  </a:lnTo>
                  <a:lnTo>
                    <a:pt x="76" y="56"/>
                  </a:lnTo>
                  <a:lnTo>
                    <a:pt x="74" y="58"/>
                  </a:lnTo>
                  <a:lnTo>
                    <a:pt x="72" y="58"/>
                  </a:lnTo>
                  <a:lnTo>
                    <a:pt x="72" y="60"/>
                  </a:lnTo>
                  <a:lnTo>
                    <a:pt x="72" y="62"/>
                  </a:lnTo>
                  <a:lnTo>
                    <a:pt x="72" y="66"/>
                  </a:lnTo>
                  <a:lnTo>
                    <a:pt x="76" y="68"/>
                  </a:lnTo>
                  <a:lnTo>
                    <a:pt x="74" y="68"/>
                  </a:lnTo>
                  <a:lnTo>
                    <a:pt x="72" y="70"/>
                  </a:lnTo>
                  <a:lnTo>
                    <a:pt x="70" y="72"/>
                  </a:lnTo>
                  <a:lnTo>
                    <a:pt x="66" y="76"/>
                  </a:lnTo>
                  <a:lnTo>
                    <a:pt x="66" y="78"/>
                  </a:lnTo>
                  <a:lnTo>
                    <a:pt x="66" y="86"/>
                  </a:lnTo>
                  <a:lnTo>
                    <a:pt x="64" y="88"/>
                  </a:lnTo>
                  <a:lnTo>
                    <a:pt x="64" y="90"/>
                  </a:lnTo>
                  <a:lnTo>
                    <a:pt x="62" y="92"/>
                  </a:lnTo>
                  <a:lnTo>
                    <a:pt x="64" y="94"/>
                  </a:lnTo>
                  <a:lnTo>
                    <a:pt x="66" y="96"/>
                  </a:lnTo>
                  <a:lnTo>
                    <a:pt x="74" y="94"/>
                  </a:lnTo>
                  <a:lnTo>
                    <a:pt x="80" y="94"/>
                  </a:lnTo>
                  <a:lnTo>
                    <a:pt x="88" y="98"/>
                  </a:lnTo>
                  <a:lnTo>
                    <a:pt x="88" y="108"/>
                  </a:lnTo>
                  <a:lnTo>
                    <a:pt x="96" y="110"/>
                  </a:lnTo>
                  <a:lnTo>
                    <a:pt x="100" y="116"/>
                  </a:lnTo>
                  <a:lnTo>
                    <a:pt x="104" y="132"/>
                  </a:lnTo>
                  <a:lnTo>
                    <a:pt x="102" y="132"/>
                  </a:lnTo>
                  <a:lnTo>
                    <a:pt x="102" y="134"/>
                  </a:lnTo>
                  <a:lnTo>
                    <a:pt x="100" y="138"/>
                  </a:lnTo>
                  <a:lnTo>
                    <a:pt x="96" y="138"/>
                  </a:lnTo>
                  <a:lnTo>
                    <a:pt x="88" y="144"/>
                  </a:lnTo>
                  <a:lnTo>
                    <a:pt x="78" y="148"/>
                  </a:lnTo>
                  <a:lnTo>
                    <a:pt x="78" y="158"/>
                  </a:lnTo>
                  <a:lnTo>
                    <a:pt x="80" y="158"/>
                  </a:lnTo>
                  <a:lnTo>
                    <a:pt x="80" y="160"/>
                  </a:lnTo>
                  <a:lnTo>
                    <a:pt x="80" y="162"/>
                  </a:lnTo>
                  <a:lnTo>
                    <a:pt x="80" y="164"/>
                  </a:lnTo>
                  <a:lnTo>
                    <a:pt x="78" y="164"/>
                  </a:lnTo>
                  <a:lnTo>
                    <a:pt x="76" y="164"/>
                  </a:lnTo>
                  <a:lnTo>
                    <a:pt x="70" y="162"/>
                  </a:lnTo>
                  <a:lnTo>
                    <a:pt x="58" y="170"/>
                  </a:lnTo>
                  <a:lnTo>
                    <a:pt x="48" y="172"/>
                  </a:lnTo>
                  <a:lnTo>
                    <a:pt x="36" y="176"/>
                  </a:lnTo>
                  <a:lnTo>
                    <a:pt x="26" y="178"/>
                  </a:lnTo>
                  <a:lnTo>
                    <a:pt x="26" y="176"/>
                  </a:lnTo>
                  <a:lnTo>
                    <a:pt x="26" y="174"/>
                  </a:lnTo>
                  <a:lnTo>
                    <a:pt x="28" y="168"/>
                  </a:lnTo>
                  <a:lnTo>
                    <a:pt x="30" y="162"/>
                  </a:lnTo>
                  <a:lnTo>
                    <a:pt x="30" y="156"/>
                  </a:lnTo>
                  <a:lnTo>
                    <a:pt x="32" y="1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1" name="Freeform 230"/>
            <p:cNvSpPr>
              <a:spLocks noChangeArrowheads="1"/>
            </p:cNvSpPr>
            <p:nvPr/>
          </p:nvSpPr>
          <p:spPr bwMode="auto">
            <a:xfrm>
              <a:off x="286" y="918"/>
              <a:ext cx="46" cy="61"/>
            </a:xfrm>
            <a:custGeom>
              <a:avLst/>
              <a:gdLst>
                <a:gd name="T0" fmla="*/ 24 w 46"/>
                <a:gd name="T1" fmla="*/ 62 h 62"/>
                <a:gd name="T2" fmla="*/ 22 w 46"/>
                <a:gd name="T3" fmla="*/ 60 h 62"/>
                <a:gd name="T4" fmla="*/ 20 w 46"/>
                <a:gd name="T5" fmla="*/ 60 h 62"/>
                <a:gd name="T6" fmla="*/ 16 w 46"/>
                <a:gd name="T7" fmla="*/ 58 h 62"/>
                <a:gd name="T8" fmla="*/ 14 w 46"/>
                <a:gd name="T9" fmla="*/ 56 h 62"/>
                <a:gd name="T10" fmla="*/ 14 w 46"/>
                <a:gd name="T11" fmla="*/ 54 h 62"/>
                <a:gd name="T12" fmla="*/ 0 w 46"/>
                <a:gd name="T13" fmla="*/ 46 h 62"/>
                <a:gd name="T14" fmla="*/ 6 w 46"/>
                <a:gd name="T15" fmla="*/ 40 h 62"/>
                <a:gd name="T16" fmla="*/ 6 w 46"/>
                <a:gd name="T17" fmla="*/ 38 h 62"/>
                <a:gd name="T18" fmla="*/ 8 w 46"/>
                <a:gd name="T19" fmla="*/ 36 h 62"/>
                <a:gd name="T20" fmla="*/ 8 w 46"/>
                <a:gd name="T21" fmla="*/ 34 h 62"/>
                <a:gd name="T22" fmla="*/ 10 w 46"/>
                <a:gd name="T23" fmla="*/ 30 h 62"/>
                <a:gd name="T24" fmla="*/ 12 w 46"/>
                <a:gd name="T25" fmla="*/ 28 h 62"/>
                <a:gd name="T26" fmla="*/ 12 w 46"/>
                <a:gd name="T27" fmla="*/ 24 h 62"/>
                <a:gd name="T28" fmla="*/ 12 w 46"/>
                <a:gd name="T29" fmla="*/ 22 h 62"/>
                <a:gd name="T30" fmla="*/ 14 w 46"/>
                <a:gd name="T31" fmla="*/ 20 h 62"/>
                <a:gd name="T32" fmla="*/ 16 w 46"/>
                <a:gd name="T33" fmla="*/ 16 h 62"/>
                <a:gd name="T34" fmla="*/ 20 w 46"/>
                <a:gd name="T35" fmla="*/ 10 h 62"/>
                <a:gd name="T36" fmla="*/ 22 w 46"/>
                <a:gd name="T37" fmla="*/ 6 h 62"/>
                <a:gd name="T38" fmla="*/ 28 w 46"/>
                <a:gd name="T39" fmla="*/ 2 h 62"/>
                <a:gd name="T40" fmla="*/ 32 w 46"/>
                <a:gd name="T41" fmla="*/ 0 h 62"/>
                <a:gd name="T42" fmla="*/ 34 w 46"/>
                <a:gd name="T43" fmla="*/ 0 h 62"/>
                <a:gd name="T44" fmla="*/ 36 w 46"/>
                <a:gd name="T45" fmla="*/ 0 h 62"/>
                <a:gd name="T46" fmla="*/ 40 w 46"/>
                <a:gd name="T47" fmla="*/ 0 h 62"/>
                <a:gd name="T48" fmla="*/ 42 w 46"/>
                <a:gd name="T49" fmla="*/ 2 h 62"/>
                <a:gd name="T50" fmla="*/ 42 w 46"/>
                <a:gd name="T51" fmla="*/ 2 h 62"/>
                <a:gd name="T52" fmla="*/ 44 w 46"/>
                <a:gd name="T53" fmla="*/ 6 h 62"/>
                <a:gd name="T54" fmla="*/ 44 w 46"/>
                <a:gd name="T55" fmla="*/ 8 h 62"/>
                <a:gd name="T56" fmla="*/ 46 w 46"/>
                <a:gd name="T57" fmla="*/ 12 h 62"/>
                <a:gd name="T58" fmla="*/ 44 w 46"/>
                <a:gd name="T59" fmla="*/ 18 h 62"/>
                <a:gd name="T60" fmla="*/ 42 w 46"/>
                <a:gd name="T61" fmla="*/ 22 h 62"/>
                <a:gd name="T62" fmla="*/ 42 w 46"/>
                <a:gd name="T63" fmla="*/ 22 h 62"/>
                <a:gd name="T64" fmla="*/ 40 w 46"/>
                <a:gd name="T65" fmla="*/ 22 h 62"/>
                <a:gd name="T66" fmla="*/ 40 w 46"/>
                <a:gd name="T67" fmla="*/ 24 h 62"/>
                <a:gd name="T68" fmla="*/ 40 w 46"/>
                <a:gd name="T69" fmla="*/ 24 h 62"/>
                <a:gd name="T70" fmla="*/ 42 w 46"/>
                <a:gd name="T71" fmla="*/ 26 h 62"/>
                <a:gd name="T72" fmla="*/ 42 w 46"/>
                <a:gd name="T73" fmla="*/ 28 h 62"/>
                <a:gd name="T74" fmla="*/ 42 w 46"/>
                <a:gd name="T75" fmla="*/ 30 h 62"/>
                <a:gd name="T76" fmla="*/ 42 w 46"/>
                <a:gd name="T77" fmla="*/ 34 h 62"/>
                <a:gd name="T78" fmla="*/ 42 w 46"/>
                <a:gd name="T79" fmla="*/ 38 h 62"/>
                <a:gd name="T80" fmla="*/ 42 w 46"/>
                <a:gd name="T81" fmla="*/ 40 h 62"/>
                <a:gd name="T82" fmla="*/ 36 w 46"/>
                <a:gd name="T83" fmla="*/ 40 h 62"/>
                <a:gd name="T84" fmla="*/ 32 w 46"/>
                <a:gd name="T85" fmla="*/ 46 h 62"/>
                <a:gd name="T86" fmla="*/ 32 w 46"/>
                <a:gd name="T87" fmla="*/ 46 h 62"/>
                <a:gd name="T88" fmla="*/ 30 w 46"/>
                <a:gd name="T89" fmla="*/ 48 h 62"/>
                <a:gd name="T90" fmla="*/ 30 w 46"/>
                <a:gd name="T91" fmla="*/ 50 h 62"/>
                <a:gd name="T92" fmla="*/ 34 w 46"/>
                <a:gd name="T93" fmla="*/ 52 h 62"/>
                <a:gd name="T94" fmla="*/ 24 w 46"/>
                <a:gd name="T95" fmla="*/ 62 h 6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6"/>
                <a:gd name="T145" fmla="*/ 0 h 62"/>
                <a:gd name="T146" fmla="*/ 46 w 46"/>
                <a:gd name="T147" fmla="*/ 62 h 6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6" h="62">
                  <a:moveTo>
                    <a:pt x="24" y="62"/>
                  </a:moveTo>
                  <a:lnTo>
                    <a:pt x="22" y="60"/>
                  </a:lnTo>
                  <a:lnTo>
                    <a:pt x="20" y="60"/>
                  </a:lnTo>
                  <a:lnTo>
                    <a:pt x="16" y="58"/>
                  </a:lnTo>
                  <a:lnTo>
                    <a:pt x="14" y="56"/>
                  </a:lnTo>
                  <a:lnTo>
                    <a:pt x="14" y="54"/>
                  </a:lnTo>
                  <a:lnTo>
                    <a:pt x="0" y="46"/>
                  </a:lnTo>
                  <a:lnTo>
                    <a:pt x="6" y="40"/>
                  </a:lnTo>
                  <a:lnTo>
                    <a:pt x="6" y="38"/>
                  </a:lnTo>
                  <a:lnTo>
                    <a:pt x="8" y="36"/>
                  </a:lnTo>
                  <a:lnTo>
                    <a:pt x="8" y="34"/>
                  </a:lnTo>
                  <a:lnTo>
                    <a:pt x="10" y="30"/>
                  </a:lnTo>
                  <a:lnTo>
                    <a:pt x="12" y="28"/>
                  </a:lnTo>
                  <a:lnTo>
                    <a:pt x="12" y="24"/>
                  </a:lnTo>
                  <a:lnTo>
                    <a:pt x="12" y="22"/>
                  </a:lnTo>
                  <a:lnTo>
                    <a:pt x="14" y="20"/>
                  </a:lnTo>
                  <a:lnTo>
                    <a:pt x="16" y="16"/>
                  </a:lnTo>
                  <a:lnTo>
                    <a:pt x="20" y="10"/>
                  </a:lnTo>
                  <a:lnTo>
                    <a:pt x="22" y="6"/>
                  </a:lnTo>
                  <a:lnTo>
                    <a:pt x="28" y="2"/>
                  </a:lnTo>
                  <a:lnTo>
                    <a:pt x="32" y="0"/>
                  </a:lnTo>
                  <a:lnTo>
                    <a:pt x="34" y="0"/>
                  </a:lnTo>
                  <a:lnTo>
                    <a:pt x="36" y="0"/>
                  </a:lnTo>
                  <a:lnTo>
                    <a:pt x="40" y="0"/>
                  </a:lnTo>
                  <a:lnTo>
                    <a:pt x="42" y="2"/>
                  </a:lnTo>
                  <a:lnTo>
                    <a:pt x="44" y="6"/>
                  </a:lnTo>
                  <a:lnTo>
                    <a:pt x="44" y="8"/>
                  </a:lnTo>
                  <a:lnTo>
                    <a:pt x="46" y="12"/>
                  </a:lnTo>
                  <a:lnTo>
                    <a:pt x="44" y="18"/>
                  </a:lnTo>
                  <a:lnTo>
                    <a:pt x="42" y="22"/>
                  </a:lnTo>
                  <a:lnTo>
                    <a:pt x="40" y="22"/>
                  </a:lnTo>
                  <a:lnTo>
                    <a:pt x="40" y="24"/>
                  </a:lnTo>
                  <a:lnTo>
                    <a:pt x="42" y="26"/>
                  </a:lnTo>
                  <a:lnTo>
                    <a:pt x="42" y="28"/>
                  </a:lnTo>
                  <a:lnTo>
                    <a:pt x="42" y="30"/>
                  </a:lnTo>
                  <a:lnTo>
                    <a:pt x="42" y="34"/>
                  </a:lnTo>
                  <a:lnTo>
                    <a:pt x="42" y="38"/>
                  </a:lnTo>
                  <a:lnTo>
                    <a:pt x="42" y="40"/>
                  </a:lnTo>
                  <a:lnTo>
                    <a:pt x="36" y="40"/>
                  </a:lnTo>
                  <a:lnTo>
                    <a:pt x="32" y="46"/>
                  </a:lnTo>
                  <a:lnTo>
                    <a:pt x="30" y="48"/>
                  </a:lnTo>
                  <a:lnTo>
                    <a:pt x="30" y="50"/>
                  </a:lnTo>
                  <a:lnTo>
                    <a:pt x="34" y="52"/>
                  </a:lnTo>
                  <a:lnTo>
                    <a:pt x="24" y="6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2" name="Freeform 231"/>
            <p:cNvSpPr>
              <a:spLocks noChangeArrowheads="1"/>
            </p:cNvSpPr>
            <p:nvPr/>
          </p:nvSpPr>
          <p:spPr bwMode="auto">
            <a:xfrm>
              <a:off x="278" y="964"/>
              <a:ext cx="40" cy="46"/>
            </a:xfrm>
            <a:custGeom>
              <a:avLst/>
              <a:gdLst>
                <a:gd name="T0" fmla="*/ 8 w 40"/>
                <a:gd name="T1" fmla="*/ 0 h 46"/>
                <a:gd name="T2" fmla="*/ 22 w 40"/>
                <a:gd name="T3" fmla="*/ 8 h 46"/>
                <a:gd name="T4" fmla="*/ 22 w 40"/>
                <a:gd name="T5" fmla="*/ 10 h 46"/>
                <a:gd name="T6" fmla="*/ 24 w 40"/>
                <a:gd name="T7" fmla="*/ 12 h 46"/>
                <a:gd name="T8" fmla="*/ 28 w 40"/>
                <a:gd name="T9" fmla="*/ 14 h 46"/>
                <a:gd name="T10" fmla="*/ 30 w 40"/>
                <a:gd name="T11" fmla="*/ 14 h 46"/>
                <a:gd name="T12" fmla="*/ 32 w 40"/>
                <a:gd name="T13" fmla="*/ 16 h 46"/>
                <a:gd name="T14" fmla="*/ 32 w 40"/>
                <a:gd name="T15" fmla="*/ 18 h 46"/>
                <a:gd name="T16" fmla="*/ 32 w 40"/>
                <a:gd name="T17" fmla="*/ 22 h 46"/>
                <a:gd name="T18" fmla="*/ 34 w 40"/>
                <a:gd name="T19" fmla="*/ 24 h 46"/>
                <a:gd name="T20" fmla="*/ 36 w 40"/>
                <a:gd name="T21" fmla="*/ 28 h 46"/>
                <a:gd name="T22" fmla="*/ 38 w 40"/>
                <a:gd name="T23" fmla="*/ 30 h 46"/>
                <a:gd name="T24" fmla="*/ 38 w 40"/>
                <a:gd name="T25" fmla="*/ 30 h 46"/>
                <a:gd name="T26" fmla="*/ 40 w 40"/>
                <a:gd name="T27" fmla="*/ 32 h 46"/>
                <a:gd name="T28" fmla="*/ 38 w 40"/>
                <a:gd name="T29" fmla="*/ 34 h 46"/>
                <a:gd name="T30" fmla="*/ 38 w 40"/>
                <a:gd name="T31" fmla="*/ 34 h 46"/>
                <a:gd name="T32" fmla="*/ 36 w 40"/>
                <a:gd name="T33" fmla="*/ 36 h 46"/>
                <a:gd name="T34" fmla="*/ 36 w 40"/>
                <a:gd name="T35" fmla="*/ 36 h 46"/>
                <a:gd name="T36" fmla="*/ 32 w 40"/>
                <a:gd name="T37" fmla="*/ 38 h 46"/>
                <a:gd name="T38" fmla="*/ 30 w 40"/>
                <a:gd name="T39" fmla="*/ 40 h 46"/>
                <a:gd name="T40" fmla="*/ 30 w 40"/>
                <a:gd name="T41" fmla="*/ 42 h 46"/>
                <a:gd name="T42" fmla="*/ 28 w 40"/>
                <a:gd name="T43" fmla="*/ 44 h 46"/>
                <a:gd name="T44" fmla="*/ 28 w 40"/>
                <a:gd name="T45" fmla="*/ 46 h 46"/>
                <a:gd name="T46" fmla="*/ 26 w 40"/>
                <a:gd name="T47" fmla="*/ 42 h 46"/>
                <a:gd name="T48" fmla="*/ 24 w 40"/>
                <a:gd name="T49" fmla="*/ 38 h 46"/>
                <a:gd name="T50" fmla="*/ 22 w 40"/>
                <a:gd name="T51" fmla="*/ 38 h 46"/>
                <a:gd name="T52" fmla="*/ 20 w 40"/>
                <a:gd name="T53" fmla="*/ 38 h 46"/>
                <a:gd name="T54" fmla="*/ 20 w 40"/>
                <a:gd name="T55" fmla="*/ 36 h 46"/>
                <a:gd name="T56" fmla="*/ 18 w 40"/>
                <a:gd name="T57" fmla="*/ 36 h 46"/>
                <a:gd name="T58" fmla="*/ 16 w 40"/>
                <a:gd name="T59" fmla="*/ 32 h 46"/>
                <a:gd name="T60" fmla="*/ 14 w 40"/>
                <a:gd name="T61" fmla="*/ 28 h 46"/>
                <a:gd name="T62" fmla="*/ 14 w 40"/>
                <a:gd name="T63" fmla="*/ 26 h 46"/>
                <a:gd name="T64" fmla="*/ 16 w 40"/>
                <a:gd name="T65" fmla="*/ 24 h 46"/>
                <a:gd name="T66" fmla="*/ 16 w 40"/>
                <a:gd name="T67" fmla="*/ 22 h 46"/>
                <a:gd name="T68" fmla="*/ 0 w 40"/>
                <a:gd name="T69" fmla="*/ 6 h 46"/>
                <a:gd name="T70" fmla="*/ 2 w 40"/>
                <a:gd name="T71" fmla="*/ 6 h 46"/>
                <a:gd name="T72" fmla="*/ 4 w 40"/>
                <a:gd name="T73" fmla="*/ 4 h 46"/>
                <a:gd name="T74" fmla="*/ 6 w 40"/>
                <a:gd name="T75" fmla="*/ 2 h 46"/>
                <a:gd name="T76" fmla="*/ 8 w 40"/>
                <a:gd name="T77" fmla="*/ 0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0"/>
                <a:gd name="T118" fmla="*/ 0 h 46"/>
                <a:gd name="T119" fmla="*/ 40 w 40"/>
                <a:gd name="T120" fmla="*/ 46 h 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0" h="46">
                  <a:moveTo>
                    <a:pt x="8" y="0"/>
                  </a:moveTo>
                  <a:lnTo>
                    <a:pt x="22" y="8"/>
                  </a:lnTo>
                  <a:lnTo>
                    <a:pt x="22" y="10"/>
                  </a:lnTo>
                  <a:lnTo>
                    <a:pt x="24" y="12"/>
                  </a:lnTo>
                  <a:lnTo>
                    <a:pt x="28" y="14"/>
                  </a:lnTo>
                  <a:lnTo>
                    <a:pt x="30" y="14"/>
                  </a:lnTo>
                  <a:lnTo>
                    <a:pt x="32" y="16"/>
                  </a:lnTo>
                  <a:lnTo>
                    <a:pt x="32" y="18"/>
                  </a:lnTo>
                  <a:lnTo>
                    <a:pt x="32" y="22"/>
                  </a:lnTo>
                  <a:lnTo>
                    <a:pt x="34" y="24"/>
                  </a:lnTo>
                  <a:lnTo>
                    <a:pt x="36" y="28"/>
                  </a:lnTo>
                  <a:lnTo>
                    <a:pt x="38" y="30"/>
                  </a:lnTo>
                  <a:lnTo>
                    <a:pt x="40" y="32"/>
                  </a:lnTo>
                  <a:lnTo>
                    <a:pt x="38" y="34"/>
                  </a:lnTo>
                  <a:lnTo>
                    <a:pt x="36" y="36"/>
                  </a:lnTo>
                  <a:lnTo>
                    <a:pt x="32" y="38"/>
                  </a:lnTo>
                  <a:lnTo>
                    <a:pt x="30" y="40"/>
                  </a:lnTo>
                  <a:lnTo>
                    <a:pt x="30" y="42"/>
                  </a:lnTo>
                  <a:lnTo>
                    <a:pt x="28" y="44"/>
                  </a:lnTo>
                  <a:lnTo>
                    <a:pt x="28" y="46"/>
                  </a:lnTo>
                  <a:lnTo>
                    <a:pt x="26" y="42"/>
                  </a:lnTo>
                  <a:lnTo>
                    <a:pt x="24" y="38"/>
                  </a:lnTo>
                  <a:lnTo>
                    <a:pt x="22" y="38"/>
                  </a:lnTo>
                  <a:lnTo>
                    <a:pt x="20" y="38"/>
                  </a:lnTo>
                  <a:lnTo>
                    <a:pt x="20" y="36"/>
                  </a:lnTo>
                  <a:lnTo>
                    <a:pt x="18" y="36"/>
                  </a:lnTo>
                  <a:lnTo>
                    <a:pt x="16" y="32"/>
                  </a:lnTo>
                  <a:lnTo>
                    <a:pt x="14" y="28"/>
                  </a:lnTo>
                  <a:lnTo>
                    <a:pt x="14" y="26"/>
                  </a:lnTo>
                  <a:lnTo>
                    <a:pt x="16" y="24"/>
                  </a:lnTo>
                  <a:lnTo>
                    <a:pt x="16" y="22"/>
                  </a:lnTo>
                  <a:lnTo>
                    <a:pt x="0" y="6"/>
                  </a:lnTo>
                  <a:lnTo>
                    <a:pt x="2" y="6"/>
                  </a:lnTo>
                  <a:lnTo>
                    <a:pt x="4" y="4"/>
                  </a:lnTo>
                  <a:lnTo>
                    <a:pt x="6" y="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3" name="Freeform 232"/>
            <p:cNvSpPr>
              <a:spLocks noChangeArrowheads="1"/>
            </p:cNvSpPr>
            <p:nvPr/>
          </p:nvSpPr>
          <p:spPr bwMode="auto">
            <a:xfrm>
              <a:off x="306" y="998"/>
              <a:ext cx="16" cy="26"/>
            </a:xfrm>
            <a:custGeom>
              <a:avLst/>
              <a:gdLst>
                <a:gd name="T0" fmla="*/ 10 w 16"/>
                <a:gd name="T1" fmla="*/ 0 h 26"/>
                <a:gd name="T2" fmla="*/ 10 w 16"/>
                <a:gd name="T3" fmla="*/ 0 h 26"/>
                <a:gd name="T4" fmla="*/ 8 w 16"/>
                <a:gd name="T5" fmla="*/ 0 h 26"/>
                <a:gd name="T6" fmla="*/ 6 w 16"/>
                <a:gd name="T7" fmla="*/ 2 h 26"/>
                <a:gd name="T8" fmla="*/ 4 w 16"/>
                <a:gd name="T9" fmla="*/ 4 h 26"/>
                <a:gd name="T10" fmla="*/ 2 w 16"/>
                <a:gd name="T11" fmla="*/ 6 h 26"/>
                <a:gd name="T12" fmla="*/ 0 w 16"/>
                <a:gd name="T13" fmla="*/ 12 h 26"/>
                <a:gd name="T14" fmla="*/ 0 w 16"/>
                <a:gd name="T15" fmla="*/ 12 h 26"/>
                <a:gd name="T16" fmla="*/ 2 w 16"/>
                <a:gd name="T17" fmla="*/ 14 h 26"/>
                <a:gd name="T18" fmla="*/ 2 w 16"/>
                <a:gd name="T19" fmla="*/ 16 h 26"/>
                <a:gd name="T20" fmla="*/ 6 w 16"/>
                <a:gd name="T21" fmla="*/ 20 h 26"/>
                <a:gd name="T22" fmla="*/ 10 w 16"/>
                <a:gd name="T23" fmla="*/ 24 h 26"/>
                <a:gd name="T24" fmla="*/ 16 w 16"/>
                <a:gd name="T25" fmla="*/ 26 h 26"/>
                <a:gd name="T26" fmla="*/ 10 w 16"/>
                <a:gd name="T27" fmla="*/ 0 h 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26"/>
                <a:gd name="T44" fmla="*/ 16 w 16"/>
                <a:gd name="T45" fmla="*/ 26 h 2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26">
                  <a:moveTo>
                    <a:pt x="10" y="0"/>
                  </a:moveTo>
                  <a:lnTo>
                    <a:pt x="10" y="0"/>
                  </a:lnTo>
                  <a:lnTo>
                    <a:pt x="8" y="0"/>
                  </a:lnTo>
                  <a:lnTo>
                    <a:pt x="6" y="2"/>
                  </a:lnTo>
                  <a:lnTo>
                    <a:pt x="4" y="4"/>
                  </a:lnTo>
                  <a:lnTo>
                    <a:pt x="2" y="6"/>
                  </a:lnTo>
                  <a:lnTo>
                    <a:pt x="0" y="12"/>
                  </a:lnTo>
                  <a:lnTo>
                    <a:pt x="2" y="14"/>
                  </a:lnTo>
                  <a:lnTo>
                    <a:pt x="2" y="16"/>
                  </a:lnTo>
                  <a:lnTo>
                    <a:pt x="6" y="20"/>
                  </a:lnTo>
                  <a:lnTo>
                    <a:pt x="10" y="24"/>
                  </a:lnTo>
                  <a:lnTo>
                    <a:pt x="16" y="26"/>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4" name="Freeform 233"/>
            <p:cNvSpPr>
              <a:spLocks noChangeArrowheads="1"/>
            </p:cNvSpPr>
            <p:nvPr/>
          </p:nvSpPr>
          <p:spPr bwMode="auto">
            <a:xfrm>
              <a:off x="102" y="876"/>
              <a:ext cx="70" cy="84"/>
            </a:xfrm>
            <a:custGeom>
              <a:avLst/>
              <a:gdLst>
                <a:gd name="T0" fmla="*/ 58 w 70"/>
                <a:gd name="T1" fmla="*/ 30 h 84"/>
                <a:gd name="T2" fmla="*/ 54 w 70"/>
                <a:gd name="T3" fmla="*/ 26 h 84"/>
                <a:gd name="T4" fmla="*/ 54 w 70"/>
                <a:gd name="T5" fmla="*/ 20 h 84"/>
                <a:gd name="T6" fmla="*/ 52 w 70"/>
                <a:gd name="T7" fmla="*/ 18 h 84"/>
                <a:gd name="T8" fmla="*/ 50 w 70"/>
                <a:gd name="T9" fmla="*/ 20 h 84"/>
                <a:gd name="T10" fmla="*/ 46 w 70"/>
                <a:gd name="T11" fmla="*/ 22 h 84"/>
                <a:gd name="T12" fmla="*/ 42 w 70"/>
                <a:gd name="T13" fmla="*/ 18 h 84"/>
                <a:gd name="T14" fmla="*/ 38 w 70"/>
                <a:gd name="T15" fmla="*/ 14 h 84"/>
                <a:gd name="T16" fmla="*/ 40 w 70"/>
                <a:gd name="T17" fmla="*/ 8 h 84"/>
                <a:gd name="T18" fmla="*/ 38 w 70"/>
                <a:gd name="T19" fmla="*/ 0 h 84"/>
                <a:gd name="T20" fmla="*/ 30 w 70"/>
                <a:gd name="T21" fmla="*/ 14 h 84"/>
                <a:gd name="T22" fmla="*/ 32 w 70"/>
                <a:gd name="T23" fmla="*/ 16 h 84"/>
                <a:gd name="T24" fmla="*/ 28 w 70"/>
                <a:gd name="T25" fmla="*/ 22 h 84"/>
                <a:gd name="T26" fmla="*/ 20 w 70"/>
                <a:gd name="T27" fmla="*/ 26 h 84"/>
                <a:gd name="T28" fmla="*/ 2 w 70"/>
                <a:gd name="T29" fmla="*/ 24 h 84"/>
                <a:gd name="T30" fmla="*/ 0 w 70"/>
                <a:gd name="T31" fmla="*/ 26 h 84"/>
                <a:gd name="T32" fmla="*/ 0 w 70"/>
                <a:gd name="T33" fmla="*/ 32 h 84"/>
                <a:gd name="T34" fmla="*/ 4 w 70"/>
                <a:gd name="T35" fmla="*/ 36 h 84"/>
                <a:gd name="T36" fmla="*/ 6 w 70"/>
                <a:gd name="T37" fmla="*/ 36 h 84"/>
                <a:gd name="T38" fmla="*/ 12 w 70"/>
                <a:gd name="T39" fmla="*/ 42 h 84"/>
                <a:gd name="T40" fmla="*/ 16 w 70"/>
                <a:gd name="T41" fmla="*/ 54 h 84"/>
                <a:gd name="T42" fmla="*/ 16 w 70"/>
                <a:gd name="T43" fmla="*/ 58 h 84"/>
                <a:gd name="T44" fmla="*/ 16 w 70"/>
                <a:gd name="T45" fmla="*/ 66 h 84"/>
                <a:gd name="T46" fmla="*/ 16 w 70"/>
                <a:gd name="T47" fmla="*/ 72 h 84"/>
                <a:gd name="T48" fmla="*/ 14 w 70"/>
                <a:gd name="T49" fmla="*/ 74 h 84"/>
                <a:gd name="T50" fmla="*/ 14 w 70"/>
                <a:gd name="T51" fmla="*/ 78 h 84"/>
                <a:gd name="T52" fmla="*/ 16 w 70"/>
                <a:gd name="T53" fmla="*/ 82 h 84"/>
                <a:gd name="T54" fmla="*/ 26 w 70"/>
                <a:gd name="T55" fmla="*/ 84 h 84"/>
                <a:gd name="T56" fmla="*/ 42 w 70"/>
                <a:gd name="T57" fmla="*/ 78 h 84"/>
                <a:gd name="T58" fmla="*/ 62 w 70"/>
                <a:gd name="T59" fmla="*/ 66 h 84"/>
                <a:gd name="T60" fmla="*/ 68 w 70"/>
                <a:gd name="T61" fmla="*/ 56 h 84"/>
                <a:gd name="T62" fmla="*/ 70 w 70"/>
                <a:gd name="T63" fmla="*/ 50 h 84"/>
                <a:gd name="T64" fmla="*/ 68 w 70"/>
                <a:gd name="T65" fmla="*/ 46 h 84"/>
                <a:gd name="T66" fmla="*/ 64 w 70"/>
                <a:gd name="T67" fmla="*/ 38 h 84"/>
                <a:gd name="T68" fmla="*/ 62 w 70"/>
                <a:gd name="T69" fmla="*/ 32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
                <a:gd name="T106" fmla="*/ 0 h 84"/>
                <a:gd name="T107" fmla="*/ 70 w 70"/>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 h="84">
                  <a:moveTo>
                    <a:pt x="62" y="30"/>
                  </a:moveTo>
                  <a:lnTo>
                    <a:pt x="58" y="30"/>
                  </a:lnTo>
                  <a:lnTo>
                    <a:pt x="56" y="28"/>
                  </a:lnTo>
                  <a:lnTo>
                    <a:pt x="54" y="26"/>
                  </a:lnTo>
                  <a:lnTo>
                    <a:pt x="54" y="24"/>
                  </a:lnTo>
                  <a:lnTo>
                    <a:pt x="54" y="20"/>
                  </a:lnTo>
                  <a:lnTo>
                    <a:pt x="52" y="18"/>
                  </a:lnTo>
                  <a:lnTo>
                    <a:pt x="50" y="20"/>
                  </a:lnTo>
                  <a:lnTo>
                    <a:pt x="48" y="22"/>
                  </a:lnTo>
                  <a:lnTo>
                    <a:pt x="46" y="22"/>
                  </a:lnTo>
                  <a:lnTo>
                    <a:pt x="44" y="20"/>
                  </a:lnTo>
                  <a:lnTo>
                    <a:pt x="42" y="18"/>
                  </a:lnTo>
                  <a:lnTo>
                    <a:pt x="40" y="18"/>
                  </a:lnTo>
                  <a:lnTo>
                    <a:pt x="38" y="14"/>
                  </a:lnTo>
                  <a:lnTo>
                    <a:pt x="38" y="12"/>
                  </a:lnTo>
                  <a:lnTo>
                    <a:pt x="40" y="8"/>
                  </a:lnTo>
                  <a:lnTo>
                    <a:pt x="50" y="2"/>
                  </a:lnTo>
                  <a:lnTo>
                    <a:pt x="38" y="0"/>
                  </a:lnTo>
                  <a:lnTo>
                    <a:pt x="30" y="6"/>
                  </a:lnTo>
                  <a:lnTo>
                    <a:pt x="30" y="14"/>
                  </a:lnTo>
                  <a:lnTo>
                    <a:pt x="32" y="14"/>
                  </a:lnTo>
                  <a:lnTo>
                    <a:pt x="32" y="16"/>
                  </a:lnTo>
                  <a:lnTo>
                    <a:pt x="30" y="18"/>
                  </a:lnTo>
                  <a:lnTo>
                    <a:pt x="28" y="22"/>
                  </a:lnTo>
                  <a:lnTo>
                    <a:pt x="24" y="24"/>
                  </a:lnTo>
                  <a:lnTo>
                    <a:pt x="20" y="26"/>
                  </a:lnTo>
                  <a:lnTo>
                    <a:pt x="8" y="22"/>
                  </a:lnTo>
                  <a:lnTo>
                    <a:pt x="2" y="24"/>
                  </a:lnTo>
                  <a:lnTo>
                    <a:pt x="0" y="26"/>
                  </a:lnTo>
                  <a:lnTo>
                    <a:pt x="0" y="30"/>
                  </a:lnTo>
                  <a:lnTo>
                    <a:pt x="0" y="32"/>
                  </a:lnTo>
                  <a:lnTo>
                    <a:pt x="2" y="36"/>
                  </a:lnTo>
                  <a:lnTo>
                    <a:pt x="4" y="36"/>
                  </a:lnTo>
                  <a:lnTo>
                    <a:pt x="6" y="36"/>
                  </a:lnTo>
                  <a:lnTo>
                    <a:pt x="10" y="38"/>
                  </a:lnTo>
                  <a:lnTo>
                    <a:pt x="12" y="42"/>
                  </a:lnTo>
                  <a:lnTo>
                    <a:pt x="14" y="46"/>
                  </a:lnTo>
                  <a:lnTo>
                    <a:pt x="16" y="54"/>
                  </a:lnTo>
                  <a:lnTo>
                    <a:pt x="16" y="58"/>
                  </a:lnTo>
                  <a:lnTo>
                    <a:pt x="16" y="62"/>
                  </a:lnTo>
                  <a:lnTo>
                    <a:pt x="16" y="66"/>
                  </a:lnTo>
                  <a:lnTo>
                    <a:pt x="16" y="70"/>
                  </a:lnTo>
                  <a:lnTo>
                    <a:pt x="16" y="72"/>
                  </a:lnTo>
                  <a:lnTo>
                    <a:pt x="14" y="74"/>
                  </a:lnTo>
                  <a:lnTo>
                    <a:pt x="14" y="76"/>
                  </a:lnTo>
                  <a:lnTo>
                    <a:pt x="14" y="78"/>
                  </a:lnTo>
                  <a:lnTo>
                    <a:pt x="14" y="80"/>
                  </a:lnTo>
                  <a:lnTo>
                    <a:pt x="16" y="82"/>
                  </a:lnTo>
                  <a:lnTo>
                    <a:pt x="20" y="84"/>
                  </a:lnTo>
                  <a:lnTo>
                    <a:pt x="26" y="84"/>
                  </a:lnTo>
                  <a:lnTo>
                    <a:pt x="30" y="82"/>
                  </a:lnTo>
                  <a:lnTo>
                    <a:pt x="42" y="78"/>
                  </a:lnTo>
                  <a:lnTo>
                    <a:pt x="54" y="72"/>
                  </a:lnTo>
                  <a:lnTo>
                    <a:pt x="62" y="66"/>
                  </a:lnTo>
                  <a:lnTo>
                    <a:pt x="66" y="62"/>
                  </a:lnTo>
                  <a:lnTo>
                    <a:pt x="68" y="56"/>
                  </a:lnTo>
                  <a:lnTo>
                    <a:pt x="70" y="52"/>
                  </a:lnTo>
                  <a:lnTo>
                    <a:pt x="70" y="50"/>
                  </a:lnTo>
                  <a:lnTo>
                    <a:pt x="68" y="48"/>
                  </a:lnTo>
                  <a:lnTo>
                    <a:pt x="68" y="46"/>
                  </a:lnTo>
                  <a:lnTo>
                    <a:pt x="66" y="42"/>
                  </a:lnTo>
                  <a:lnTo>
                    <a:pt x="64" y="38"/>
                  </a:lnTo>
                  <a:lnTo>
                    <a:pt x="64" y="34"/>
                  </a:lnTo>
                  <a:lnTo>
                    <a:pt x="62" y="32"/>
                  </a:lnTo>
                  <a:lnTo>
                    <a:pt x="62"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5" name="Freeform 234"/>
            <p:cNvSpPr>
              <a:spLocks noChangeArrowheads="1"/>
            </p:cNvSpPr>
            <p:nvPr/>
          </p:nvSpPr>
          <p:spPr bwMode="auto">
            <a:xfrm>
              <a:off x="162" y="794"/>
              <a:ext cx="108" cy="200"/>
            </a:xfrm>
            <a:custGeom>
              <a:avLst/>
              <a:gdLst>
                <a:gd name="T0" fmla="*/ 38 w 108"/>
                <a:gd name="T1" fmla="*/ 2 h 200"/>
                <a:gd name="T2" fmla="*/ 32 w 108"/>
                <a:gd name="T3" fmla="*/ 0 h 200"/>
                <a:gd name="T4" fmla="*/ 24 w 108"/>
                <a:gd name="T5" fmla="*/ 2 h 200"/>
                <a:gd name="T6" fmla="*/ 14 w 108"/>
                <a:gd name="T7" fmla="*/ 16 h 200"/>
                <a:gd name="T8" fmla="*/ 16 w 108"/>
                <a:gd name="T9" fmla="*/ 22 h 200"/>
                <a:gd name="T10" fmla="*/ 14 w 108"/>
                <a:gd name="T11" fmla="*/ 32 h 200"/>
                <a:gd name="T12" fmla="*/ 10 w 108"/>
                <a:gd name="T13" fmla="*/ 36 h 200"/>
                <a:gd name="T14" fmla="*/ 6 w 108"/>
                <a:gd name="T15" fmla="*/ 44 h 200"/>
                <a:gd name="T16" fmla="*/ 4 w 108"/>
                <a:gd name="T17" fmla="*/ 52 h 200"/>
                <a:gd name="T18" fmla="*/ 14 w 108"/>
                <a:gd name="T19" fmla="*/ 54 h 200"/>
                <a:gd name="T20" fmla="*/ 12 w 108"/>
                <a:gd name="T21" fmla="*/ 58 h 200"/>
                <a:gd name="T22" fmla="*/ 12 w 108"/>
                <a:gd name="T23" fmla="*/ 64 h 200"/>
                <a:gd name="T24" fmla="*/ 14 w 108"/>
                <a:gd name="T25" fmla="*/ 70 h 200"/>
                <a:gd name="T26" fmla="*/ 24 w 108"/>
                <a:gd name="T27" fmla="*/ 76 h 200"/>
                <a:gd name="T28" fmla="*/ 24 w 108"/>
                <a:gd name="T29" fmla="*/ 82 h 200"/>
                <a:gd name="T30" fmla="*/ 22 w 108"/>
                <a:gd name="T31" fmla="*/ 86 h 200"/>
                <a:gd name="T32" fmla="*/ 18 w 108"/>
                <a:gd name="T33" fmla="*/ 94 h 200"/>
                <a:gd name="T34" fmla="*/ 20 w 108"/>
                <a:gd name="T35" fmla="*/ 98 h 200"/>
                <a:gd name="T36" fmla="*/ 32 w 108"/>
                <a:gd name="T37" fmla="*/ 92 h 200"/>
                <a:gd name="T38" fmla="*/ 36 w 108"/>
                <a:gd name="T39" fmla="*/ 102 h 200"/>
                <a:gd name="T40" fmla="*/ 40 w 108"/>
                <a:gd name="T41" fmla="*/ 114 h 200"/>
                <a:gd name="T42" fmla="*/ 22 w 108"/>
                <a:gd name="T43" fmla="*/ 128 h 200"/>
                <a:gd name="T44" fmla="*/ 28 w 108"/>
                <a:gd name="T45" fmla="*/ 140 h 200"/>
                <a:gd name="T46" fmla="*/ 20 w 108"/>
                <a:gd name="T47" fmla="*/ 154 h 200"/>
                <a:gd name="T48" fmla="*/ 18 w 108"/>
                <a:gd name="T49" fmla="*/ 156 h 200"/>
                <a:gd name="T50" fmla="*/ 18 w 108"/>
                <a:gd name="T51" fmla="*/ 160 h 200"/>
                <a:gd name="T52" fmla="*/ 38 w 108"/>
                <a:gd name="T53" fmla="*/ 164 h 200"/>
                <a:gd name="T54" fmla="*/ 52 w 108"/>
                <a:gd name="T55" fmla="*/ 158 h 200"/>
                <a:gd name="T56" fmla="*/ 52 w 108"/>
                <a:gd name="T57" fmla="*/ 162 h 200"/>
                <a:gd name="T58" fmla="*/ 44 w 108"/>
                <a:gd name="T59" fmla="*/ 166 h 200"/>
                <a:gd name="T60" fmla="*/ 0 w 108"/>
                <a:gd name="T61" fmla="*/ 196 h 200"/>
                <a:gd name="T62" fmla="*/ 28 w 108"/>
                <a:gd name="T63" fmla="*/ 190 h 200"/>
                <a:gd name="T64" fmla="*/ 58 w 108"/>
                <a:gd name="T65" fmla="*/ 188 h 200"/>
                <a:gd name="T66" fmla="*/ 108 w 108"/>
                <a:gd name="T67" fmla="*/ 174 h 200"/>
                <a:gd name="T68" fmla="*/ 98 w 108"/>
                <a:gd name="T69" fmla="*/ 164 h 200"/>
                <a:gd name="T70" fmla="*/ 102 w 108"/>
                <a:gd name="T71" fmla="*/ 158 h 200"/>
                <a:gd name="T72" fmla="*/ 102 w 108"/>
                <a:gd name="T73" fmla="*/ 150 h 200"/>
                <a:gd name="T74" fmla="*/ 100 w 108"/>
                <a:gd name="T75" fmla="*/ 146 h 200"/>
                <a:gd name="T76" fmla="*/ 94 w 108"/>
                <a:gd name="T77" fmla="*/ 140 h 200"/>
                <a:gd name="T78" fmla="*/ 88 w 108"/>
                <a:gd name="T79" fmla="*/ 136 h 200"/>
                <a:gd name="T80" fmla="*/ 84 w 108"/>
                <a:gd name="T81" fmla="*/ 120 h 200"/>
                <a:gd name="T82" fmla="*/ 66 w 108"/>
                <a:gd name="T83" fmla="*/ 100 h 200"/>
                <a:gd name="T84" fmla="*/ 64 w 108"/>
                <a:gd name="T85" fmla="*/ 84 h 200"/>
                <a:gd name="T86" fmla="*/ 56 w 108"/>
                <a:gd name="T87" fmla="*/ 68 h 200"/>
                <a:gd name="T88" fmla="*/ 56 w 108"/>
                <a:gd name="T89" fmla="*/ 44 h 200"/>
                <a:gd name="T90" fmla="*/ 56 w 108"/>
                <a:gd name="T91" fmla="*/ 42 h 200"/>
                <a:gd name="T92" fmla="*/ 52 w 108"/>
                <a:gd name="T93" fmla="*/ 36 h 200"/>
                <a:gd name="T94" fmla="*/ 48 w 108"/>
                <a:gd name="T95" fmla="*/ 34 h 200"/>
                <a:gd name="T96" fmla="*/ 44 w 108"/>
                <a:gd name="T97" fmla="*/ 32 h 200"/>
                <a:gd name="T98" fmla="*/ 36 w 108"/>
                <a:gd name="T99" fmla="*/ 28 h 200"/>
                <a:gd name="T100" fmla="*/ 34 w 108"/>
                <a:gd name="T101" fmla="*/ 26 h 200"/>
                <a:gd name="T102" fmla="*/ 34 w 108"/>
                <a:gd name="T103" fmla="*/ 20 h 200"/>
                <a:gd name="T104" fmla="*/ 38 w 108"/>
                <a:gd name="T105" fmla="*/ 14 h 200"/>
                <a:gd name="T106" fmla="*/ 40 w 108"/>
                <a:gd name="T107" fmla="*/ 8 h 200"/>
                <a:gd name="T108" fmla="*/ 40 w 108"/>
                <a:gd name="T109" fmla="*/ 4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8"/>
                <a:gd name="T166" fmla="*/ 0 h 200"/>
                <a:gd name="T167" fmla="*/ 108 w 108"/>
                <a:gd name="T168" fmla="*/ 200 h 2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8" h="200">
                  <a:moveTo>
                    <a:pt x="40" y="2"/>
                  </a:moveTo>
                  <a:lnTo>
                    <a:pt x="38" y="2"/>
                  </a:lnTo>
                  <a:lnTo>
                    <a:pt x="36" y="2"/>
                  </a:lnTo>
                  <a:lnTo>
                    <a:pt x="32" y="0"/>
                  </a:lnTo>
                  <a:lnTo>
                    <a:pt x="28" y="0"/>
                  </a:lnTo>
                  <a:lnTo>
                    <a:pt x="24" y="2"/>
                  </a:lnTo>
                  <a:lnTo>
                    <a:pt x="14" y="16"/>
                  </a:lnTo>
                  <a:lnTo>
                    <a:pt x="16" y="18"/>
                  </a:lnTo>
                  <a:lnTo>
                    <a:pt x="16" y="22"/>
                  </a:lnTo>
                  <a:lnTo>
                    <a:pt x="16" y="26"/>
                  </a:lnTo>
                  <a:lnTo>
                    <a:pt x="14" y="32"/>
                  </a:lnTo>
                  <a:lnTo>
                    <a:pt x="10" y="36"/>
                  </a:lnTo>
                  <a:lnTo>
                    <a:pt x="8" y="38"/>
                  </a:lnTo>
                  <a:lnTo>
                    <a:pt x="6" y="44"/>
                  </a:lnTo>
                  <a:lnTo>
                    <a:pt x="4" y="48"/>
                  </a:lnTo>
                  <a:lnTo>
                    <a:pt x="4" y="52"/>
                  </a:lnTo>
                  <a:lnTo>
                    <a:pt x="6" y="56"/>
                  </a:lnTo>
                  <a:lnTo>
                    <a:pt x="14" y="54"/>
                  </a:lnTo>
                  <a:lnTo>
                    <a:pt x="14" y="56"/>
                  </a:lnTo>
                  <a:lnTo>
                    <a:pt x="12" y="58"/>
                  </a:lnTo>
                  <a:lnTo>
                    <a:pt x="12" y="60"/>
                  </a:lnTo>
                  <a:lnTo>
                    <a:pt x="12" y="64"/>
                  </a:lnTo>
                  <a:lnTo>
                    <a:pt x="12" y="66"/>
                  </a:lnTo>
                  <a:lnTo>
                    <a:pt x="14" y="70"/>
                  </a:lnTo>
                  <a:lnTo>
                    <a:pt x="16" y="72"/>
                  </a:lnTo>
                  <a:lnTo>
                    <a:pt x="24" y="76"/>
                  </a:lnTo>
                  <a:lnTo>
                    <a:pt x="24" y="80"/>
                  </a:lnTo>
                  <a:lnTo>
                    <a:pt x="24" y="82"/>
                  </a:lnTo>
                  <a:lnTo>
                    <a:pt x="22" y="84"/>
                  </a:lnTo>
                  <a:lnTo>
                    <a:pt x="22" y="86"/>
                  </a:lnTo>
                  <a:lnTo>
                    <a:pt x="20" y="90"/>
                  </a:lnTo>
                  <a:lnTo>
                    <a:pt x="18" y="94"/>
                  </a:lnTo>
                  <a:lnTo>
                    <a:pt x="18" y="96"/>
                  </a:lnTo>
                  <a:lnTo>
                    <a:pt x="20" y="98"/>
                  </a:lnTo>
                  <a:lnTo>
                    <a:pt x="22" y="100"/>
                  </a:lnTo>
                  <a:lnTo>
                    <a:pt x="32" y="92"/>
                  </a:lnTo>
                  <a:lnTo>
                    <a:pt x="44" y="94"/>
                  </a:lnTo>
                  <a:lnTo>
                    <a:pt x="36" y="102"/>
                  </a:lnTo>
                  <a:lnTo>
                    <a:pt x="34" y="114"/>
                  </a:lnTo>
                  <a:lnTo>
                    <a:pt x="40" y="114"/>
                  </a:lnTo>
                  <a:lnTo>
                    <a:pt x="40" y="128"/>
                  </a:lnTo>
                  <a:lnTo>
                    <a:pt x="22" y="128"/>
                  </a:lnTo>
                  <a:lnTo>
                    <a:pt x="22" y="138"/>
                  </a:lnTo>
                  <a:lnTo>
                    <a:pt x="28" y="140"/>
                  </a:lnTo>
                  <a:lnTo>
                    <a:pt x="20" y="152"/>
                  </a:lnTo>
                  <a:lnTo>
                    <a:pt x="20" y="154"/>
                  </a:lnTo>
                  <a:lnTo>
                    <a:pt x="18" y="154"/>
                  </a:lnTo>
                  <a:lnTo>
                    <a:pt x="18" y="156"/>
                  </a:lnTo>
                  <a:lnTo>
                    <a:pt x="18" y="158"/>
                  </a:lnTo>
                  <a:lnTo>
                    <a:pt x="18" y="160"/>
                  </a:lnTo>
                  <a:lnTo>
                    <a:pt x="20" y="160"/>
                  </a:lnTo>
                  <a:lnTo>
                    <a:pt x="38" y="164"/>
                  </a:lnTo>
                  <a:lnTo>
                    <a:pt x="48" y="160"/>
                  </a:lnTo>
                  <a:lnTo>
                    <a:pt x="52" y="158"/>
                  </a:lnTo>
                  <a:lnTo>
                    <a:pt x="52" y="160"/>
                  </a:lnTo>
                  <a:lnTo>
                    <a:pt x="52" y="162"/>
                  </a:lnTo>
                  <a:lnTo>
                    <a:pt x="48" y="164"/>
                  </a:lnTo>
                  <a:lnTo>
                    <a:pt x="44" y="166"/>
                  </a:lnTo>
                  <a:lnTo>
                    <a:pt x="20" y="176"/>
                  </a:lnTo>
                  <a:lnTo>
                    <a:pt x="0" y="196"/>
                  </a:lnTo>
                  <a:lnTo>
                    <a:pt x="10" y="200"/>
                  </a:lnTo>
                  <a:lnTo>
                    <a:pt x="28" y="190"/>
                  </a:lnTo>
                  <a:lnTo>
                    <a:pt x="36" y="188"/>
                  </a:lnTo>
                  <a:lnTo>
                    <a:pt x="58" y="188"/>
                  </a:lnTo>
                  <a:lnTo>
                    <a:pt x="84" y="182"/>
                  </a:lnTo>
                  <a:lnTo>
                    <a:pt x="108" y="174"/>
                  </a:lnTo>
                  <a:lnTo>
                    <a:pt x="96" y="164"/>
                  </a:lnTo>
                  <a:lnTo>
                    <a:pt x="98" y="164"/>
                  </a:lnTo>
                  <a:lnTo>
                    <a:pt x="100" y="162"/>
                  </a:lnTo>
                  <a:lnTo>
                    <a:pt x="102" y="158"/>
                  </a:lnTo>
                  <a:lnTo>
                    <a:pt x="102" y="154"/>
                  </a:lnTo>
                  <a:lnTo>
                    <a:pt x="102" y="150"/>
                  </a:lnTo>
                  <a:lnTo>
                    <a:pt x="102" y="148"/>
                  </a:lnTo>
                  <a:lnTo>
                    <a:pt x="100" y="146"/>
                  </a:lnTo>
                  <a:lnTo>
                    <a:pt x="98" y="142"/>
                  </a:lnTo>
                  <a:lnTo>
                    <a:pt x="94" y="140"/>
                  </a:lnTo>
                  <a:lnTo>
                    <a:pt x="90" y="138"/>
                  </a:lnTo>
                  <a:lnTo>
                    <a:pt x="88" y="136"/>
                  </a:lnTo>
                  <a:lnTo>
                    <a:pt x="86" y="132"/>
                  </a:lnTo>
                  <a:lnTo>
                    <a:pt x="84" y="120"/>
                  </a:lnTo>
                  <a:lnTo>
                    <a:pt x="78" y="108"/>
                  </a:lnTo>
                  <a:lnTo>
                    <a:pt x="66" y="100"/>
                  </a:lnTo>
                  <a:lnTo>
                    <a:pt x="66" y="94"/>
                  </a:lnTo>
                  <a:lnTo>
                    <a:pt x="64" y="84"/>
                  </a:lnTo>
                  <a:lnTo>
                    <a:pt x="60" y="72"/>
                  </a:lnTo>
                  <a:lnTo>
                    <a:pt x="56" y="68"/>
                  </a:lnTo>
                  <a:lnTo>
                    <a:pt x="48" y="62"/>
                  </a:lnTo>
                  <a:lnTo>
                    <a:pt x="56" y="44"/>
                  </a:lnTo>
                  <a:lnTo>
                    <a:pt x="56" y="42"/>
                  </a:lnTo>
                  <a:lnTo>
                    <a:pt x="54" y="38"/>
                  </a:lnTo>
                  <a:lnTo>
                    <a:pt x="52" y="36"/>
                  </a:lnTo>
                  <a:lnTo>
                    <a:pt x="52" y="34"/>
                  </a:lnTo>
                  <a:lnTo>
                    <a:pt x="48" y="34"/>
                  </a:lnTo>
                  <a:lnTo>
                    <a:pt x="46" y="32"/>
                  </a:lnTo>
                  <a:lnTo>
                    <a:pt x="44" y="32"/>
                  </a:lnTo>
                  <a:lnTo>
                    <a:pt x="44" y="30"/>
                  </a:lnTo>
                  <a:lnTo>
                    <a:pt x="36" y="28"/>
                  </a:lnTo>
                  <a:lnTo>
                    <a:pt x="34" y="28"/>
                  </a:lnTo>
                  <a:lnTo>
                    <a:pt x="34" y="26"/>
                  </a:lnTo>
                  <a:lnTo>
                    <a:pt x="34" y="22"/>
                  </a:lnTo>
                  <a:lnTo>
                    <a:pt x="34" y="20"/>
                  </a:lnTo>
                  <a:lnTo>
                    <a:pt x="36" y="16"/>
                  </a:lnTo>
                  <a:lnTo>
                    <a:pt x="38" y="14"/>
                  </a:lnTo>
                  <a:lnTo>
                    <a:pt x="40" y="12"/>
                  </a:lnTo>
                  <a:lnTo>
                    <a:pt x="40" y="8"/>
                  </a:lnTo>
                  <a:lnTo>
                    <a:pt x="42" y="6"/>
                  </a:lnTo>
                  <a:lnTo>
                    <a:pt x="40" y="4"/>
                  </a:lnTo>
                  <a:lnTo>
                    <a:pt x="4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6" name="Freeform 235"/>
            <p:cNvSpPr>
              <a:spLocks noChangeArrowheads="1"/>
            </p:cNvSpPr>
            <p:nvPr/>
          </p:nvSpPr>
          <p:spPr bwMode="auto">
            <a:xfrm>
              <a:off x="140" y="876"/>
              <a:ext cx="37" cy="32"/>
            </a:xfrm>
            <a:custGeom>
              <a:avLst/>
              <a:gdLst>
                <a:gd name="T0" fmla="*/ 16 w 36"/>
                <a:gd name="T1" fmla="*/ 0 h 32"/>
                <a:gd name="T2" fmla="*/ 16 w 36"/>
                <a:gd name="T3" fmla="*/ 0 h 32"/>
                <a:gd name="T4" fmla="*/ 18 w 36"/>
                <a:gd name="T5" fmla="*/ 0 h 32"/>
                <a:gd name="T6" fmla="*/ 20 w 36"/>
                <a:gd name="T7" fmla="*/ 0 h 32"/>
                <a:gd name="T8" fmla="*/ 24 w 36"/>
                <a:gd name="T9" fmla="*/ 0 h 32"/>
                <a:gd name="T10" fmla="*/ 28 w 36"/>
                <a:gd name="T11" fmla="*/ 0 h 32"/>
                <a:gd name="T12" fmla="*/ 30 w 36"/>
                <a:gd name="T13" fmla="*/ 2 h 32"/>
                <a:gd name="T14" fmla="*/ 32 w 36"/>
                <a:gd name="T15" fmla="*/ 6 h 32"/>
                <a:gd name="T16" fmla="*/ 32 w 36"/>
                <a:gd name="T17" fmla="*/ 6 h 32"/>
                <a:gd name="T18" fmla="*/ 34 w 36"/>
                <a:gd name="T19" fmla="*/ 8 h 32"/>
                <a:gd name="T20" fmla="*/ 36 w 36"/>
                <a:gd name="T21" fmla="*/ 12 h 32"/>
                <a:gd name="T22" fmla="*/ 36 w 36"/>
                <a:gd name="T23" fmla="*/ 16 h 32"/>
                <a:gd name="T24" fmla="*/ 36 w 36"/>
                <a:gd name="T25" fmla="*/ 22 h 32"/>
                <a:gd name="T26" fmla="*/ 32 w 36"/>
                <a:gd name="T27" fmla="*/ 28 h 32"/>
                <a:gd name="T28" fmla="*/ 32 w 36"/>
                <a:gd name="T29" fmla="*/ 28 h 32"/>
                <a:gd name="T30" fmla="*/ 30 w 36"/>
                <a:gd name="T31" fmla="*/ 30 h 32"/>
                <a:gd name="T32" fmla="*/ 28 w 36"/>
                <a:gd name="T33" fmla="*/ 32 h 32"/>
                <a:gd name="T34" fmla="*/ 26 w 36"/>
                <a:gd name="T35" fmla="*/ 30 h 32"/>
                <a:gd name="T36" fmla="*/ 24 w 36"/>
                <a:gd name="T37" fmla="*/ 30 h 32"/>
                <a:gd name="T38" fmla="*/ 20 w 36"/>
                <a:gd name="T39" fmla="*/ 30 h 32"/>
                <a:gd name="T40" fmla="*/ 18 w 36"/>
                <a:gd name="T41" fmla="*/ 28 h 32"/>
                <a:gd name="T42" fmla="*/ 16 w 36"/>
                <a:gd name="T43" fmla="*/ 26 h 32"/>
                <a:gd name="T44" fmla="*/ 16 w 36"/>
                <a:gd name="T45" fmla="*/ 24 h 32"/>
                <a:gd name="T46" fmla="*/ 16 w 36"/>
                <a:gd name="T47" fmla="*/ 20 h 32"/>
                <a:gd name="T48" fmla="*/ 14 w 36"/>
                <a:gd name="T49" fmla="*/ 18 h 32"/>
                <a:gd name="T50" fmla="*/ 14 w 36"/>
                <a:gd name="T51" fmla="*/ 18 h 32"/>
                <a:gd name="T52" fmla="*/ 14 w 36"/>
                <a:gd name="T53" fmla="*/ 18 h 32"/>
                <a:gd name="T54" fmla="*/ 12 w 36"/>
                <a:gd name="T55" fmla="*/ 20 h 32"/>
                <a:gd name="T56" fmla="*/ 10 w 36"/>
                <a:gd name="T57" fmla="*/ 22 h 32"/>
                <a:gd name="T58" fmla="*/ 8 w 36"/>
                <a:gd name="T59" fmla="*/ 22 h 32"/>
                <a:gd name="T60" fmla="*/ 6 w 36"/>
                <a:gd name="T61" fmla="*/ 20 h 32"/>
                <a:gd name="T62" fmla="*/ 4 w 36"/>
                <a:gd name="T63" fmla="*/ 18 h 32"/>
                <a:gd name="T64" fmla="*/ 2 w 36"/>
                <a:gd name="T65" fmla="*/ 18 h 32"/>
                <a:gd name="T66" fmla="*/ 0 w 36"/>
                <a:gd name="T67" fmla="*/ 14 h 32"/>
                <a:gd name="T68" fmla="*/ 0 w 36"/>
                <a:gd name="T69" fmla="*/ 12 h 32"/>
                <a:gd name="T70" fmla="*/ 2 w 36"/>
                <a:gd name="T71" fmla="*/ 8 h 32"/>
                <a:gd name="T72" fmla="*/ 16 w 36"/>
                <a:gd name="T73" fmla="*/ 0 h 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
                <a:gd name="T112" fmla="*/ 0 h 32"/>
                <a:gd name="T113" fmla="*/ 36 w 36"/>
                <a:gd name="T114" fmla="*/ 32 h 3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 h="32">
                  <a:moveTo>
                    <a:pt x="16" y="0"/>
                  </a:moveTo>
                  <a:lnTo>
                    <a:pt x="16" y="0"/>
                  </a:lnTo>
                  <a:lnTo>
                    <a:pt x="18" y="0"/>
                  </a:lnTo>
                  <a:lnTo>
                    <a:pt x="20" y="0"/>
                  </a:lnTo>
                  <a:lnTo>
                    <a:pt x="24" y="0"/>
                  </a:lnTo>
                  <a:lnTo>
                    <a:pt x="28" y="0"/>
                  </a:lnTo>
                  <a:lnTo>
                    <a:pt x="30" y="2"/>
                  </a:lnTo>
                  <a:lnTo>
                    <a:pt x="32" y="6"/>
                  </a:lnTo>
                  <a:lnTo>
                    <a:pt x="34" y="8"/>
                  </a:lnTo>
                  <a:lnTo>
                    <a:pt x="36" y="12"/>
                  </a:lnTo>
                  <a:lnTo>
                    <a:pt x="36" y="16"/>
                  </a:lnTo>
                  <a:lnTo>
                    <a:pt x="36" y="22"/>
                  </a:lnTo>
                  <a:lnTo>
                    <a:pt x="32" y="28"/>
                  </a:lnTo>
                  <a:lnTo>
                    <a:pt x="30" y="30"/>
                  </a:lnTo>
                  <a:lnTo>
                    <a:pt x="28" y="32"/>
                  </a:lnTo>
                  <a:lnTo>
                    <a:pt x="26" y="30"/>
                  </a:lnTo>
                  <a:lnTo>
                    <a:pt x="24" y="30"/>
                  </a:lnTo>
                  <a:lnTo>
                    <a:pt x="20" y="30"/>
                  </a:lnTo>
                  <a:lnTo>
                    <a:pt x="18" y="28"/>
                  </a:lnTo>
                  <a:lnTo>
                    <a:pt x="16" y="26"/>
                  </a:lnTo>
                  <a:lnTo>
                    <a:pt x="16" y="24"/>
                  </a:lnTo>
                  <a:lnTo>
                    <a:pt x="16" y="20"/>
                  </a:lnTo>
                  <a:lnTo>
                    <a:pt x="14" y="18"/>
                  </a:lnTo>
                  <a:lnTo>
                    <a:pt x="12" y="20"/>
                  </a:lnTo>
                  <a:lnTo>
                    <a:pt x="10" y="22"/>
                  </a:lnTo>
                  <a:lnTo>
                    <a:pt x="8" y="22"/>
                  </a:lnTo>
                  <a:lnTo>
                    <a:pt x="6" y="20"/>
                  </a:lnTo>
                  <a:lnTo>
                    <a:pt x="4" y="18"/>
                  </a:lnTo>
                  <a:lnTo>
                    <a:pt x="2" y="18"/>
                  </a:lnTo>
                  <a:lnTo>
                    <a:pt x="0" y="14"/>
                  </a:lnTo>
                  <a:lnTo>
                    <a:pt x="0" y="12"/>
                  </a:lnTo>
                  <a:lnTo>
                    <a:pt x="2" y="8"/>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7" name="Freeform 236"/>
            <p:cNvSpPr>
              <a:spLocks noChangeArrowheads="1"/>
            </p:cNvSpPr>
            <p:nvPr/>
          </p:nvSpPr>
          <p:spPr bwMode="auto">
            <a:xfrm>
              <a:off x="344" y="824"/>
              <a:ext cx="36" cy="62"/>
            </a:xfrm>
            <a:custGeom>
              <a:avLst/>
              <a:gdLst>
                <a:gd name="T0" fmla="*/ 30 w 36"/>
                <a:gd name="T1" fmla="*/ 58 h 62"/>
                <a:gd name="T2" fmla="*/ 30 w 36"/>
                <a:gd name="T3" fmla="*/ 46 h 62"/>
                <a:gd name="T4" fmla="*/ 30 w 36"/>
                <a:gd name="T5" fmla="*/ 44 h 62"/>
                <a:gd name="T6" fmla="*/ 30 w 36"/>
                <a:gd name="T7" fmla="*/ 42 h 62"/>
                <a:gd name="T8" fmla="*/ 28 w 36"/>
                <a:gd name="T9" fmla="*/ 38 h 62"/>
                <a:gd name="T10" fmla="*/ 30 w 36"/>
                <a:gd name="T11" fmla="*/ 36 h 62"/>
                <a:gd name="T12" fmla="*/ 30 w 36"/>
                <a:gd name="T13" fmla="*/ 32 h 62"/>
                <a:gd name="T14" fmla="*/ 32 w 36"/>
                <a:gd name="T15" fmla="*/ 30 h 62"/>
                <a:gd name="T16" fmla="*/ 36 w 36"/>
                <a:gd name="T17" fmla="*/ 28 h 62"/>
                <a:gd name="T18" fmla="*/ 36 w 36"/>
                <a:gd name="T19" fmla="*/ 28 h 62"/>
                <a:gd name="T20" fmla="*/ 36 w 36"/>
                <a:gd name="T21" fmla="*/ 24 h 62"/>
                <a:gd name="T22" fmla="*/ 34 w 36"/>
                <a:gd name="T23" fmla="*/ 22 h 62"/>
                <a:gd name="T24" fmla="*/ 34 w 36"/>
                <a:gd name="T25" fmla="*/ 18 h 62"/>
                <a:gd name="T26" fmla="*/ 32 w 36"/>
                <a:gd name="T27" fmla="*/ 16 h 62"/>
                <a:gd name="T28" fmla="*/ 32 w 36"/>
                <a:gd name="T29" fmla="*/ 16 h 62"/>
                <a:gd name="T30" fmla="*/ 30 w 36"/>
                <a:gd name="T31" fmla="*/ 12 h 62"/>
                <a:gd name="T32" fmla="*/ 30 w 36"/>
                <a:gd name="T33" fmla="*/ 8 h 62"/>
                <a:gd name="T34" fmla="*/ 30 w 36"/>
                <a:gd name="T35" fmla="*/ 4 h 62"/>
                <a:gd name="T36" fmla="*/ 28 w 36"/>
                <a:gd name="T37" fmla="*/ 0 h 62"/>
                <a:gd name="T38" fmla="*/ 28 w 36"/>
                <a:gd name="T39" fmla="*/ 0 h 62"/>
                <a:gd name="T40" fmla="*/ 24 w 36"/>
                <a:gd name="T41" fmla="*/ 0 h 62"/>
                <a:gd name="T42" fmla="*/ 2 w 36"/>
                <a:gd name="T43" fmla="*/ 20 h 62"/>
                <a:gd name="T44" fmla="*/ 2 w 36"/>
                <a:gd name="T45" fmla="*/ 22 h 62"/>
                <a:gd name="T46" fmla="*/ 0 w 36"/>
                <a:gd name="T47" fmla="*/ 26 h 62"/>
                <a:gd name="T48" fmla="*/ 0 w 36"/>
                <a:gd name="T49" fmla="*/ 32 h 62"/>
                <a:gd name="T50" fmla="*/ 0 w 36"/>
                <a:gd name="T51" fmla="*/ 36 h 62"/>
                <a:gd name="T52" fmla="*/ 2 w 36"/>
                <a:gd name="T53" fmla="*/ 40 h 62"/>
                <a:gd name="T54" fmla="*/ 2 w 36"/>
                <a:gd name="T55" fmla="*/ 44 h 62"/>
                <a:gd name="T56" fmla="*/ 2 w 36"/>
                <a:gd name="T57" fmla="*/ 46 h 62"/>
                <a:gd name="T58" fmla="*/ 10 w 36"/>
                <a:gd name="T59" fmla="*/ 54 h 62"/>
                <a:gd name="T60" fmla="*/ 10 w 36"/>
                <a:gd name="T61" fmla="*/ 62 h 62"/>
                <a:gd name="T62" fmla="*/ 30 w 36"/>
                <a:gd name="T63" fmla="*/ 58 h 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62"/>
                <a:gd name="T98" fmla="*/ 36 w 36"/>
                <a:gd name="T99" fmla="*/ 62 h 6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62">
                  <a:moveTo>
                    <a:pt x="30" y="58"/>
                  </a:moveTo>
                  <a:lnTo>
                    <a:pt x="30" y="46"/>
                  </a:lnTo>
                  <a:lnTo>
                    <a:pt x="30" y="44"/>
                  </a:lnTo>
                  <a:lnTo>
                    <a:pt x="30" y="42"/>
                  </a:lnTo>
                  <a:lnTo>
                    <a:pt x="28" y="38"/>
                  </a:lnTo>
                  <a:lnTo>
                    <a:pt x="30" y="36"/>
                  </a:lnTo>
                  <a:lnTo>
                    <a:pt x="30" y="32"/>
                  </a:lnTo>
                  <a:lnTo>
                    <a:pt x="32" y="30"/>
                  </a:lnTo>
                  <a:lnTo>
                    <a:pt x="36" y="28"/>
                  </a:lnTo>
                  <a:lnTo>
                    <a:pt x="36" y="24"/>
                  </a:lnTo>
                  <a:lnTo>
                    <a:pt x="34" y="22"/>
                  </a:lnTo>
                  <a:lnTo>
                    <a:pt x="34" y="18"/>
                  </a:lnTo>
                  <a:lnTo>
                    <a:pt x="32" y="16"/>
                  </a:lnTo>
                  <a:lnTo>
                    <a:pt x="30" y="12"/>
                  </a:lnTo>
                  <a:lnTo>
                    <a:pt x="30" y="8"/>
                  </a:lnTo>
                  <a:lnTo>
                    <a:pt x="30" y="4"/>
                  </a:lnTo>
                  <a:lnTo>
                    <a:pt x="28" y="0"/>
                  </a:lnTo>
                  <a:lnTo>
                    <a:pt x="24" y="0"/>
                  </a:lnTo>
                  <a:lnTo>
                    <a:pt x="2" y="20"/>
                  </a:lnTo>
                  <a:lnTo>
                    <a:pt x="2" y="22"/>
                  </a:lnTo>
                  <a:lnTo>
                    <a:pt x="0" y="26"/>
                  </a:lnTo>
                  <a:lnTo>
                    <a:pt x="0" y="32"/>
                  </a:lnTo>
                  <a:lnTo>
                    <a:pt x="0" y="36"/>
                  </a:lnTo>
                  <a:lnTo>
                    <a:pt x="2" y="40"/>
                  </a:lnTo>
                  <a:lnTo>
                    <a:pt x="2" y="44"/>
                  </a:lnTo>
                  <a:lnTo>
                    <a:pt x="2" y="46"/>
                  </a:lnTo>
                  <a:lnTo>
                    <a:pt x="10" y="54"/>
                  </a:lnTo>
                  <a:lnTo>
                    <a:pt x="10" y="62"/>
                  </a:lnTo>
                  <a:lnTo>
                    <a:pt x="30" y="5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8" name="Freeform 237"/>
            <p:cNvSpPr>
              <a:spLocks noChangeArrowheads="1"/>
            </p:cNvSpPr>
            <p:nvPr/>
          </p:nvSpPr>
          <p:spPr bwMode="auto">
            <a:xfrm>
              <a:off x="394" y="486"/>
              <a:ext cx="168" cy="390"/>
            </a:xfrm>
            <a:custGeom>
              <a:avLst/>
              <a:gdLst>
                <a:gd name="T0" fmla="*/ 0 w 168"/>
                <a:gd name="T1" fmla="*/ 286 h 390"/>
                <a:gd name="T2" fmla="*/ 0 w 168"/>
                <a:gd name="T3" fmla="*/ 300 h 390"/>
                <a:gd name="T4" fmla="*/ 0 w 168"/>
                <a:gd name="T5" fmla="*/ 312 h 390"/>
                <a:gd name="T6" fmla="*/ 0 w 168"/>
                <a:gd name="T7" fmla="*/ 322 h 390"/>
                <a:gd name="T8" fmla="*/ 16 w 168"/>
                <a:gd name="T9" fmla="*/ 388 h 390"/>
                <a:gd name="T10" fmla="*/ 38 w 168"/>
                <a:gd name="T11" fmla="*/ 382 h 390"/>
                <a:gd name="T12" fmla="*/ 50 w 168"/>
                <a:gd name="T13" fmla="*/ 372 h 390"/>
                <a:gd name="T14" fmla="*/ 60 w 168"/>
                <a:gd name="T15" fmla="*/ 360 h 390"/>
                <a:gd name="T16" fmla="*/ 66 w 168"/>
                <a:gd name="T17" fmla="*/ 328 h 390"/>
                <a:gd name="T18" fmla="*/ 88 w 168"/>
                <a:gd name="T19" fmla="*/ 296 h 390"/>
                <a:gd name="T20" fmla="*/ 94 w 168"/>
                <a:gd name="T21" fmla="*/ 282 h 390"/>
                <a:gd name="T22" fmla="*/ 92 w 168"/>
                <a:gd name="T23" fmla="*/ 272 h 390"/>
                <a:gd name="T24" fmla="*/ 82 w 168"/>
                <a:gd name="T25" fmla="*/ 264 h 390"/>
                <a:gd name="T26" fmla="*/ 76 w 168"/>
                <a:gd name="T27" fmla="*/ 262 h 390"/>
                <a:gd name="T28" fmla="*/ 78 w 168"/>
                <a:gd name="T29" fmla="*/ 230 h 390"/>
                <a:gd name="T30" fmla="*/ 78 w 168"/>
                <a:gd name="T31" fmla="*/ 232 h 390"/>
                <a:gd name="T32" fmla="*/ 80 w 168"/>
                <a:gd name="T33" fmla="*/ 218 h 390"/>
                <a:gd name="T34" fmla="*/ 86 w 168"/>
                <a:gd name="T35" fmla="*/ 204 h 390"/>
                <a:gd name="T36" fmla="*/ 94 w 168"/>
                <a:gd name="T37" fmla="*/ 194 h 390"/>
                <a:gd name="T38" fmla="*/ 106 w 168"/>
                <a:gd name="T39" fmla="*/ 184 h 390"/>
                <a:gd name="T40" fmla="*/ 116 w 168"/>
                <a:gd name="T41" fmla="*/ 176 h 390"/>
                <a:gd name="T42" fmla="*/ 122 w 168"/>
                <a:gd name="T43" fmla="*/ 158 h 390"/>
                <a:gd name="T44" fmla="*/ 122 w 168"/>
                <a:gd name="T45" fmla="*/ 140 h 390"/>
                <a:gd name="T46" fmla="*/ 156 w 168"/>
                <a:gd name="T47" fmla="*/ 118 h 390"/>
                <a:gd name="T48" fmla="*/ 168 w 168"/>
                <a:gd name="T49" fmla="*/ 118 h 390"/>
                <a:gd name="T50" fmla="*/ 162 w 168"/>
                <a:gd name="T51" fmla="*/ 106 h 390"/>
                <a:gd name="T52" fmla="*/ 152 w 168"/>
                <a:gd name="T53" fmla="*/ 80 h 390"/>
                <a:gd name="T54" fmla="*/ 152 w 168"/>
                <a:gd name="T55" fmla="*/ 72 h 390"/>
                <a:gd name="T56" fmla="*/ 156 w 168"/>
                <a:gd name="T57" fmla="*/ 68 h 390"/>
                <a:gd name="T58" fmla="*/ 156 w 168"/>
                <a:gd name="T59" fmla="*/ 56 h 390"/>
                <a:gd name="T60" fmla="*/ 140 w 168"/>
                <a:gd name="T61" fmla="*/ 38 h 390"/>
                <a:gd name="T62" fmla="*/ 130 w 168"/>
                <a:gd name="T63" fmla="*/ 24 h 390"/>
                <a:gd name="T64" fmla="*/ 122 w 168"/>
                <a:gd name="T65" fmla="*/ 20 h 390"/>
                <a:gd name="T66" fmla="*/ 114 w 168"/>
                <a:gd name="T67" fmla="*/ 4 h 390"/>
                <a:gd name="T68" fmla="*/ 102 w 168"/>
                <a:gd name="T69" fmla="*/ 14 h 390"/>
                <a:gd name="T70" fmla="*/ 92 w 168"/>
                <a:gd name="T71" fmla="*/ 24 h 390"/>
                <a:gd name="T72" fmla="*/ 86 w 168"/>
                <a:gd name="T73" fmla="*/ 32 h 390"/>
                <a:gd name="T74" fmla="*/ 80 w 168"/>
                <a:gd name="T75" fmla="*/ 44 h 390"/>
                <a:gd name="T76" fmla="*/ 76 w 168"/>
                <a:gd name="T77" fmla="*/ 56 h 390"/>
                <a:gd name="T78" fmla="*/ 70 w 168"/>
                <a:gd name="T79" fmla="*/ 82 h 390"/>
                <a:gd name="T80" fmla="*/ 64 w 168"/>
                <a:gd name="T81" fmla="*/ 92 h 390"/>
                <a:gd name="T82" fmla="*/ 54 w 168"/>
                <a:gd name="T83" fmla="*/ 104 h 390"/>
                <a:gd name="T84" fmla="*/ 46 w 168"/>
                <a:gd name="T85" fmla="*/ 122 h 390"/>
                <a:gd name="T86" fmla="*/ 12 w 168"/>
                <a:gd name="T87" fmla="*/ 178 h 390"/>
                <a:gd name="T88" fmla="*/ 14 w 168"/>
                <a:gd name="T89" fmla="*/ 260 h 390"/>
                <a:gd name="T90" fmla="*/ 14 w 168"/>
                <a:gd name="T91" fmla="*/ 266 h 390"/>
                <a:gd name="T92" fmla="*/ 8 w 168"/>
                <a:gd name="T93" fmla="*/ 278 h 3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8"/>
                <a:gd name="T142" fmla="*/ 0 h 390"/>
                <a:gd name="T143" fmla="*/ 168 w 168"/>
                <a:gd name="T144" fmla="*/ 390 h 3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8" h="390">
                  <a:moveTo>
                    <a:pt x="0" y="280"/>
                  </a:moveTo>
                  <a:lnTo>
                    <a:pt x="0" y="282"/>
                  </a:lnTo>
                  <a:lnTo>
                    <a:pt x="0" y="286"/>
                  </a:lnTo>
                  <a:lnTo>
                    <a:pt x="0" y="292"/>
                  </a:lnTo>
                  <a:lnTo>
                    <a:pt x="0" y="296"/>
                  </a:lnTo>
                  <a:lnTo>
                    <a:pt x="0" y="300"/>
                  </a:lnTo>
                  <a:lnTo>
                    <a:pt x="0" y="302"/>
                  </a:lnTo>
                  <a:lnTo>
                    <a:pt x="0" y="308"/>
                  </a:lnTo>
                  <a:lnTo>
                    <a:pt x="0" y="312"/>
                  </a:lnTo>
                  <a:lnTo>
                    <a:pt x="0" y="318"/>
                  </a:lnTo>
                  <a:lnTo>
                    <a:pt x="0" y="322"/>
                  </a:lnTo>
                  <a:lnTo>
                    <a:pt x="0" y="350"/>
                  </a:lnTo>
                  <a:lnTo>
                    <a:pt x="12" y="368"/>
                  </a:lnTo>
                  <a:lnTo>
                    <a:pt x="16" y="388"/>
                  </a:lnTo>
                  <a:lnTo>
                    <a:pt x="24" y="390"/>
                  </a:lnTo>
                  <a:lnTo>
                    <a:pt x="36" y="386"/>
                  </a:lnTo>
                  <a:lnTo>
                    <a:pt x="38" y="382"/>
                  </a:lnTo>
                  <a:lnTo>
                    <a:pt x="42" y="378"/>
                  </a:lnTo>
                  <a:lnTo>
                    <a:pt x="46" y="374"/>
                  </a:lnTo>
                  <a:lnTo>
                    <a:pt x="50" y="372"/>
                  </a:lnTo>
                  <a:lnTo>
                    <a:pt x="54" y="372"/>
                  </a:lnTo>
                  <a:lnTo>
                    <a:pt x="54" y="370"/>
                  </a:lnTo>
                  <a:lnTo>
                    <a:pt x="60" y="360"/>
                  </a:lnTo>
                  <a:lnTo>
                    <a:pt x="64" y="346"/>
                  </a:lnTo>
                  <a:lnTo>
                    <a:pt x="66" y="334"/>
                  </a:lnTo>
                  <a:lnTo>
                    <a:pt x="66" y="328"/>
                  </a:lnTo>
                  <a:lnTo>
                    <a:pt x="66" y="320"/>
                  </a:lnTo>
                  <a:lnTo>
                    <a:pt x="84" y="300"/>
                  </a:lnTo>
                  <a:lnTo>
                    <a:pt x="88" y="296"/>
                  </a:lnTo>
                  <a:lnTo>
                    <a:pt x="92" y="290"/>
                  </a:lnTo>
                  <a:lnTo>
                    <a:pt x="92" y="286"/>
                  </a:lnTo>
                  <a:lnTo>
                    <a:pt x="94" y="282"/>
                  </a:lnTo>
                  <a:lnTo>
                    <a:pt x="94" y="278"/>
                  </a:lnTo>
                  <a:lnTo>
                    <a:pt x="92" y="278"/>
                  </a:lnTo>
                  <a:lnTo>
                    <a:pt x="92" y="272"/>
                  </a:lnTo>
                  <a:lnTo>
                    <a:pt x="90" y="268"/>
                  </a:lnTo>
                  <a:lnTo>
                    <a:pt x="86" y="266"/>
                  </a:lnTo>
                  <a:lnTo>
                    <a:pt x="82" y="264"/>
                  </a:lnTo>
                  <a:lnTo>
                    <a:pt x="80" y="264"/>
                  </a:lnTo>
                  <a:lnTo>
                    <a:pt x="78" y="262"/>
                  </a:lnTo>
                  <a:lnTo>
                    <a:pt x="76" y="262"/>
                  </a:lnTo>
                  <a:lnTo>
                    <a:pt x="78" y="228"/>
                  </a:lnTo>
                  <a:lnTo>
                    <a:pt x="78" y="230"/>
                  </a:lnTo>
                  <a:lnTo>
                    <a:pt x="78" y="232"/>
                  </a:lnTo>
                  <a:lnTo>
                    <a:pt x="78" y="230"/>
                  </a:lnTo>
                  <a:lnTo>
                    <a:pt x="80" y="226"/>
                  </a:lnTo>
                  <a:lnTo>
                    <a:pt x="80" y="218"/>
                  </a:lnTo>
                  <a:lnTo>
                    <a:pt x="82" y="212"/>
                  </a:lnTo>
                  <a:lnTo>
                    <a:pt x="84" y="208"/>
                  </a:lnTo>
                  <a:lnTo>
                    <a:pt x="86" y="204"/>
                  </a:lnTo>
                  <a:lnTo>
                    <a:pt x="88" y="200"/>
                  </a:lnTo>
                  <a:lnTo>
                    <a:pt x="90" y="196"/>
                  </a:lnTo>
                  <a:lnTo>
                    <a:pt x="94" y="194"/>
                  </a:lnTo>
                  <a:lnTo>
                    <a:pt x="98" y="190"/>
                  </a:lnTo>
                  <a:lnTo>
                    <a:pt x="104" y="188"/>
                  </a:lnTo>
                  <a:lnTo>
                    <a:pt x="106" y="184"/>
                  </a:lnTo>
                  <a:lnTo>
                    <a:pt x="110" y="184"/>
                  </a:lnTo>
                  <a:lnTo>
                    <a:pt x="110" y="182"/>
                  </a:lnTo>
                  <a:lnTo>
                    <a:pt x="116" y="176"/>
                  </a:lnTo>
                  <a:lnTo>
                    <a:pt x="120" y="170"/>
                  </a:lnTo>
                  <a:lnTo>
                    <a:pt x="122" y="164"/>
                  </a:lnTo>
                  <a:lnTo>
                    <a:pt x="122" y="158"/>
                  </a:lnTo>
                  <a:lnTo>
                    <a:pt x="122" y="156"/>
                  </a:lnTo>
                  <a:lnTo>
                    <a:pt x="122" y="154"/>
                  </a:lnTo>
                  <a:lnTo>
                    <a:pt x="122" y="140"/>
                  </a:lnTo>
                  <a:lnTo>
                    <a:pt x="134" y="130"/>
                  </a:lnTo>
                  <a:lnTo>
                    <a:pt x="144" y="120"/>
                  </a:lnTo>
                  <a:lnTo>
                    <a:pt x="156" y="118"/>
                  </a:lnTo>
                  <a:lnTo>
                    <a:pt x="166" y="120"/>
                  </a:lnTo>
                  <a:lnTo>
                    <a:pt x="168" y="118"/>
                  </a:lnTo>
                  <a:lnTo>
                    <a:pt x="168" y="116"/>
                  </a:lnTo>
                  <a:lnTo>
                    <a:pt x="166" y="114"/>
                  </a:lnTo>
                  <a:lnTo>
                    <a:pt x="162" y="106"/>
                  </a:lnTo>
                  <a:lnTo>
                    <a:pt x="158" y="96"/>
                  </a:lnTo>
                  <a:lnTo>
                    <a:pt x="154" y="86"/>
                  </a:lnTo>
                  <a:lnTo>
                    <a:pt x="152" y="80"/>
                  </a:lnTo>
                  <a:lnTo>
                    <a:pt x="152" y="78"/>
                  </a:lnTo>
                  <a:lnTo>
                    <a:pt x="152" y="76"/>
                  </a:lnTo>
                  <a:lnTo>
                    <a:pt x="152" y="72"/>
                  </a:lnTo>
                  <a:lnTo>
                    <a:pt x="154" y="70"/>
                  </a:lnTo>
                  <a:lnTo>
                    <a:pt x="156" y="68"/>
                  </a:lnTo>
                  <a:lnTo>
                    <a:pt x="158" y="64"/>
                  </a:lnTo>
                  <a:lnTo>
                    <a:pt x="158" y="60"/>
                  </a:lnTo>
                  <a:lnTo>
                    <a:pt x="156" y="56"/>
                  </a:lnTo>
                  <a:lnTo>
                    <a:pt x="152" y="50"/>
                  </a:lnTo>
                  <a:lnTo>
                    <a:pt x="142" y="42"/>
                  </a:lnTo>
                  <a:lnTo>
                    <a:pt x="140" y="38"/>
                  </a:lnTo>
                  <a:lnTo>
                    <a:pt x="136" y="32"/>
                  </a:lnTo>
                  <a:lnTo>
                    <a:pt x="132" y="28"/>
                  </a:lnTo>
                  <a:lnTo>
                    <a:pt x="130" y="24"/>
                  </a:lnTo>
                  <a:lnTo>
                    <a:pt x="126" y="22"/>
                  </a:lnTo>
                  <a:lnTo>
                    <a:pt x="124" y="20"/>
                  </a:lnTo>
                  <a:lnTo>
                    <a:pt x="122" y="20"/>
                  </a:lnTo>
                  <a:lnTo>
                    <a:pt x="118" y="0"/>
                  </a:lnTo>
                  <a:lnTo>
                    <a:pt x="116" y="2"/>
                  </a:lnTo>
                  <a:lnTo>
                    <a:pt x="114" y="4"/>
                  </a:lnTo>
                  <a:lnTo>
                    <a:pt x="110" y="6"/>
                  </a:lnTo>
                  <a:lnTo>
                    <a:pt x="106" y="10"/>
                  </a:lnTo>
                  <a:lnTo>
                    <a:pt x="102" y="14"/>
                  </a:lnTo>
                  <a:lnTo>
                    <a:pt x="98" y="18"/>
                  </a:lnTo>
                  <a:lnTo>
                    <a:pt x="94" y="22"/>
                  </a:lnTo>
                  <a:lnTo>
                    <a:pt x="92" y="24"/>
                  </a:lnTo>
                  <a:lnTo>
                    <a:pt x="90" y="26"/>
                  </a:lnTo>
                  <a:lnTo>
                    <a:pt x="88" y="28"/>
                  </a:lnTo>
                  <a:lnTo>
                    <a:pt x="86" y="32"/>
                  </a:lnTo>
                  <a:lnTo>
                    <a:pt x="84" y="36"/>
                  </a:lnTo>
                  <a:lnTo>
                    <a:pt x="82" y="40"/>
                  </a:lnTo>
                  <a:lnTo>
                    <a:pt x="80" y="44"/>
                  </a:lnTo>
                  <a:lnTo>
                    <a:pt x="78" y="48"/>
                  </a:lnTo>
                  <a:lnTo>
                    <a:pt x="78" y="52"/>
                  </a:lnTo>
                  <a:lnTo>
                    <a:pt x="76" y="56"/>
                  </a:lnTo>
                  <a:lnTo>
                    <a:pt x="72" y="60"/>
                  </a:lnTo>
                  <a:lnTo>
                    <a:pt x="72" y="82"/>
                  </a:lnTo>
                  <a:lnTo>
                    <a:pt x="70" y="82"/>
                  </a:lnTo>
                  <a:lnTo>
                    <a:pt x="70" y="84"/>
                  </a:lnTo>
                  <a:lnTo>
                    <a:pt x="66" y="88"/>
                  </a:lnTo>
                  <a:lnTo>
                    <a:pt x="64" y="92"/>
                  </a:lnTo>
                  <a:lnTo>
                    <a:pt x="60" y="96"/>
                  </a:lnTo>
                  <a:lnTo>
                    <a:pt x="56" y="100"/>
                  </a:lnTo>
                  <a:lnTo>
                    <a:pt x="54" y="104"/>
                  </a:lnTo>
                  <a:lnTo>
                    <a:pt x="50" y="106"/>
                  </a:lnTo>
                  <a:lnTo>
                    <a:pt x="48" y="106"/>
                  </a:lnTo>
                  <a:lnTo>
                    <a:pt x="46" y="122"/>
                  </a:lnTo>
                  <a:lnTo>
                    <a:pt x="36" y="140"/>
                  </a:lnTo>
                  <a:lnTo>
                    <a:pt x="34" y="164"/>
                  </a:lnTo>
                  <a:lnTo>
                    <a:pt x="12" y="178"/>
                  </a:lnTo>
                  <a:lnTo>
                    <a:pt x="16" y="184"/>
                  </a:lnTo>
                  <a:lnTo>
                    <a:pt x="16" y="234"/>
                  </a:lnTo>
                  <a:lnTo>
                    <a:pt x="14" y="260"/>
                  </a:lnTo>
                  <a:lnTo>
                    <a:pt x="14" y="262"/>
                  </a:lnTo>
                  <a:lnTo>
                    <a:pt x="14" y="264"/>
                  </a:lnTo>
                  <a:lnTo>
                    <a:pt x="14" y="266"/>
                  </a:lnTo>
                  <a:lnTo>
                    <a:pt x="12" y="270"/>
                  </a:lnTo>
                  <a:lnTo>
                    <a:pt x="12" y="274"/>
                  </a:lnTo>
                  <a:lnTo>
                    <a:pt x="8" y="278"/>
                  </a:lnTo>
                  <a:lnTo>
                    <a:pt x="4" y="280"/>
                  </a:lnTo>
                  <a:lnTo>
                    <a:pt x="0" y="2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9" name="Freeform 238"/>
            <p:cNvSpPr>
              <a:spLocks noChangeArrowheads="1"/>
            </p:cNvSpPr>
            <p:nvPr/>
          </p:nvSpPr>
          <p:spPr bwMode="auto">
            <a:xfrm>
              <a:off x="512" y="458"/>
              <a:ext cx="124" cy="311"/>
            </a:xfrm>
            <a:custGeom>
              <a:avLst/>
              <a:gdLst>
                <a:gd name="T0" fmla="*/ 102 w 124"/>
                <a:gd name="T1" fmla="*/ 62 h 310"/>
                <a:gd name="T2" fmla="*/ 122 w 124"/>
                <a:gd name="T3" fmla="*/ 112 h 310"/>
                <a:gd name="T4" fmla="*/ 112 w 124"/>
                <a:gd name="T5" fmla="*/ 128 h 310"/>
                <a:gd name="T6" fmla="*/ 114 w 124"/>
                <a:gd name="T7" fmla="*/ 134 h 310"/>
                <a:gd name="T8" fmla="*/ 118 w 124"/>
                <a:gd name="T9" fmla="*/ 144 h 310"/>
                <a:gd name="T10" fmla="*/ 118 w 124"/>
                <a:gd name="T11" fmla="*/ 152 h 310"/>
                <a:gd name="T12" fmla="*/ 114 w 124"/>
                <a:gd name="T13" fmla="*/ 182 h 310"/>
                <a:gd name="T14" fmla="*/ 114 w 124"/>
                <a:gd name="T15" fmla="*/ 212 h 310"/>
                <a:gd name="T16" fmla="*/ 122 w 124"/>
                <a:gd name="T17" fmla="*/ 222 h 310"/>
                <a:gd name="T18" fmla="*/ 124 w 124"/>
                <a:gd name="T19" fmla="*/ 254 h 310"/>
                <a:gd name="T20" fmla="*/ 124 w 124"/>
                <a:gd name="T21" fmla="*/ 260 h 310"/>
                <a:gd name="T22" fmla="*/ 90 w 124"/>
                <a:gd name="T23" fmla="*/ 292 h 310"/>
                <a:gd name="T24" fmla="*/ 92 w 124"/>
                <a:gd name="T25" fmla="*/ 294 h 310"/>
                <a:gd name="T26" fmla="*/ 88 w 124"/>
                <a:gd name="T27" fmla="*/ 294 h 310"/>
                <a:gd name="T28" fmla="*/ 80 w 124"/>
                <a:gd name="T29" fmla="*/ 292 h 310"/>
                <a:gd name="T30" fmla="*/ 72 w 124"/>
                <a:gd name="T31" fmla="*/ 296 h 310"/>
                <a:gd name="T32" fmla="*/ 54 w 124"/>
                <a:gd name="T33" fmla="*/ 302 h 310"/>
                <a:gd name="T34" fmla="*/ 48 w 124"/>
                <a:gd name="T35" fmla="*/ 304 h 310"/>
                <a:gd name="T36" fmla="*/ 38 w 124"/>
                <a:gd name="T37" fmla="*/ 306 h 310"/>
                <a:gd name="T38" fmla="*/ 24 w 124"/>
                <a:gd name="T39" fmla="*/ 306 h 310"/>
                <a:gd name="T40" fmla="*/ 20 w 124"/>
                <a:gd name="T41" fmla="*/ 304 h 310"/>
                <a:gd name="T42" fmla="*/ 12 w 124"/>
                <a:gd name="T43" fmla="*/ 298 h 310"/>
                <a:gd name="T44" fmla="*/ 6 w 124"/>
                <a:gd name="T45" fmla="*/ 292 h 310"/>
                <a:gd name="T46" fmla="*/ 4 w 124"/>
                <a:gd name="T47" fmla="*/ 286 h 310"/>
                <a:gd name="T48" fmla="*/ 4 w 124"/>
                <a:gd name="T49" fmla="*/ 278 h 310"/>
                <a:gd name="T50" fmla="*/ 4 w 124"/>
                <a:gd name="T51" fmla="*/ 268 h 310"/>
                <a:gd name="T52" fmla="*/ 4 w 124"/>
                <a:gd name="T53" fmla="*/ 230 h 310"/>
                <a:gd name="T54" fmla="*/ 6 w 124"/>
                <a:gd name="T55" fmla="*/ 224 h 310"/>
                <a:gd name="T56" fmla="*/ 12 w 124"/>
                <a:gd name="T57" fmla="*/ 212 h 310"/>
                <a:gd name="T58" fmla="*/ 42 w 124"/>
                <a:gd name="T59" fmla="*/ 186 h 310"/>
                <a:gd name="T60" fmla="*/ 50 w 124"/>
                <a:gd name="T61" fmla="*/ 178 h 310"/>
                <a:gd name="T62" fmla="*/ 56 w 124"/>
                <a:gd name="T63" fmla="*/ 158 h 310"/>
                <a:gd name="T64" fmla="*/ 48 w 124"/>
                <a:gd name="T65" fmla="*/ 148 h 310"/>
                <a:gd name="T66" fmla="*/ 50 w 124"/>
                <a:gd name="T67" fmla="*/ 146 h 310"/>
                <a:gd name="T68" fmla="*/ 48 w 124"/>
                <a:gd name="T69" fmla="*/ 142 h 310"/>
                <a:gd name="T70" fmla="*/ 38 w 124"/>
                <a:gd name="T71" fmla="*/ 122 h 310"/>
                <a:gd name="T72" fmla="*/ 34 w 124"/>
                <a:gd name="T73" fmla="*/ 100 h 310"/>
                <a:gd name="T74" fmla="*/ 36 w 124"/>
                <a:gd name="T75" fmla="*/ 98 h 310"/>
                <a:gd name="T76" fmla="*/ 40 w 124"/>
                <a:gd name="T77" fmla="*/ 94 h 310"/>
                <a:gd name="T78" fmla="*/ 38 w 124"/>
                <a:gd name="T79" fmla="*/ 86 h 310"/>
                <a:gd name="T80" fmla="*/ 32 w 124"/>
                <a:gd name="T81" fmla="*/ 76 h 310"/>
                <a:gd name="T82" fmla="*/ 22 w 124"/>
                <a:gd name="T83" fmla="*/ 68 h 310"/>
                <a:gd name="T84" fmla="*/ 18 w 124"/>
                <a:gd name="T85" fmla="*/ 62 h 310"/>
                <a:gd name="T86" fmla="*/ 10 w 124"/>
                <a:gd name="T87" fmla="*/ 52 h 310"/>
                <a:gd name="T88" fmla="*/ 0 w 124"/>
                <a:gd name="T89" fmla="*/ 28 h 310"/>
                <a:gd name="T90" fmla="*/ 10 w 124"/>
                <a:gd name="T91" fmla="*/ 20 h 310"/>
                <a:gd name="T92" fmla="*/ 28 w 124"/>
                <a:gd name="T93" fmla="*/ 16 h 310"/>
                <a:gd name="T94" fmla="*/ 40 w 124"/>
                <a:gd name="T95" fmla="*/ 24 h 310"/>
                <a:gd name="T96" fmla="*/ 58 w 124"/>
                <a:gd name="T97" fmla="*/ 22 h 310"/>
                <a:gd name="T98" fmla="*/ 72 w 124"/>
                <a:gd name="T99" fmla="*/ 14 h 310"/>
                <a:gd name="T100" fmla="*/ 72 w 124"/>
                <a:gd name="T101" fmla="*/ 12 h 310"/>
                <a:gd name="T102" fmla="*/ 76 w 124"/>
                <a:gd name="T103" fmla="*/ 6 h 310"/>
                <a:gd name="T104" fmla="*/ 82 w 124"/>
                <a:gd name="T105" fmla="*/ 2 h 310"/>
                <a:gd name="T106" fmla="*/ 92 w 124"/>
                <a:gd name="T107" fmla="*/ 2 h 310"/>
                <a:gd name="T108" fmla="*/ 120 w 124"/>
                <a:gd name="T109" fmla="*/ 20 h 310"/>
                <a:gd name="T110" fmla="*/ 116 w 124"/>
                <a:gd name="T111" fmla="*/ 26 h 310"/>
                <a:gd name="T112" fmla="*/ 102 w 124"/>
                <a:gd name="T113" fmla="*/ 46 h 3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4"/>
                <a:gd name="T172" fmla="*/ 0 h 310"/>
                <a:gd name="T173" fmla="*/ 124 w 124"/>
                <a:gd name="T174" fmla="*/ 310 h 3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4" h="310">
                  <a:moveTo>
                    <a:pt x="102" y="46"/>
                  </a:moveTo>
                  <a:lnTo>
                    <a:pt x="102" y="62"/>
                  </a:lnTo>
                  <a:lnTo>
                    <a:pt x="122" y="82"/>
                  </a:lnTo>
                  <a:lnTo>
                    <a:pt x="122" y="112"/>
                  </a:lnTo>
                  <a:lnTo>
                    <a:pt x="110" y="126"/>
                  </a:lnTo>
                  <a:lnTo>
                    <a:pt x="112" y="128"/>
                  </a:lnTo>
                  <a:lnTo>
                    <a:pt x="112" y="130"/>
                  </a:lnTo>
                  <a:lnTo>
                    <a:pt x="114" y="134"/>
                  </a:lnTo>
                  <a:lnTo>
                    <a:pt x="116" y="140"/>
                  </a:lnTo>
                  <a:lnTo>
                    <a:pt x="118" y="144"/>
                  </a:lnTo>
                  <a:lnTo>
                    <a:pt x="118" y="146"/>
                  </a:lnTo>
                  <a:lnTo>
                    <a:pt x="118" y="152"/>
                  </a:lnTo>
                  <a:lnTo>
                    <a:pt x="116" y="164"/>
                  </a:lnTo>
                  <a:lnTo>
                    <a:pt x="114" y="182"/>
                  </a:lnTo>
                  <a:lnTo>
                    <a:pt x="114" y="200"/>
                  </a:lnTo>
                  <a:lnTo>
                    <a:pt x="114" y="212"/>
                  </a:lnTo>
                  <a:lnTo>
                    <a:pt x="118" y="218"/>
                  </a:lnTo>
                  <a:lnTo>
                    <a:pt x="122" y="222"/>
                  </a:lnTo>
                  <a:lnTo>
                    <a:pt x="124" y="234"/>
                  </a:lnTo>
                  <a:lnTo>
                    <a:pt x="124" y="254"/>
                  </a:lnTo>
                  <a:lnTo>
                    <a:pt x="124" y="258"/>
                  </a:lnTo>
                  <a:lnTo>
                    <a:pt x="124" y="260"/>
                  </a:lnTo>
                  <a:lnTo>
                    <a:pt x="122" y="260"/>
                  </a:lnTo>
                  <a:lnTo>
                    <a:pt x="90" y="292"/>
                  </a:lnTo>
                  <a:lnTo>
                    <a:pt x="90" y="294"/>
                  </a:lnTo>
                  <a:lnTo>
                    <a:pt x="92" y="294"/>
                  </a:lnTo>
                  <a:lnTo>
                    <a:pt x="90" y="294"/>
                  </a:lnTo>
                  <a:lnTo>
                    <a:pt x="88" y="294"/>
                  </a:lnTo>
                  <a:lnTo>
                    <a:pt x="84" y="292"/>
                  </a:lnTo>
                  <a:lnTo>
                    <a:pt x="80" y="292"/>
                  </a:lnTo>
                  <a:lnTo>
                    <a:pt x="76" y="294"/>
                  </a:lnTo>
                  <a:lnTo>
                    <a:pt x="72" y="296"/>
                  </a:lnTo>
                  <a:lnTo>
                    <a:pt x="68" y="298"/>
                  </a:lnTo>
                  <a:lnTo>
                    <a:pt x="54" y="302"/>
                  </a:lnTo>
                  <a:lnTo>
                    <a:pt x="52" y="302"/>
                  </a:lnTo>
                  <a:lnTo>
                    <a:pt x="48" y="304"/>
                  </a:lnTo>
                  <a:lnTo>
                    <a:pt x="44" y="304"/>
                  </a:lnTo>
                  <a:lnTo>
                    <a:pt x="38" y="306"/>
                  </a:lnTo>
                  <a:lnTo>
                    <a:pt x="34" y="310"/>
                  </a:lnTo>
                  <a:lnTo>
                    <a:pt x="24" y="306"/>
                  </a:lnTo>
                  <a:lnTo>
                    <a:pt x="22" y="304"/>
                  </a:lnTo>
                  <a:lnTo>
                    <a:pt x="20" y="304"/>
                  </a:lnTo>
                  <a:lnTo>
                    <a:pt x="16" y="300"/>
                  </a:lnTo>
                  <a:lnTo>
                    <a:pt x="12" y="298"/>
                  </a:lnTo>
                  <a:lnTo>
                    <a:pt x="8" y="294"/>
                  </a:lnTo>
                  <a:lnTo>
                    <a:pt x="6" y="292"/>
                  </a:lnTo>
                  <a:lnTo>
                    <a:pt x="4" y="288"/>
                  </a:lnTo>
                  <a:lnTo>
                    <a:pt x="4" y="286"/>
                  </a:lnTo>
                  <a:lnTo>
                    <a:pt x="4" y="284"/>
                  </a:lnTo>
                  <a:lnTo>
                    <a:pt x="4" y="278"/>
                  </a:lnTo>
                  <a:lnTo>
                    <a:pt x="4" y="272"/>
                  </a:lnTo>
                  <a:lnTo>
                    <a:pt x="4" y="268"/>
                  </a:lnTo>
                  <a:lnTo>
                    <a:pt x="4" y="262"/>
                  </a:lnTo>
                  <a:lnTo>
                    <a:pt x="4" y="230"/>
                  </a:lnTo>
                  <a:lnTo>
                    <a:pt x="4" y="228"/>
                  </a:lnTo>
                  <a:lnTo>
                    <a:pt x="6" y="224"/>
                  </a:lnTo>
                  <a:lnTo>
                    <a:pt x="8" y="218"/>
                  </a:lnTo>
                  <a:lnTo>
                    <a:pt x="12" y="212"/>
                  </a:lnTo>
                  <a:lnTo>
                    <a:pt x="20" y="206"/>
                  </a:lnTo>
                  <a:lnTo>
                    <a:pt x="42" y="186"/>
                  </a:lnTo>
                  <a:lnTo>
                    <a:pt x="46" y="184"/>
                  </a:lnTo>
                  <a:lnTo>
                    <a:pt x="50" y="178"/>
                  </a:lnTo>
                  <a:lnTo>
                    <a:pt x="56" y="170"/>
                  </a:lnTo>
                  <a:lnTo>
                    <a:pt x="56" y="158"/>
                  </a:lnTo>
                  <a:lnTo>
                    <a:pt x="48" y="148"/>
                  </a:lnTo>
                  <a:lnTo>
                    <a:pt x="50" y="146"/>
                  </a:lnTo>
                  <a:lnTo>
                    <a:pt x="50" y="144"/>
                  </a:lnTo>
                  <a:lnTo>
                    <a:pt x="48" y="142"/>
                  </a:lnTo>
                  <a:lnTo>
                    <a:pt x="42" y="132"/>
                  </a:lnTo>
                  <a:lnTo>
                    <a:pt x="38" y="122"/>
                  </a:lnTo>
                  <a:lnTo>
                    <a:pt x="34" y="110"/>
                  </a:lnTo>
                  <a:lnTo>
                    <a:pt x="34" y="100"/>
                  </a:lnTo>
                  <a:lnTo>
                    <a:pt x="36" y="98"/>
                  </a:lnTo>
                  <a:lnTo>
                    <a:pt x="38" y="96"/>
                  </a:lnTo>
                  <a:lnTo>
                    <a:pt x="40" y="94"/>
                  </a:lnTo>
                  <a:lnTo>
                    <a:pt x="40" y="90"/>
                  </a:lnTo>
                  <a:lnTo>
                    <a:pt x="38" y="86"/>
                  </a:lnTo>
                  <a:lnTo>
                    <a:pt x="36" y="82"/>
                  </a:lnTo>
                  <a:lnTo>
                    <a:pt x="32" y="76"/>
                  </a:lnTo>
                  <a:lnTo>
                    <a:pt x="24" y="70"/>
                  </a:lnTo>
                  <a:lnTo>
                    <a:pt x="22" y="68"/>
                  </a:lnTo>
                  <a:lnTo>
                    <a:pt x="22" y="66"/>
                  </a:lnTo>
                  <a:lnTo>
                    <a:pt x="18" y="62"/>
                  </a:lnTo>
                  <a:lnTo>
                    <a:pt x="16" y="56"/>
                  </a:lnTo>
                  <a:lnTo>
                    <a:pt x="10" y="52"/>
                  </a:lnTo>
                  <a:lnTo>
                    <a:pt x="4" y="48"/>
                  </a:lnTo>
                  <a:lnTo>
                    <a:pt x="0" y="28"/>
                  </a:lnTo>
                  <a:lnTo>
                    <a:pt x="2" y="26"/>
                  </a:lnTo>
                  <a:lnTo>
                    <a:pt x="10" y="20"/>
                  </a:lnTo>
                  <a:lnTo>
                    <a:pt x="18" y="16"/>
                  </a:lnTo>
                  <a:lnTo>
                    <a:pt x="28" y="16"/>
                  </a:lnTo>
                  <a:lnTo>
                    <a:pt x="38" y="22"/>
                  </a:lnTo>
                  <a:lnTo>
                    <a:pt x="40" y="24"/>
                  </a:lnTo>
                  <a:lnTo>
                    <a:pt x="48" y="24"/>
                  </a:lnTo>
                  <a:lnTo>
                    <a:pt x="58" y="22"/>
                  </a:lnTo>
                  <a:lnTo>
                    <a:pt x="66" y="20"/>
                  </a:lnTo>
                  <a:lnTo>
                    <a:pt x="72" y="14"/>
                  </a:lnTo>
                  <a:lnTo>
                    <a:pt x="72" y="12"/>
                  </a:lnTo>
                  <a:lnTo>
                    <a:pt x="74" y="8"/>
                  </a:lnTo>
                  <a:lnTo>
                    <a:pt x="76" y="6"/>
                  </a:lnTo>
                  <a:lnTo>
                    <a:pt x="78" y="2"/>
                  </a:lnTo>
                  <a:lnTo>
                    <a:pt x="82" y="2"/>
                  </a:lnTo>
                  <a:lnTo>
                    <a:pt x="86" y="0"/>
                  </a:lnTo>
                  <a:lnTo>
                    <a:pt x="92" y="2"/>
                  </a:lnTo>
                  <a:lnTo>
                    <a:pt x="122" y="18"/>
                  </a:lnTo>
                  <a:lnTo>
                    <a:pt x="120" y="20"/>
                  </a:lnTo>
                  <a:lnTo>
                    <a:pt x="120" y="22"/>
                  </a:lnTo>
                  <a:lnTo>
                    <a:pt x="116" y="26"/>
                  </a:lnTo>
                  <a:lnTo>
                    <a:pt x="110" y="28"/>
                  </a:lnTo>
                  <a:lnTo>
                    <a:pt x="102"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0" name="Freeform 239"/>
            <p:cNvSpPr>
              <a:spLocks noChangeArrowheads="1"/>
            </p:cNvSpPr>
            <p:nvPr/>
          </p:nvSpPr>
          <p:spPr bwMode="auto">
            <a:xfrm>
              <a:off x="372" y="896"/>
              <a:ext cx="55" cy="84"/>
            </a:xfrm>
            <a:custGeom>
              <a:avLst/>
              <a:gdLst>
                <a:gd name="T0" fmla="*/ 18 w 54"/>
                <a:gd name="T1" fmla="*/ 80 h 84"/>
                <a:gd name="T2" fmla="*/ 4 w 54"/>
                <a:gd name="T3" fmla="*/ 82 h 84"/>
                <a:gd name="T4" fmla="*/ 0 w 54"/>
                <a:gd name="T5" fmla="*/ 78 h 84"/>
                <a:gd name="T6" fmla="*/ 2 w 54"/>
                <a:gd name="T7" fmla="*/ 74 h 84"/>
                <a:gd name="T8" fmla="*/ 4 w 54"/>
                <a:gd name="T9" fmla="*/ 72 h 84"/>
                <a:gd name="T10" fmla="*/ 4 w 54"/>
                <a:gd name="T11" fmla="*/ 62 h 84"/>
                <a:gd name="T12" fmla="*/ 10 w 54"/>
                <a:gd name="T13" fmla="*/ 56 h 84"/>
                <a:gd name="T14" fmla="*/ 14 w 54"/>
                <a:gd name="T15" fmla="*/ 54 h 84"/>
                <a:gd name="T16" fmla="*/ 10 w 54"/>
                <a:gd name="T17" fmla="*/ 48 h 84"/>
                <a:gd name="T18" fmla="*/ 10 w 54"/>
                <a:gd name="T19" fmla="*/ 46 h 84"/>
                <a:gd name="T20" fmla="*/ 12 w 54"/>
                <a:gd name="T21" fmla="*/ 44 h 84"/>
                <a:gd name="T22" fmla="*/ 16 w 54"/>
                <a:gd name="T23" fmla="*/ 40 h 84"/>
                <a:gd name="T24" fmla="*/ 16 w 54"/>
                <a:gd name="T25" fmla="*/ 36 h 84"/>
                <a:gd name="T26" fmla="*/ 12 w 54"/>
                <a:gd name="T27" fmla="*/ 30 h 84"/>
                <a:gd name="T28" fmla="*/ 16 w 54"/>
                <a:gd name="T29" fmla="*/ 28 h 84"/>
                <a:gd name="T30" fmla="*/ 20 w 54"/>
                <a:gd name="T31" fmla="*/ 28 h 84"/>
                <a:gd name="T32" fmla="*/ 20 w 54"/>
                <a:gd name="T33" fmla="*/ 28 h 84"/>
                <a:gd name="T34" fmla="*/ 14 w 54"/>
                <a:gd name="T35" fmla="*/ 26 h 84"/>
                <a:gd name="T36" fmla="*/ 10 w 54"/>
                <a:gd name="T37" fmla="*/ 26 h 84"/>
                <a:gd name="T38" fmla="*/ 10 w 54"/>
                <a:gd name="T39" fmla="*/ 20 h 84"/>
                <a:gd name="T40" fmla="*/ 10 w 54"/>
                <a:gd name="T41" fmla="*/ 14 h 84"/>
                <a:gd name="T42" fmla="*/ 14 w 54"/>
                <a:gd name="T43" fmla="*/ 14 h 84"/>
                <a:gd name="T44" fmla="*/ 20 w 54"/>
                <a:gd name="T45" fmla="*/ 10 h 84"/>
                <a:gd name="T46" fmla="*/ 38 w 54"/>
                <a:gd name="T47" fmla="*/ 2 h 84"/>
                <a:gd name="T48" fmla="*/ 46 w 54"/>
                <a:gd name="T49" fmla="*/ 12 h 84"/>
                <a:gd name="T50" fmla="*/ 46 w 54"/>
                <a:gd name="T51" fmla="*/ 20 h 84"/>
                <a:gd name="T52" fmla="*/ 46 w 54"/>
                <a:gd name="T53" fmla="*/ 28 h 84"/>
                <a:gd name="T54" fmla="*/ 46 w 54"/>
                <a:gd name="T55" fmla="*/ 30 h 84"/>
                <a:gd name="T56" fmla="*/ 46 w 54"/>
                <a:gd name="T57" fmla="*/ 34 h 84"/>
                <a:gd name="T58" fmla="*/ 42 w 54"/>
                <a:gd name="T59" fmla="*/ 36 h 84"/>
                <a:gd name="T60" fmla="*/ 46 w 54"/>
                <a:gd name="T61" fmla="*/ 40 h 84"/>
                <a:gd name="T62" fmla="*/ 50 w 54"/>
                <a:gd name="T63" fmla="*/ 42 h 84"/>
                <a:gd name="T64" fmla="*/ 52 w 54"/>
                <a:gd name="T65" fmla="*/ 46 h 84"/>
                <a:gd name="T66" fmla="*/ 54 w 54"/>
                <a:gd name="T67" fmla="*/ 50 h 84"/>
                <a:gd name="T68" fmla="*/ 52 w 54"/>
                <a:gd name="T69" fmla="*/ 52 h 84"/>
                <a:gd name="T70" fmla="*/ 48 w 54"/>
                <a:gd name="T71" fmla="*/ 56 h 84"/>
                <a:gd name="T72" fmla="*/ 48 w 54"/>
                <a:gd name="T73" fmla="*/ 58 h 84"/>
                <a:gd name="T74" fmla="*/ 50 w 54"/>
                <a:gd name="T75" fmla="*/ 60 h 84"/>
                <a:gd name="T76" fmla="*/ 50 w 54"/>
                <a:gd name="T77" fmla="*/ 64 h 84"/>
                <a:gd name="T78" fmla="*/ 48 w 54"/>
                <a:gd name="T79" fmla="*/ 68 h 84"/>
                <a:gd name="T80" fmla="*/ 48 w 54"/>
                <a:gd name="T81" fmla="*/ 70 h 84"/>
                <a:gd name="T82" fmla="*/ 50 w 54"/>
                <a:gd name="T83" fmla="*/ 74 h 84"/>
                <a:gd name="T84" fmla="*/ 50 w 54"/>
                <a:gd name="T85" fmla="*/ 78 h 84"/>
                <a:gd name="T86" fmla="*/ 48 w 54"/>
                <a:gd name="T87" fmla="*/ 80 h 84"/>
                <a:gd name="T88" fmla="*/ 44 w 54"/>
                <a:gd name="T89" fmla="*/ 76 h 84"/>
                <a:gd name="T90" fmla="*/ 46 w 54"/>
                <a:gd name="T91" fmla="*/ 80 h 84"/>
                <a:gd name="T92" fmla="*/ 42 w 54"/>
                <a:gd name="T93" fmla="*/ 80 h 84"/>
                <a:gd name="T94" fmla="*/ 38 w 54"/>
                <a:gd name="T95" fmla="*/ 82 h 84"/>
                <a:gd name="T96" fmla="*/ 34 w 54"/>
                <a:gd name="T97" fmla="*/ 82 h 84"/>
                <a:gd name="T98" fmla="*/ 32 w 54"/>
                <a:gd name="T99" fmla="*/ 84 h 84"/>
                <a:gd name="T100" fmla="*/ 28 w 54"/>
                <a:gd name="T101" fmla="*/ 84 h 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4"/>
                <a:gd name="T154" fmla="*/ 0 h 84"/>
                <a:gd name="T155" fmla="*/ 54 w 54"/>
                <a:gd name="T156" fmla="*/ 84 h 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4" h="84">
                  <a:moveTo>
                    <a:pt x="26" y="84"/>
                  </a:moveTo>
                  <a:lnTo>
                    <a:pt x="18" y="80"/>
                  </a:lnTo>
                  <a:lnTo>
                    <a:pt x="12" y="80"/>
                  </a:lnTo>
                  <a:lnTo>
                    <a:pt x="4" y="82"/>
                  </a:lnTo>
                  <a:lnTo>
                    <a:pt x="2" y="80"/>
                  </a:lnTo>
                  <a:lnTo>
                    <a:pt x="0" y="78"/>
                  </a:lnTo>
                  <a:lnTo>
                    <a:pt x="2" y="76"/>
                  </a:lnTo>
                  <a:lnTo>
                    <a:pt x="2" y="74"/>
                  </a:lnTo>
                  <a:lnTo>
                    <a:pt x="4" y="72"/>
                  </a:lnTo>
                  <a:lnTo>
                    <a:pt x="4" y="64"/>
                  </a:lnTo>
                  <a:lnTo>
                    <a:pt x="4" y="62"/>
                  </a:lnTo>
                  <a:lnTo>
                    <a:pt x="8" y="58"/>
                  </a:lnTo>
                  <a:lnTo>
                    <a:pt x="10" y="56"/>
                  </a:lnTo>
                  <a:lnTo>
                    <a:pt x="12" y="54"/>
                  </a:lnTo>
                  <a:lnTo>
                    <a:pt x="14" y="54"/>
                  </a:lnTo>
                  <a:lnTo>
                    <a:pt x="10" y="52"/>
                  </a:lnTo>
                  <a:lnTo>
                    <a:pt x="10" y="48"/>
                  </a:lnTo>
                  <a:lnTo>
                    <a:pt x="10" y="46"/>
                  </a:lnTo>
                  <a:lnTo>
                    <a:pt x="10" y="44"/>
                  </a:lnTo>
                  <a:lnTo>
                    <a:pt x="12" y="44"/>
                  </a:lnTo>
                  <a:lnTo>
                    <a:pt x="14" y="42"/>
                  </a:lnTo>
                  <a:lnTo>
                    <a:pt x="16" y="40"/>
                  </a:lnTo>
                  <a:lnTo>
                    <a:pt x="16" y="38"/>
                  </a:lnTo>
                  <a:lnTo>
                    <a:pt x="16" y="36"/>
                  </a:lnTo>
                  <a:lnTo>
                    <a:pt x="12" y="30"/>
                  </a:lnTo>
                  <a:lnTo>
                    <a:pt x="12" y="28"/>
                  </a:lnTo>
                  <a:lnTo>
                    <a:pt x="16" y="28"/>
                  </a:lnTo>
                  <a:lnTo>
                    <a:pt x="18" y="28"/>
                  </a:lnTo>
                  <a:lnTo>
                    <a:pt x="20" y="28"/>
                  </a:lnTo>
                  <a:lnTo>
                    <a:pt x="22" y="28"/>
                  </a:lnTo>
                  <a:lnTo>
                    <a:pt x="20" y="28"/>
                  </a:lnTo>
                  <a:lnTo>
                    <a:pt x="16" y="26"/>
                  </a:lnTo>
                  <a:lnTo>
                    <a:pt x="14" y="26"/>
                  </a:lnTo>
                  <a:lnTo>
                    <a:pt x="12" y="26"/>
                  </a:lnTo>
                  <a:lnTo>
                    <a:pt x="10" y="26"/>
                  </a:lnTo>
                  <a:lnTo>
                    <a:pt x="10" y="24"/>
                  </a:lnTo>
                  <a:lnTo>
                    <a:pt x="10" y="20"/>
                  </a:lnTo>
                  <a:lnTo>
                    <a:pt x="10" y="14"/>
                  </a:lnTo>
                  <a:lnTo>
                    <a:pt x="12" y="16"/>
                  </a:lnTo>
                  <a:lnTo>
                    <a:pt x="14" y="14"/>
                  </a:lnTo>
                  <a:lnTo>
                    <a:pt x="16" y="14"/>
                  </a:lnTo>
                  <a:lnTo>
                    <a:pt x="20" y="10"/>
                  </a:lnTo>
                  <a:lnTo>
                    <a:pt x="32" y="0"/>
                  </a:lnTo>
                  <a:lnTo>
                    <a:pt x="38" y="2"/>
                  </a:lnTo>
                  <a:lnTo>
                    <a:pt x="46" y="12"/>
                  </a:lnTo>
                  <a:lnTo>
                    <a:pt x="46" y="16"/>
                  </a:lnTo>
                  <a:lnTo>
                    <a:pt x="46" y="20"/>
                  </a:lnTo>
                  <a:lnTo>
                    <a:pt x="46" y="24"/>
                  </a:lnTo>
                  <a:lnTo>
                    <a:pt x="46" y="28"/>
                  </a:lnTo>
                  <a:lnTo>
                    <a:pt x="46" y="30"/>
                  </a:lnTo>
                  <a:lnTo>
                    <a:pt x="46" y="32"/>
                  </a:lnTo>
                  <a:lnTo>
                    <a:pt x="46" y="34"/>
                  </a:lnTo>
                  <a:lnTo>
                    <a:pt x="42" y="34"/>
                  </a:lnTo>
                  <a:lnTo>
                    <a:pt x="42" y="36"/>
                  </a:lnTo>
                  <a:lnTo>
                    <a:pt x="44" y="36"/>
                  </a:lnTo>
                  <a:lnTo>
                    <a:pt x="46" y="40"/>
                  </a:lnTo>
                  <a:lnTo>
                    <a:pt x="48" y="42"/>
                  </a:lnTo>
                  <a:lnTo>
                    <a:pt x="50" y="42"/>
                  </a:lnTo>
                  <a:lnTo>
                    <a:pt x="50" y="44"/>
                  </a:lnTo>
                  <a:lnTo>
                    <a:pt x="52" y="46"/>
                  </a:lnTo>
                  <a:lnTo>
                    <a:pt x="54" y="48"/>
                  </a:lnTo>
                  <a:lnTo>
                    <a:pt x="54" y="50"/>
                  </a:lnTo>
                  <a:lnTo>
                    <a:pt x="52" y="52"/>
                  </a:lnTo>
                  <a:lnTo>
                    <a:pt x="50" y="54"/>
                  </a:lnTo>
                  <a:lnTo>
                    <a:pt x="48" y="56"/>
                  </a:lnTo>
                  <a:lnTo>
                    <a:pt x="48" y="58"/>
                  </a:lnTo>
                  <a:lnTo>
                    <a:pt x="50" y="60"/>
                  </a:lnTo>
                  <a:lnTo>
                    <a:pt x="50" y="62"/>
                  </a:lnTo>
                  <a:lnTo>
                    <a:pt x="50" y="64"/>
                  </a:lnTo>
                  <a:lnTo>
                    <a:pt x="48" y="66"/>
                  </a:lnTo>
                  <a:lnTo>
                    <a:pt x="48" y="68"/>
                  </a:lnTo>
                  <a:lnTo>
                    <a:pt x="50" y="70"/>
                  </a:lnTo>
                  <a:lnTo>
                    <a:pt x="48" y="70"/>
                  </a:lnTo>
                  <a:lnTo>
                    <a:pt x="48" y="72"/>
                  </a:lnTo>
                  <a:lnTo>
                    <a:pt x="50" y="74"/>
                  </a:lnTo>
                  <a:lnTo>
                    <a:pt x="50" y="76"/>
                  </a:lnTo>
                  <a:lnTo>
                    <a:pt x="50" y="78"/>
                  </a:lnTo>
                  <a:lnTo>
                    <a:pt x="48" y="80"/>
                  </a:lnTo>
                  <a:lnTo>
                    <a:pt x="46" y="76"/>
                  </a:lnTo>
                  <a:lnTo>
                    <a:pt x="44" y="76"/>
                  </a:lnTo>
                  <a:lnTo>
                    <a:pt x="46" y="80"/>
                  </a:lnTo>
                  <a:lnTo>
                    <a:pt x="44" y="80"/>
                  </a:lnTo>
                  <a:lnTo>
                    <a:pt x="42" y="80"/>
                  </a:lnTo>
                  <a:lnTo>
                    <a:pt x="40" y="82"/>
                  </a:lnTo>
                  <a:lnTo>
                    <a:pt x="38" y="82"/>
                  </a:lnTo>
                  <a:lnTo>
                    <a:pt x="34" y="82"/>
                  </a:lnTo>
                  <a:lnTo>
                    <a:pt x="32" y="82"/>
                  </a:lnTo>
                  <a:lnTo>
                    <a:pt x="32" y="84"/>
                  </a:lnTo>
                  <a:lnTo>
                    <a:pt x="30" y="84"/>
                  </a:lnTo>
                  <a:lnTo>
                    <a:pt x="28" y="84"/>
                  </a:lnTo>
                  <a:lnTo>
                    <a:pt x="26" y="8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1" name="Freeform 240"/>
            <p:cNvSpPr>
              <a:spLocks noChangeArrowheads="1"/>
            </p:cNvSpPr>
            <p:nvPr/>
          </p:nvSpPr>
          <p:spPr bwMode="auto">
            <a:xfrm>
              <a:off x="574" y="1138"/>
              <a:ext cx="225" cy="109"/>
            </a:xfrm>
            <a:custGeom>
              <a:avLst/>
              <a:gdLst>
                <a:gd name="T0" fmla="*/ 194 w 224"/>
                <a:gd name="T1" fmla="*/ 34 h 110"/>
                <a:gd name="T2" fmla="*/ 204 w 224"/>
                <a:gd name="T3" fmla="*/ 40 h 110"/>
                <a:gd name="T4" fmla="*/ 216 w 224"/>
                <a:gd name="T5" fmla="*/ 58 h 110"/>
                <a:gd name="T6" fmla="*/ 224 w 224"/>
                <a:gd name="T7" fmla="*/ 80 h 110"/>
                <a:gd name="T8" fmla="*/ 220 w 224"/>
                <a:gd name="T9" fmla="*/ 82 h 110"/>
                <a:gd name="T10" fmla="*/ 208 w 224"/>
                <a:gd name="T11" fmla="*/ 80 h 110"/>
                <a:gd name="T12" fmla="*/ 194 w 224"/>
                <a:gd name="T13" fmla="*/ 82 h 110"/>
                <a:gd name="T14" fmla="*/ 182 w 224"/>
                <a:gd name="T15" fmla="*/ 88 h 110"/>
                <a:gd name="T16" fmla="*/ 174 w 224"/>
                <a:gd name="T17" fmla="*/ 92 h 110"/>
                <a:gd name="T18" fmla="*/ 168 w 224"/>
                <a:gd name="T19" fmla="*/ 92 h 110"/>
                <a:gd name="T20" fmla="*/ 162 w 224"/>
                <a:gd name="T21" fmla="*/ 98 h 110"/>
                <a:gd name="T22" fmla="*/ 152 w 224"/>
                <a:gd name="T23" fmla="*/ 102 h 110"/>
                <a:gd name="T24" fmla="*/ 136 w 224"/>
                <a:gd name="T25" fmla="*/ 102 h 110"/>
                <a:gd name="T26" fmla="*/ 128 w 224"/>
                <a:gd name="T27" fmla="*/ 98 h 110"/>
                <a:gd name="T28" fmla="*/ 124 w 224"/>
                <a:gd name="T29" fmla="*/ 102 h 110"/>
                <a:gd name="T30" fmla="*/ 118 w 224"/>
                <a:gd name="T31" fmla="*/ 110 h 110"/>
                <a:gd name="T32" fmla="*/ 114 w 224"/>
                <a:gd name="T33" fmla="*/ 110 h 110"/>
                <a:gd name="T34" fmla="*/ 114 w 224"/>
                <a:gd name="T35" fmla="*/ 106 h 110"/>
                <a:gd name="T36" fmla="*/ 116 w 224"/>
                <a:gd name="T37" fmla="*/ 104 h 110"/>
                <a:gd name="T38" fmla="*/ 116 w 224"/>
                <a:gd name="T39" fmla="*/ 100 h 110"/>
                <a:gd name="T40" fmla="*/ 98 w 224"/>
                <a:gd name="T41" fmla="*/ 104 h 110"/>
                <a:gd name="T42" fmla="*/ 92 w 224"/>
                <a:gd name="T43" fmla="*/ 106 h 110"/>
                <a:gd name="T44" fmla="*/ 82 w 224"/>
                <a:gd name="T45" fmla="*/ 108 h 110"/>
                <a:gd name="T46" fmla="*/ 70 w 224"/>
                <a:gd name="T47" fmla="*/ 104 h 110"/>
                <a:gd name="T48" fmla="*/ 58 w 224"/>
                <a:gd name="T49" fmla="*/ 104 h 110"/>
                <a:gd name="T50" fmla="*/ 52 w 224"/>
                <a:gd name="T51" fmla="*/ 110 h 110"/>
                <a:gd name="T52" fmla="*/ 46 w 224"/>
                <a:gd name="T53" fmla="*/ 110 h 110"/>
                <a:gd name="T54" fmla="*/ 34 w 224"/>
                <a:gd name="T55" fmla="*/ 106 h 110"/>
                <a:gd name="T56" fmla="*/ 26 w 224"/>
                <a:gd name="T57" fmla="*/ 102 h 110"/>
                <a:gd name="T58" fmla="*/ 14 w 224"/>
                <a:gd name="T59" fmla="*/ 94 h 110"/>
                <a:gd name="T60" fmla="*/ 12 w 224"/>
                <a:gd name="T61" fmla="*/ 86 h 110"/>
                <a:gd name="T62" fmla="*/ 8 w 224"/>
                <a:gd name="T63" fmla="*/ 76 h 110"/>
                <a:gd name="T64" fmla="*/ 2 w 224"/>
                <a:gd name="T65" fmla="*/ 66 h 110"/>
                <a:gd name="T66" fmla="*/ 0 w 224"/>
                <a:gd name="T67" fmla="*/ 54 h 110"/>
                <a:gd name="T68" fmla="*/ 4 w 224"/>
                <a:gd name="T69" fmla="*/ 50 h 110"/>
                <a:gd name="T70" fmla="*/ 14 w 224"/>
                <a:gd name="T71" fmla="*/ 44 h 110"/>
                <a:gd name="T72" fmla="*/ 20 w 224"/>
                <a:gd name="T73" fmla="*/ 46 h 110"/>
                <a:gd name="T74" fmla="*/ 30 w 224"/>
                <a:gd name="T75" fmla="*/ 44 h 110"/>
                <a:gd name="T76" fmla="*/ 38 w 224"/>
                <a:gd name="T77" fmla="*/ 40 h 110"/>
                <a:gd name="T78" fmla="*/ 50 w 224"/>
                <a:gd name="T79" fmla="*/ 40 h 110"/>
                <a:gd name="T80" fmla="*/ 40 w 224"/>
                <a:gd name="T81" fmla="*/ 36 h 110"/>
                <a:gd name="T82" fmla="*/ 38 w 224"/>
                <a:gd name="T83" fmla="*/ 32 h 110"/>
                <a:gd name="T84" fmla="*/ 42 w 224"/>
                <a:gd name="T85" fmla="*/ 20 h 110"/>
                <a:gd name="T86" fmla="*/ 52 w 224"/>
                <a:gd name="T87" fmla="*/ 16 h 110"/>
                <a:gd name="T88" fmla="*/ 62 w 224"/>
                <a:gd name="T89" fmla="*/ 16 h 110"/>
                <a:gd name="T90" fmla="*/ 72 w 224"/>
                <a:gd name="T91" fmla="*/ 14 h 110"/>
                <a:gd name="T92" fmla="*/ 86 w 224"/>
                <a:gd name="T93" fmla="*/ 4 h 110"/>
                <a:gd name="T94" fmla="*/ 88 w 224"/>
                <a:gd name="T95" fmla="*/ 2 h 110"/>
                <a:gd name="T96" fmla="*/ 98 w 224"/>
                <a:gd name="T97" fmla="*/ 0 h 110"/>
                <a:gd name="T98" fmla="*/ 112 w 224"/>
                <a:gd name="T99" fmla="*/ 4 h 110"/>
                <a:gd name="T100" fmla="*/ 122 w 224"/>
                <a:gd name="T101" fmla="*/ 12 h 110"/>
                <a:gd name="T102" fmla="*/ 132 w 224"/>
                <a:gd name="T103" fmla="*/ 14 h 110"/>
                <a:gd name="T104" fmla="*/ 140 w 224"/>
                <a:gd name="T105" fmla="*/ 12 h 110"/>
                <a:gd name="T106" fmla="*/ 152 w 224"/>
                <a:gd name="T107" fmla="*/ 12 h 110"/>
                <a:gd name="T108" fmla="*/ 158 w 224"/>
                <a:gd name="T109" fmla="*/ 16 h 110"/>
                <a:gd name="T110" fmla="*/ 170 w 224"/>
                <a:gd name="T111" fmla="*/ 24 h 110"/>
                <a:gd name="T112" fmla="*/ 182 w 224"/>
                <a:gd name="T113" fmla="*/ 28 h 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4"/>
                <a:gd name="T172" fmla="*/ 0 h 110"/>
                <a:gd name="T173" fmla="*/ 224 w 224"/>
                <a:gd name="T174" fmla="*/ 110 h 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4" h="110">
                  <a:moveTo>
                    <a:pt x="188" y="30"/>
                  </a:moveTo>
                  <a:lnTo>
                    <a:pt x="192" y="32"/>
                  </a:lnTo>
                  <a:lnTo>
                    <a:pt x="194" y="34"/>
                  </a:lnTo>
                  <a:lnTo>
                    <a:pt x="198" y="36"/>
                  </a:lnTo>
                  <a:lnTo>
                    <a:pt x="202" y="38"/>
                  </a:lnTo>
                  <a:lnTo>
                    <a:pt x="204" y="40"/>
                  </a:lnTo>
                  <a:lnTo>
                    <a:pt x="210" y="46"/>
                  </a:lnTo>
                  <a:lnTo>
                    <a:pt x="216" y="58"/>
                  </a:lnTo>
                  <a:lnTo>
                    <a:pt x="220" y="70"/>
                  </a:lnTo>
                  <a:lnTo>
                    <a:pt x="224" y="78"/>
                  </a:lnTo>
                  <a:lnTo>
                    <a:pt x="224" y="80"/>
                  </a:lnTo>
                  <a:lnTo>
                    <a:pt x="222" y="82"/>
                  </a:lnTo>
                  <a:lnTo>
                    <a:pt x="220" y="82"/>
                  </a:lnTo>
                  <a:lnTo>
                    <a:pt x="218" y="78"/>
                  </a:lnTo>
                  <a:lnTo>
                    <a:pt x="208" y="80"/>
                  </a:lnTo>
                  <a:lnTo>
                    <a:pt x="204" y="80"/>
                  </a:lnTo>
                  <a:lnTo>
                    <a:pt x="200" y="80"/>
                  </a:lnTo>
                  <a:lnTo>
                    <a:pt x="194" y="82"/>
                  </a:lnTo>
                  <a:lnTo>
                    <a:pt x="190" y="84"/>
                  </a:lnTo>
                  <a:lnTo>
                    <a:pt x="184" y="86"/>
                  </a:lnTo>
                  <a:lnTo>
                    <a:pt x="182" y="88"/>
                  </a:lnTo>
                  <a:lnTo>
                    <a:pt x="180" y="88"/>
                  </a:lnTo>
                  <a:lnTo>
                    <a:pt x="178" y="90"/>
                  </a:lnTo>
                  <a:lnTo>
                    <a:pt x="174" y="92"/>
                  </a:lnTo>
                  <a:lnTo>
                    <a:pt x="172" y="92"/>
                  </a:lnTo>
                  <a:lnTo>
                    <a:pt x="170" y="92"/>
                  </a:lnTo>
                  <a:lnTo>
                    <a:pt x="168" y="92"/>
                  </a:lnTo>
                  <a:lnTo>
                    <a:pt x="166" y="94"/>
                  </a:lnTo>
                  <a:lnTo>
                    <a:pt x="164" y="96"/>
                  </a:lnTo>
                  <a:lnTo>
                    <a:pt x="162" y="98"/>
                  </a:lnTo>
                  <a:lnTo>
                    <a:pt x="158" y="100"/>
                  </a:lnTo>
                  <a:lnTo>
                    <a:pt x="152" y="102"/>
                  </a:lnTo>
                  <a:lnTo>
                    <a:pt x="146" y="102"/>
                  </a:lnTo>
                  <a:lnTo>
                    <a:pt x="140" y="102"/>
                  </a:lnTo>
                  <a:lnTo>
                    <a:pt x="136" y="102"/>
                  </a:lnTo>
                  <a:lnTo>
                    <a:pt x="132" y="100"/>
                  </a:lnTo>
                  <a:lnTo>
                    <a:pt x="128" y="98"/>
                  </a:lnTo>
                  <a:lnTo>
                    <a:pt x="126" y="98"/>
                  </a:lnTo>
                  <a:lnTo>
                    <a:pt x="124" y="100"/>
                  </a:lnTo>
                  <a:lnTo>
                    <a:pt x="124" y="102"/>
                  </a:lnTo>
                  <a:lnTo>
                    <a:pt x="120" y="108"/>
                  </a:lnTo>
                  <a:lnTo>
                    <a:pt x="118" y="110"/>
                  </a:lnTo>
                  <a:lnTo>
                    <a:pt x="116" y="110"/>
                  </a:lnTo>
                  <a:lnTo>
                    <a:pt x="114" y="110"/>
                  </a:lnTo>
                  <a:lnTo>
                    <a:pt x="112" y="108"/>
                  </a:lnTo>
                  <a:lnTo>
                    <a:pt x="114" y="106"/>
                  </a:lnTo>
                  <a:lnTo>
                    <a:pt x="116" y="104"/>
                  </a:lnTo>
                  <a:lnTo>
                    <a:pt x="116" y="102"/>
                  </a:lnTo>
                  <a:lnTo>
                    <a:pt x="116" y="100"/>
                  </a:lnTo>
                  <a:lnTo>
                    <a:pt x="108" y="102"/>
                  </a:lnTo>
                  <a:lnTo>
                    <a:pt x="102" y="106"/>
                  </a:lnTo>
                  <a:lnTo>
                    <a:pt x="98" y="104"/>
                  </a:lnTo>
                  <a:lnTo>
                    <a:pt x="96" y="104"/>
                  </a:lnTo>
                  <a:lnTo>
                    <a:pt x="94" y="104"/>
                  </a:lnTo>
                  <a:lnTo>
                    <a:pt x="92" y="106"/>
                  </a:lnTo>
                  <a:lnTo>
                    <a:pt x="88" y="108"/>
                  </a:lnTo>
                  <a:lnTo>
                    <a:pt x="84" y="108"/>
                  </a:lnTo>
                  <a:lnTo>
                    <a:pt x="82" y="108"/>
                  </a:lnTo>
                  <a:lnTo>
                    <a:pt x="80" y="106"/>
                  </a:lnTo>
                  <a:lnTo>
                    <a:pt x="76" y="104"/>
                  </a:lnTo>
                  <a:lnTo>
                    <a:pt x="70" y="104"/>
                  </a:lnTo>
                  <a:lnTo>
                    <a:pt x="64" y="102"/>
                  </a:lnTo>
                  <a:lnTo>
                    <a:pt x="60" y="102"/>
                  </a:lnTo>
                  <a:lnTo>
                    <a:pt x="58" y="104"/>
                  </a:lnTo>
                  <a:lnTo>
                    <a:pt x="58" y="106"/>
                  </a:lnTo>
                  <a:lnTo>
                    <a:pt x="54" y="108"/>
                  </a:lnTo>
                  <a:lnTo>
                    <a:pt x="52" y="110"/>
                  </a:lnTo>
                  <a:lnTo>
                    <a:pt x="48" y="110"/>
                  </a:lnTo>
                  <a:lnTo>
                    <a:pt x="46" y="110"/>
                  </a:lnTo>
                  <a:lnTo>
                    <a:pt x="42" y="108"/>
                  </a:lnTo>
                  <a:lnTo>
                    <a:pt x="38" y="106"/>
                  </a:lnTo>
                  <a:lnTo>
                    <a:pt x="34" y="106"/>
                  </a:lnTo>
                  <a:lnTo>
                    <a:pt x="32" y="106"/>
                  </a:lnTo>
                  <a:lnTo>
                    <a:pt x="30" y="104"/>
                  </a:lnTo>
                  <a:lnTo>
                    <a:pt x="26" y="102"/>
                  </a:lnTo>
                  <a:lnTo>
                    <a:pt x="22" y="100"/>
                  </a:lnTo>
                  <a:lnTo>
                    <a:pt x="18" y="96"/>
                  </a:lnTo>
                  <a:lnTo>
                    <a:pt x="14" y="94"/>
                  </a:lnTo>
                  <a:lnTo>
                    <a:pt x="12" y="90"/>
                  </a:lnTo>
                  <a:lnTo>
                    <a:pt x="12" y="86"/>
                  </a:lnTo>
                  <a:lnTo>
                    <a:pt x="10" y="82"/>
                  </a:lnTo>
                  <a:lnTo>
                    <a:pt x="10" y="78"/>
                  </a:lnTo>
                  <a:lnTo>
                    <a:pt x="8" y="76"/>
                  </a:lnTo>
                  <a:lnTo>
                    <a:pt x="2" y="70"/>
                  </a:lnTo>
                  <a:lnTo>
                    <a:pt x="2" y="68"/>
                  </a:lnTo>
                  <a:lnTo>
                    <a:pt x="2" y="66"/>
                  </a:lnTo>
                  <a:lnTo>
                    <a:pt x="0" y="62"/>
                  </a:lnTo>
                  <a:lnTo>
                    <a:pt x="0" y="58"/>
                  </a:lnTo>
                  <a:lnTo>
                    <a:pt x="0" y="54"/>
                  </a:lnTo>
                  <a:lnTo>
                    <a:pt x="2" y="54"/>
                  </a:lnTo>
                  <a:lnTo>
                    <a:pt x="2" y="52"/>
                  </a:lnTo>
                  <a:lnTo>
                    <a:pt x="4" y="50"/>
                  </a:lnTo>
                  <a:lnTo>
                    <a:pt x="6" y="48"/>
                  </a:lnTo>
                  <a:lnTo>
                    <a:pt x="8" y="44"/>
                  </a:lnTo>
                  <a:lnTo>
                    <a:pt x="14" y="44"/>
                  </a:lnTo>
                  <a:lnTo>
                    <a:pt x="18" y="44"/>
                  </a:lnTo>
                  <a:lnTo>
                    <a:pt x="20" y="46"/>
                  </a:lnTo>
                  <a:lnTo>
                    <a:pt x="26" y="46"/>
                  </a:lnTo>
                  <a:lnTo>
                    <a:pt x="30" y="44"/>
                  </a:lnTo>
                  <a:lnTo>
                    <a:pt x="32" y="42"/>
                  </a:lnTo>
                  <a:lnTo>
                    <a:pt x="36" y="40"/>
                  </a:lnTo>
                  <a:lnTo>
                    <a:pt x="38" y="40"/>
                  </a:lnTo>
                  <a:lnTo>
                    <a:pt x="42" y="40"/>
                  </a:lnTo>
                  <a:lnTo>
                    <a:pt x="50" y="40"/>
                  </a:lnTo>
                  <a:lnTo>
                    <a:pt x="46" y="38"/>
                  </a:lnTo>
                  <a:lnTo>
                    <a:pt x="42" y="38"/>
                  </a:lnTo>
                  <a:lnTo>
                    <a:pt x="40" y="36"/>
                  </a:lnTo>
                  <a:lnTo>
                    <a:pt x="38" y="34"/>
                  </a:lnTo>
                  <a:lnTo>
                    <a:pt x="38" y="32"/>
                  </a:lnTo>
                  <a:lnTo>
                    <a:pt x="38" y="28"/>
                  </a:lnTo>
                  <a:lnTo>
                    <a:pt x="40" y="24"/>
                  </a:lnTo>
                  <a:lnTo>
                    <a:pt x="42" y="20"/>
                  </a:lnTo>
                  <a:lnTo>
                    <a:pt x="48" y="16"/>
                  </a:lnTo>
                  <a:lnTo>
                    <a:pt x="50" y="16"/>
                  </a:lnTo>
                  <a:lnTo>
                    <a:pt x="52" y="16"/>
                  </a:lnTo>
                  <a:lnTo>
                    <a:pt x="56" y="16"/>
                  </a:lnTo>
                  <a:lnTo>
                    <a:pt x="60" y="16"/>
                  </a:lnTo>
                  <a:lnTo>
                    <a:pt x="62" y="16"/>
                  </a:lnTo>
                  <a:lnTo>
                    <a:pt x="64" y="16"/>
                  </a:lnTo>
                  <a:lnTo>
                    <a:pt x="66" y="16"/>
                  </a:lnTo>
                  <a:lnTo>
                    <a:pt x="72" y="14"/>
                  </a:lnTo>
                  <a:lnTo>
                    <a:pt x="76" y="10"/>
                  </a:lnTo>
                  <a:lnTo>
                    <a:pt x="82" y="8"/>
                  </a:lnTo>
                  <a:lnTo>
                    <a:pt x="86" y="4"/>
                  </a:lnTo>
                  <a:lnTo>
                    <a:pt x="88" y="4"/>
                  </a:lnTo>
                  <a:lnTo>
                    <a:pt x="88" y="2"/>
                  </a:lnTo>
                  <a:lnTo>
                    <a:pt x="90" y="0"/>
                  </a:lnTo>
                  <a:lnTo>
                    <a:pt x="94" y="0"/>
                  </a:lnTo>
                  <a:lnTo>
                    <a:pt x="98" y="0"/>
                  </a:lnTo>
                  <a:lnTo>
                    <a:pt x="104" y="2"/>
                  </a:lnTo>
                  <a:lnTo>
                    <a:pt x="112" y="4"/>
                  </a:lnTo>
                  <a:lnTo>
                    <a:pt x="114" y="6"/>
                  </a:lnTo>
                  <a:lnTo>
                    <a:pt x="118" y="8"/>
                  </a:lnTo>
                  <a:lnTo>
                    <a:pt x="122" y="12"/>
                  </a:lnTo>
                  <a:lnTo>
                    <a:pt x="128" y="16"/>
                  </a:lnTo>
                  <a:lnTo>
                    <a:pt x="128" y="14"/>
                  </a:lnTo>
                  <a:lnTo>
                    <a:pt x="132" y="14"/>
                  </a:lnTo>
                  <a:lnTo>
                    <a:pt x="136" y="14"/>
                  </a:lnTo>
                  <a:lnTo>
                    <a:pt x="138" y="12"/>
                  </a:lnTo>
                  <a:lnTo>
                    <a:pt x="140" y="12"/>
                  </a:lnTo>
                  <a:lnTo>
                    <a:pt x="142" y="12"/>
                  </a:lnTo>
                  <a:lnTo>
                    <a:pt x="146" y="12"/>
                  </a:lnTo>
                  <a:lnTo>
                    <a:pt x="152" y="12"/>
                  </a:lnTo>
                  <a:lnTo>
                    <a:pt x="156" y="14"/>
                  </a:lnTo>
                  <a:lnTo>
                    <a:pt x="158" y="16"/>
                  </a:lnTo>
                  <a:lnTo>
                    <a:pt x="162" y="18"/>
                  </a:lnTo>
                  <a:lnTo>
                    <a:pt x="166" y="22"/>
                  </a:lnTo>
                  <a:lnTo>
                    <a:pt x="170" y="24"/>
                  </a:lnTo>
                  <a:lnTo>
                    <a:pt x="180" y="26"/>
                  </a:lnTo>
                  <a:lnTo>
                    <a:pt x="182" y="28"/>
                  </a:lnTo>
                  <a:lnTo>
                    <a:pt x="186" y="28"/>
                  </a:lnTo>
                  <a:lnTo>
                    <a:pt x="188"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2" name="Freeform 241"/>
            <p:cNvSpPr>
              <a:spLocks noChangeArrowheads="1"/>
            </p:cNvSpPr>
            <p:nvPr/>
          </p:nvSpPr>
          <p:spPr bwMode="auto">
            <a:xfrm>
              <a:off x="502" y="1068"/>
              <a:ext cx="110" cy="90"/>
            </a:xfrm>
            <a:custGeom>
              <a:avLst/>
              <a:gdLst>
                <a:gd name="T0" fmla="*/ 28 w 110"/>
                <a:gd name="T1" fmla="*/ 74 h 90"/>
                <a:gd name="T2" fmla="*/ 30 w 110"/>
                <a:gd name="T3" fmla="*/ 60 h 90"/>
                <a:gd name="T4" fmla="*/ 32 w 110"/>
                <a:gd name="T5" fmla="*/ 58 h 90"/>
                <a:gd name="T6" fmla="*/ 32 w 110"/>
                <a:gd name="T7" fmla="*/ 54 h 90"/>
                <a:gd name="T8" fmla="*/ 30 w 110"/>
                <a:gd name="T9" fmla="*/ 50 h 90"/>
                <a:gd name="T10" fmla="*/ 26 w 110"/>
                <a:gd name="T11" fmla="*/ 44 h 90"/>
                <a:gd name="T12" fmla="*/ 22 w 110"/>
                <a:gd name="T13" fmla="*/ 36 h 90"/>
                <a:gd name="T14" fmla="*/ 18 w 110"/>
                <a:gd name="T15" fmla="*/ 24 h 90"/>
                <a:gd name="T16" fmla="*/ 14 w 110"/>
                <a:gd name="T17" fmla="*/ 22 h 90"/>
                <a:gd name="T18" fmla="*/ 4 w 110"/>
                <a:gd name="T19" fmla="*/ 12 h 90"/>
                <a:gd name="T20" fmla="*/ 4 w 110"/>
                <a:gd name="T21" fmla="*/ 6 h 90"/>
                <a:gd name="T22" fmla="*/ 0 w 110"/>
                <a:gd name="T23" fmla="*/ 0 h 90"/>
                <a:gd name="T24" fmla="*/ 2 w 110"/>
                <a:gd name="T25" fmla="*/ 0 h 90"/>
                <a:gd name="T26" fmla="*/ 10 w 110"/>
                <a:gd name="T27" fmla="*/ 0 h 90"/>
                <a:gd name="T28" fmla="*/ 18 w 110"/>
                <a:gd name="T29" fmla="*/ 4 h 90"/>
                <a:gd name="T30" fmla="*/ 24 w 110"/>
                <a:gd name="T31" fmla="*/ 10 h 90"/>
                <a:gd name="T32" fmla="*/ 32 w 110"/>
                <a:gd name="T33" fmla="*/ 16 h 90"/>
                <a:gd name="T34" fmla="*/ 44 w 110"/>
                <a:gd name="T35" fmla="*/ 18 h 90"/>
                <a:gd name="T36" fmla="*/ 58 w 110"/>
                <a:gd name="T37" fmla="*/ 12 h 90"/>
                <a:gd name="T38" fmla="*/ 84 w 110"/>
                <a:gd name="T39" fmla="*/ 18 h 90"/>
                <a:gd name="T40" fmla="*/ 100 w 110"/>
                <a:gd name="T41" fmla="*/ 24 h 90"/>
                <a:gd name="T42" fmla="*/ 104 w 110"/>
                <a:gd name="T43" fmla="*/ 26 h 90"/>
                <a:gd name="T44" fmla="*/ 110 w 110"/>
                <a:gd name="T45" fmla="*/ 30 h 90"/>
                <a:gd name="T46" fmla="*/ 110 w 110"/>
                <a:gd name="T47" fmla="*/ 34 h 90"/>
                <a:gd name="T48" fmla="*/ 108 w 110"/>
                <a:gd name="T49" fmla="*/ 42 h 90"/>
                <a:gd name="T50" fmla="*/ 106 w 110"/>
                <a:gd name="T51" fmla="*/ 46 h 90"/>
                <a:gd name="T52" fmla="*/ 104 w 110"/>
                <a:gd name="T53" fmla="*/ 52 h 90"/>
                <a:gd name="T54" fmla="*/ 100 w 110"/>
                <a:gd name="T55" fmla="*/ 56 h 90"/>
                <a:gd name="T56" fmla="*/ 98 w 110"/>
                <a:gd name="T57" fmla="*/ 58 h 90"/>
                <a:gd name="T58" fmla="*/ 94 w 110"/>
                <a:gd name="T59" fmla="*/ 66 h 90"/>
                <a:gd name="T60" fmla="*/ 94 w 110"/>
                <a:gd name="T61" fmla="*/ 68 h 90"/>
                <a:gd name="T62" fmla="*/ 90 w 110"/>
                <a:gd name="T63" fmla="*/ 70 h 90"/>
                <a:gd name="T64" fmla="*/ 82 w 110"/>
                <a:gd name="T65" fmla="*/ 72 h 90"/>
                <a:gd name="T66" fmla="*/ 74 w 110"/>
                <a:gd name="T67" fmla="*/ 82 h 90"/>
                <a:gd name="T68" fmla="*/ 70 w 110"/>
                <a:gd name="T69" fmla="*/ 88 h 90"/>
                <a:gd name="T70" fmla="*/ 62 w 110"/>
                <a:gd name="T71" fmla="*/ 88 h 90"/>
                <a:gd name="T72" fmla="*/ 56 w 110"/>
                <a:gd name="T73" fmla="*/ 88 h 90"/>
                <a:gd name="T74" fmla="*/ 36 w 110"/>
                <a:gd name="T75" fmla="*/ 90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0"/>
                <a:gd name="T115" fmla="*/ 0 h 90"/>
                <a:gd name="T116" fmla="*/ 110 w 110"/>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0" h="90">
                  <a:moveTo>
                    <a:pt x="36" y="90"/>
                  </a:moveTo>
                  <a:lnTo>
                    <a:pt x="28" y="74"/>
                  </a:lnTo>
                  <a:lnTo>
                    <a:pt x="24" y="66"/>
                  </a:lnTo>
                  <a:lnTo>
                    <a:pt x="30" y="60"/>
                  </a:lnTo>
                  <a:lnTo>
                    <a:pt x="32" y="58"/>
                  </a:lnTo>
                  <a:lnTo>
                    <a:pt x="32" y="56"/>
                  </a:lnTo>
                  <a:lnTo>
                    <a:pt x="32" y="54"/>
                  </a:lnTo>
                  <a:lnTo>
                    <a:pt x="30" y="50"/>
                  </a:lnTo>
                  <a:lnTo>
                    <a:pt x="28" y="48"/>
                  </a:lnTo>
                  <a:lnTo>
                    <a:pt x="26" y="44"/>
                  </a:lnTo>
                  <a:lnTo>
                    <a:pt x="24" y="40"/>
                  </a:lnTo>
                  <a:lnTo>
                    <a:pt x="22" y="36"/>
                  </a:lnTo>
                  <a:lnTo>
                    <a:pt x="22" y="30"/>
                  </a:lnTo>
                  <a:lnTo>
                    <a:pt x="18" y="24"/>
                  </a:lnTo>
                  <a:lnTo>
                    <a:pt x="18" y="20"/>
                  </a:lnTo>
                  <a:lnTo>
                    <a:pt x="14" y="22"/>
                  </a:lnTo>
                  <a:lnTo>
                    <a:pt x="4" y="14"/>
                  </a:lnTo>
                  <a:lnTo>
                    <a:pt x="4" y="12"/>
                  </a:lnTo>
                  <a:lnTo>
                    <a:pt x="4" y="10"/>
                  </a:lnTo>
                  <a:lnTo>
                    <a:pt x="4" y="6"/>
                  </a:lnTo>
                  <a:lnTo>
                    <a:pt x="2" y="2"/>
                  </a:lnTo>
                  <a:lnTo>
                    <a:pt x="0" y="0"/>
                  </a:lnTo>
                  <a:lnTo>
                    <a:pt x="2" y="0"/>
                  </a:lnTo>
                  <a:lnTo>
                    <a:pt x="4" y="0"/>
                  </a:lnTo>
                  <a:lnTo>
                    <a:pt x="10" y="0"/>
                  </a:lnTo>
                  <a:lnTo>
                    <a:pt x="18" y="2"/>
                  </a:lnTo>
                  <a:lnTo>
                    <a:pt x="18" y="4"/>
                  </a:lnTo>
                  <a:lnTo>
                    <a:pt x="20" y="6"/>
                  </a:lnTo>
                  <a:lnTo>
                    <a:pt x="24" y="10"/>
                  </a:lnTo>
                  <a:lnTo>
                    <a:pt x="28" y="12"/>
                  </a:lnTo>
                  <a:lnTo>
                    <a:pt x="32" y="16"/>
                  </a:lnTo>
                  <a:lnTo>
                    <a:pt x="38" y="18"/>
                  </a:lnTo>
                  <a:lnTo>
                    <a:pt x="44" y="18"/>
                  </a:lnTo>
                  <a:lnTo>
                    <a:pt x="48" y="16"/>
                  </a:lnTo>
                  <a:lnTo>
                    <a:pt x="58" y="12"/>
                  </a:lnTo>
                  <a:lnTo>
                    <a:pt x="70" y="12"/>
                  </a:lnTo>
                  <a:lnTo>
                    <a:pt x="84" y="18"/>
                  </a:lnTo>
                  <a:lnTo>
                    <a:pt x="98" y="22"/>
                  </a:lnTo>
                  <a:lnTo>
                    <a:pt x="100" y="24"/>
                  </a:lnTo>
                  <a:lnTo>
                    <a:pt x="102" y="24"/>
                  </a:lnTo>
                  <a:lnTo>
                    <a:pt x="104" y="26"/>
                  </a:lnTo>
                  <a:lnTo>
                    <a:pt x="108" y="28"/>
                  </a:lnTo>
                  <a:lnTo>
                    <a:pt x="110" y="30"/>
                  </a:lnTo>
                  <a:lnTo>
                    <a:pt x="110" y="32"/>
                  </a:lnTo>
                  <a:lnTo>
                    <a:pt x="110" y="34"/>
                  </a:lnTo>
                  <a:lnTo>
                    <a:pt x="108" y="36"/>
                  </a:lnTo>
                  <a:lnTo>
                    <a:pt x="108" y="42"/>
                  </a:lnTo>
                  <a:lnTo>
                    <a:pt x="106" y="46"/>
                  </a:lnTo>
                  <a:lnTo>
                    <a:pt x="104" y="48"/>
                  </a:lnTo>
                  <a:lnTo>
                    <a:pt x="104" y="52"/>
                  </a:lnTo>
                  <a:lnTo>
                    <a:pt x="102" y="54"/>
                  </a:lnTo>
                  <a:lnTo>
                    <a:pt x="100" y="56"/>
                  </a:lnTo>
                  <a:lnTo>
                    <a:pt x="98" y="56"/>
                  </a:lnTo>
                  <a:lnTo>
                    <a:pt x="98" y="58"/>
                  </a:lnTo>
                  <a:lnTo>
                    <a:pt x="96" y="62"/>
                  </a:lnTo>
                  <a:lnTo>
                    <a:pt x="94" y="66"/>
                  </a:lnTo>
                  <a:lnTo>
                    <a:pt x="96" y="68"/>
                  </a:lnTo>
                  <a:lnTo>
                    <a:pt x="94" y="68"/>
                  </a:lnTo>
                  <a:lnTo>
                    <a:pt x="92" y="68"/>
                  </a:lnTo>
                  <a:lnTo>
                    <a:pt x="90" y="70"/>
                  </a:lnTo>
                  <a:lnTo>
                    <a:pt x="86" y="70"/>
                  </a:lnTo>
                  <a:lnTo>
                    <a:pt x="82" y="72"/>
                  </a:lnTo>
                  <a:lnTo>
                    <a:pt x="78" y="76"/>
                  </a:lnTo>
                  <a:lnTo>
                    <a:pt x="74" y="82"/>
                  </a:lnTo>
                  <a:lnTo>
                    <a:pt x="72" y="88"/>
                  </a:lnTo>
                  <a:lnTo>
                    <a:pt x="70" y="88"/>
                  </a:lnTo>
                  <a:lnTo>
                    <a:pt x="68" y="88"/>
                  </a:lnTo>
                  <a:lnTo>
                    <a:pt x="62" y="88"/>
                  </a:lnTo>
                  <a:lnTo>
                    <a:pt x="58" y="88"/>
                  </a:lnTo>
                  <a:lnTo>
                    <a:pt x="56" y="88"/>
                  </a:lnTo>
                  <a:lnTo>
                    <a:pt x="54" y="86"/>
                  </a:lnTo>
                  <a:lnTo>
                    <a:pt x="36" y="9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3" name="Freeform 242"/>
            <p:cNvSpPr>
              <a:spLocks noChangeArrowheads="1"/>
            </p:cNvSpPr>
            <p:nvPr/>
          </p:nvSpPr>
          <p:spPr bwMode="auto">
            <a:xfrm>
              <a:off x="490" y="1154"/>
              <a:ext cx="84" cy="84"/>
            </a:xfrm>
            <a:custGeom>
              <a:avLst/>
              <a:gdLst>
                <a:gd name="T0" fmla="*/ 84 w 84"/>
                <a:gd name="T1" fmla="*/ 2 h 84"/>
                <a:gd name="T2" fmla="*/ 72 w 84"/>
                <a:gd name="T3" fmla="*/ 4 h 84"/>
                <a:gd name="T4" fmla="*/ 72 w 84"/>
                <a:gd name="T5" fmla="*/ 4 h 84"/>
                <a:gd name="T6" fmla="*/ 70 w 84"/>
                <a:gd name="T7" fmla="*/ 4 h 84"/>
                <a:gd name="T8" fmla="*/ 68 w 84"/>
                <a:gd name="T9" fmla="*/ 2 h 84"/>
                <a:gd name="T10" fmla="*/ 66 w 84"/>
                <a:gd name="T11" fmla="*/ 0 h 84"/>
                <a:gd name="T12" fmla="*/ 48 w 84"/>
                <a:gd name="T13" fmla="*/ 4 h 84"/>
                <a:gd name="T14" fmla="*/ 34 w 84"/>
                <a:gd name="T15" fmla="*/ 6 h 84"/>
                <a:gd name="T16" fmla="*/ 20 w 84"/>
                <a:gd name="T17" fmla="*/ 8 h 84"/>
                <a:gd name="T18" fmla="*/ 20 w 84"/>
                <a:gd name="T19" fmla="*/ 10 h 84"/>
                <a:gd name="T20" fmla="*/ 18 w 84"/>
                <a:gd name="T21" fmla="*/ 12 h 84"/>
                <a:gd name="T22" fmla="*/ 18 w 84"/>
                <a:gd name="T23" fmla="*/ 16 h 84"/>
                <a:gd name="T24" fmla="*/ 18 w 84"/>
                <a:gd name="T25" fmla="*/ 16 h 84"/>
                <a:gd name="T26" fmla="*/ 16 w 84"/>
                <a:gd name="T27" fmla="*/ 18 h 84"/>
                <a:gd name="T28" fmla="*/ 12 w 84"/>
                <a:gd name="T29" fmla="*/ 20 h 84"/>
                <a:gd name="T30" fmla="*/ 8 w 84"/>
                <a:gd name="T31" fmla="*/ 22 h 84"/>
                <a:gd name="T32" fmla="*/ 6 w 84"/>
                <a:gd name="T33" fmla="*/ 26 h 84"/>
                <a:gd name="T34" fmla="*/ 2 w 84"/>
                <a:gd name="T35" fmla="*/ 30 h 84"/>
                <a:gd name="T36" fmla="*/ 0 w 84"/>
                <a:gd name="T37" fmla="*/ 36 h 84"/>
                <a:gd name="T38" fmla="*/ 0 w 84"/>
                <a:gd name="T39" fmla="*/ 36 h 84"/>
                <a:gd name="T40" fmla="*/ 0 w 84"/>
                <a:gd name="T41" fmla="*/ 38 h 84"/>
                <a:gd name="T42" fmla="*/ 0 w 84"/>
                <a:gd name="T43" fmla="*/ 40 h 84"/>
                <a:gd name="T44" fmla="*/ 2 w 84"/>
                <a:gd name="T45" fmla="*/ 44 h 84"/>
                <a:gd name="T46" fmla="*/ 4 w 84"/>
                <a:gd name="T47" fmla="*/ 48 h 84"/>
                <a:gd name="T48" fmla="*/ 10 w 84"/>
                <a:gd name="T49" fmla="*/ 56 h 84"/>
                <a:gd name="T50" fmla="*/ 18 w 84"/>
                <a:gd name="T51" fmla="*/ 66 h 84"/>
                <a:gd name="T52" fmla="*/ 26 w 84"/>
                <a:gd name="T53" fmla="*/ 76 h 84"/>
                <a:gd name="T54" fmla="*/ 30 w 84"/>
                <a:gd name="T55" fmla="*/ 84 h 84"/>
                <a:gd name="T56" fmla="*/ 42 w 84"/>
                <a:gd name="T57" fmla="*/ 84 h 84"/>
                <a:gd name="T58" fmla="*/ 44 w 84"/>
                <a:gd name="T59" fmla="*/ 66 h 84"/>
                <a:gd name="T60" fmla="*/ 46 w 84"/>
                <a:gd name="T61" fmla="*/ 66 h 84"/>
                <a:gd name="T62" fmla="*/ 48 w 84"/>
                <a:gd name="T63" fmla="*/ 64 h 84"/>
                <a:gd name="T64" fmla="*/ 50 w 84"/>
                <a:gd name="T65" fmla="*/ 62 h 84"/>
                <a:gd name="T66" fmla="*/ 54 w 84"/>
                <a:gd name="T67" fmla="*/ 56 h 84"/>
                <a:gd name="T68" fmla="*/ 60 w 84"/>
                <a:gd name="T69" fmla="*/ 48 h 84"/>
                <a:gd name="T70" fmla="*/ 58 w 84"/>
                <a:gd name="T71" fmla="*/ 48 h 84"/>
                <a:gd name="T72" fmla="*/ 58 w 84"/>
                <a:gd name="T73" fmla="*/ 46 h 84"/>
                <a:gd name="T74" fmla="*/ 58 w 84"/>
                <a:gd name="T75" fmla="*/ 42 h 84"/>
                <a:gd name="T76" fmla="*/ 58 w 84"/>
                <a:gd name="T77" fmla="*/ 38 h 84"/>
                <a:gd name="T78" fmla="*/ 60 w 84"/>
                <a:gd name="T79" fmla="*/ 32 h 84"/>
                <a:gd name="T80" fmla="*/ 64 w 84"/>
                <a:gd name="T81" fmla="*/ 26 h 84"/>
                <a:gd name="T82" fmla="*/ 64 w 84"/>
                <a:gd name="T83" fmla="*/ 24 h 84"/>
                <a:gd name="T84" fmla="*/ 64 w 84"/>
                <a:gd name="T85" fmla="*/ 22 h 84"/>
                <a:gd name="T86" fmla="*/ 68 w 84"/>
                <a:gd name="T87" fmla="*/ 20 h 84"/>
                <a:gd name="T88" fmla="*/ 70 w 84"/>
                <a:gd name="T89" fmla="*/ 18 h 84"/>
                <a:gd name="T90" fmla="*/ 74 w 84"/>
                <a:gd name="T91" fmla="*/ 16 h 84"/>
                <a:gd name="T92" fmla="*/ 78 w 84"/>
                <a:gd name="T93" fmla="*/ 16 h 84"/>
                <a:gd name="T94" fmla="*/ 84 w 84"/>
                <a:gd name="T95" fmla="*/ 18 h 84"/>
                <a:gd name="T96" fmla="*/ 84 w 84"/>
                <a:gd name="T97" fmla="*/ 2 h 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84"/>
                <a:gd name="T149" fmla="*/ 84 w 84"/>
                <a:gd name="T150" fmla="*/ 84 h 8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84">
                  <a:moveTo>
                    <a:pt x="84" y="2"/>
                  </a:moveTo>
                  <a:lnTo>
                    <a:pt x="72" y="4"/>
                  </a:lnTo>
                  <a:lnTo>
                    <a:pt x="70" y="4"/>
                  </a:lnTo>
                  <a:lnTo>
                    <a:pt x="68" y="2"/>
                  </a:lnTo>
                  <a:lnTo>
                    <a:pt x="66" y="0"/>
                  </a:lnTo>
                  <a:lnTo>
                    <a:pt x="48" y="4"/>
                  </a:lnTo>
                  <a:lnTo>
                    <a:pt x="34" y="6"/>
                  </a:lnTo>
                  <a:lnTo>
                    <a:pt x="20" y="8"/>
                  </a:lnTo>
                  <a:lnTo>
                    <a:pt x="20" y="10"/>
                  </a:lnTo>
                  <a:lnTo>
                    <a:pt x="18" y="12"/>
                  </a:lnTo>
                  <a:lnTo>
                    <a:pt x="18" y="16"/>
                  </a:lnTo>
                  <a:lnTo>
                    <a:pt x="16" y="18"/>
                  </a:lnTo>
                  <a:lnTo>
                    <a:pt x="12" y="20"/>
                  </a:lnTo>
                  <a:lnTo>
                    <a:pt x="8" y="22"/>
                  </a:lnTo>
                  <a:lnTo>
                    <a:pt x="6" y="26"/>
                  </a:lnTo>
                  <a:lnTo>
                    <a:pt x="2" y="30"/>
                  </a:lnTo>
                  <a:lnTo>
                    <a:pt x="0" y="36"/>
                  </a:lnTo>
                  <a:lnTo>
                    <a:pt x="0" y="38"/>
                  </a:lnTo>
                  <a:lnTo>
                    <a:pt x="0" y="40"/>
                  </a:lnTo>
                  <a:lnTo>
                    <a:pt x="2" y="44"/>
                  </a:lnTo>
                  <a:lnTo>
                    <a:pt x="4" y="48"/>
                  </a:lnTo>
                  <a:lnTo>
                    <a:pt x="10" y="56"/>
                  </a:lnTo>
                  <a:lnTo>
                    <a:pt x="18" y="66"/>
                  </a:lnTo>
                  <a:lnTo>
                    <a:pt x="26" y="76"/>
                  </a:lnTo>
                  <a:lnTo>
                    <a:pt x="30" y="84"/>
                  </a:lnTo>
                  <a:lnTo>
                    <a:pt x="42" y="84"/>
                  </a:lnTo>
                  <a:lnTo>
                    <a:pt x="44" y="66"/>
                  </a:lnTo>
                  <a:lnTo>
                    <a:pt x="46" y="66"/>
                  </a:lnTo>
                  <a:lnTo>
                    <a:pt x="48" y="64"/>
                  </a:lnTo>
                  <a:lnTo>
                    <a:pt x="50" y="62"/>
                  </a:lnTo>
                  <a:lnTo>
                    <a:pt x="54" y="56"/>
                  </a:lnTo>
                  <a:lnTo>
                    <a:pt x="60" y="48"/>
                  </a:lnTo>
                  <a:lnTo>
                    <a:pt x="58" y="48"/>
                  </a:lnTo>
                  <a:lnTo>
                    <a:pt x="58" y="46"/>
                  </a:lnTo>
                  <a:lnTo>
                    <a:pt x="58" y="42"/>
                  </a:lnTo>
                  <a:lnTo>
                    <a:pt x="58" y="38"/>
                  </a:lnTo>
                  <a:lnTo>
                    <a:pt x="60" y="32"/>
                  </a:lnTo>
                  <a:lnTo>
                    <a:pt x="64" y="26"/>
                  </a:lnTo>
                  <a:lnTo>
                    <a:pt x="64" y="24"/>
                  </a:lnTo>
                  <a:lnTo>
                    <a:pt x="64" y="22"/>
                  </a:lnTo>
                  <a:lnTo>
                    <a:pt x="68" y="20"/>
                  </a:lnTo>
                  <a:lnTo>
                    <a:pt x="70" y="18"/>
                  </a:lnTo>
                  <a:lnTo>
                    <a:pt x="74" y="16"/>
                  </a:lnTo>
                  <a:lnTo>
                    <a:pt x="78" y="16"/>
                  </a:lnTo>
                  <a:lnTo>
                    <a:pt x="84" y="18"/>
                  </a:lnTo>
                  <a:lnTo>
                    <a:pt x="8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4" name="Freeform 243"/>
            <p:cNvSpPr>
              <a:spLocks noChangeArrowheads="1"/>
            </p:cNvSpPr>
            <p:nvPr/>
          </p:nvSpPr>
          <p:spPr bwMode="auto">
            <a:xfrm>
              <a:off x="482" y="1126"/>
              <a:ext cx="28" cy="64"/>
            </a:xfrm>
            <a:custGeom>
              <a:avLst/>
              <a:gdLst>
                <a:gd name="T0" fmla="*/ 0 w 28"/>
                <a:gd name="T1" fmla="*/ 20 h 64"/>
                <a:gd name="T2" fmla="*/ 8 w 28"/>
                <a:gd name="T3" fmla="*/ 28 h 64"/>
                <a:gd name="T4" fmla="*/ 10 w 28"/>
                <a:gd name="T5" fmla="*/ 28 h 64"/>
                <a:gd name="T6" fmla="*/ 10 w 28"/>
                <a:gd name="T7" fmla="*/ 32 h 64"/>
                <a:gd name="T8" fmla="*/ 12 w 28"/>
                <a:gd name="T9" fmla="*/ 36 h 64"/>
                <a:gd name="T10" fmla="*/ 12 w 28"/>
                <a:gd name="T11" fmla="*/ 40 h 64"/>
                <a:gd name="T12" fmla="*/ 10 w 28"/>
                <a:gd name="T13" fmla="*/ 40 h 64"/>
                <a:gd name="T14" fmla="*/ 10 w 28"/>
                <a:gd name="T15" fmla="*/ 40 h 64"/>
                <a:gd name="T16" fmla="*/ 10 w 28"/>
                <a:gd name="T17" fmla="*/ 44 h 64"/>
                <a:gd name="T18" fmla="*/ 8 w 28"/>
                <a:gd name="T19" fmla="*/ 48 h 64"/>
                <a:gd name="T20" fmla="*/ 8 w 28"/>
                <a:gd name="T21" fmla="*/ 54 h 64"/>
                <a:gd name="T22" fmla="*/ 8 w 28"/>
                <a:gd name="T23" fmla="*/ 54 h 64"/>
                <a:gd name="T24" fmla="*/ 8 w 28"/>
                <a:gd name="T25" fmla="*/ 58 h 64"/>
                <a:gd name="T26" fmla="*/ 8 w 28"/>
                <a:gd name="T27" fmla="*/ 60 h 64"/>
                <a:gd name="T28" fmla="*/ 8 w 28"/>
                <a:gd name="T29" fmla="*/ 64 h 64"/>
                <a:gd name="T30" fmla="*/ 8 w 28"/>
                <a:gd name="T31" fmla="*/ 62 h 64"/>
                <a:gd name="T32" fmla="*/ 8 w 28"/>
                <a:gd name="T33" fmla="*/ 60 h 64"/>
                <a:gd name="T34" fmla="*/ 10 w 28"/>
                <a:gd name="T35" fmla="*/ 58 h 64"/>
                <a:gd name="T36" fmla="*/ 14 w 28"/>
                <a:gd name="T37" fmla="*/ 54 h 64"/>
                <a:gd name="T38" fmla="*/ 18 w 28"/>
                <a:gd name="T39" fmla="*/ 50 h 64"/>
                <a:gd name="T40" fmla="*/ 26 w 28"/>
                <a:gd name="T41" fmla="*/ 44 h 64"/>
                <a:gd name="T42" fmla="*/ 26 w 28"/>
                <a:gd name="T43" fmla="*/ 42 h 64"/>
                <a:gd name="T44" fmla="*/ 26 w 28"/>
                <a:gd name="T45" fmla="*/ 40 h 64"/>
                <a:gd name="T46" fmla="*/ 28 w 28"/>
                <a:gd name="T47" fmla="*/ 38 h 64"/>
                <a:gd name="T48" fmla="*/ 28 w 28"/>
                <a:gd name="T49" fmla="*/ 36 h 64"/>
                <a:gd name="T50" fmla="*/ 28 w 28"/>
                <a:gd name="T51" fmla="*/ 36 h 64"/>
                <a:gd name="T52" fmla="*/ 26 w 28"/>
                <a:gd name="T53" fmla="*/ 34 h 64"/>
                <a:gd name="T54" fmla="*/ 26 w 28"/>
                <a:gd name="T55" fmla="*/ 32 h 64"/>
                <a:gd name="T56" fmla="*/ 26 w 28"/>
                <a:gd name="T57" fmla="*/ 28 h 64"/>
                <a:gd name="T58" fmla="*/ 26 w 28"/>
                <a:gd name="T59" fmla="*/ 24 h 64"/>
                <a:gd name="T60" fmla="*/ 26 w 28"/>
                <a:gd name="T61" fmla="*/ 22 h 64"/>
                <a:gd name="T62" fmla="*/ 26 w 28"/>
                <a:gd name="T63" fmla="*/ 18 h 64"/>
                <a:gd name="T64" fmla="*/ 24 w 28"/>
                <a:gd name="T65" fmla="*/ 14 h 64"/>
                <a:gd name="T66" fmla="*/ 22 w 28"/>
                <a:gd name="T67" fmla="*/ 8 h 64"/>
                <a:gd name="T68" fmla="*/ 20 w 28"/>
                <a:gd name="T69" fmla="*/ 4 h 64"/>
                <a:gd name="T70" fmla="*/ 20 w 28"/>
                <a:gd name="T71" fmla="*/ 4 h 64"/>
                <a:gd name="T72" fmla="*/ 18 w 28"/>
                <a:gd name="T73" fmla="*/ 2 h 64"/>
                <a:gd name="T74" fmla="*/ 16 w 28"/>
                <a:gd name="T75" fmla="*/ 0 h 64"/>
                <a:gd name="T76" fmla="*/ 12 w 28"/>
                <a:gd name="T77" fmla="*/ 0 h 64"/>
                <a:gd name="T78" fmla="*/ 8 w 28"/>
                <a:gd name="T79" fmla="*/ 0 h 64"/>
                <a:gd name="T80" fmla="*/ 8 w 28"/>
                <a:gd name="T81" fmla="*/ 0 h 64"/>
                <a:gd name="T82" fmla="*/ 6 w 28"/>
                <a:gd name="T83" fmla="*/ 2 h 64"/>
                <a:gd name="T84" fmla="*/ 6 w 28"/>
                <a:gd name="T85" fmla="*/ 2 h 64"/>
                <a:gd name="T86" fmla="*/ 0 w 28"/>
                <a:gd name="T87" fmla="*/ 20 h 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
                <a:gd name="T133" fmla="*/ 0 h 64"/>
                <a:gd name="T134" fmla="*/ 28 w 28"/>
                <a:gd name="T135" fmla="*/ 64 h 6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 h="64">
                  <a:moveTo>
                    <a:pt x="0" y="20"/>
                  </a:moveTo>
                  <a:lnTo>
                    <a:pt x="8" y="28"/>
                  </a:lnTo>
                  <a:lnTo>
                    <a:pt x="10" y="28"/>
                  </a:lnTo>
                  <a:lnTo>
                    <a:pt x="10" y="32"/>
                  </a:lnTo>
                  <a:lnTo>
                    <a:pt x="12" y="36"/>
                  </a:lnTo>
                  <a:lnTo>
                    <a:pt x="12" y="40"/>
                  </a:lnTo>
                  <a:lnTo>
                    <a:pt x="10" y="40"/>
                  </a:lnTo>
                  <a:lnTo>
                    <a:pt x="10" y="44"/>
                  </a:lnTo>
                  <a:lnTo>
                    <a:pt x="8" y="48"/>
                  </a:lnTo>
                  <a:lnTo>
                    <a:pt x="8" y="54"/>
                  </a:lnTo>
                  <a:lnTo>
                    <a:pt x="8" y="58"/>
                  </a:lnTo>
                  <a:lnTo>
                    <a:pt x="8" y="60"/>
                  </a:lnTo>
                  <a:lnTo>
                    <a:pt x="8" y="64"/>
                  </a:lnTo>
                  <a:lnTo>
                    <a:pt x="8" y="62"/>
                  </a:lnTo>
                  <a:lnTo>
                    <a:pt x="8" y="60"/>
                  </a:lnTo>
                  <a:lnTo>
                    <a:pt x="10" y="58"/>
                  </a:lnTo>
                  <a:lnTo>
                    <a:pt x="14" y="54"/>
                  </a:lnTo>
                  <a:lnTo>
                    <a:pt x="18" y="50"/>
                  </a:lnTo>
                  <a:lnTo>
                    <a:pt x="26" y="44"/>
                  </a:lnTo>
                  <a:lnTo>
                    <a:pt x="26" y="42"/>
                  </a:lnTo>
                  <a:lnTo>
                    <a:pt x="26" y="40"/>
                  </a:lnTo>
                  <a:lnTo>
                    <a:pt x="28" y="38"/>
                  </a:lnTo>
                  <a:lnTo>
                    <a:pt x="28" y="36"/>
                  </a:lnTo>
                  <a:lnTo>
                    <a:pt x="26" y="34"/>
                  </a:lnTo>
                  <a:lnTo>
                    <a:pt x="26" y="32"/>
                  </a:lnTo>
                  <a:lnTo>
                    <a:pt x="26" y="28"/>
                  </a:lnTo>
                  <a:lnTo>
                    <a:pt x="26" y="24"/>
                  </a:lnTo>
                  <a:lnTo>
                    <a:pt x="26" y="22"/>
                  </a:lnTo>
                  <a:lnTo>
                    <a:pt x="26" y="18"/>
                  </a:lnTo>
                  <a:lnTo>
                    <a:pt x="24" y="14"/>
                  </a:lnTo>
                  <a:lnTo>
                    <a:pt x="22" y="8"/>
                  </a:lnTo>
                  <a:lnTo>
                    <a:pt x="20" y="4"/>
                  </a:lnTo>
                  <a:lnTo>
                    <a:pt x="18" y="2"/>
                  </a:lnTo>
                  <a:lnTo>
                    <a:pt x="16" y="0"/>
                  </a:lnTo>
                  <a:lnTo>
                    <a:pt x="12" y="0"/>
                  </a:lnTo>
                  <a:lnTo>
                    <a:pt x="8" y="0"/>
                  </a:lnTo>
                  <a:lnTo>
                    <a:pt x="6" y="2"/>
                  </a:lnTo>
                  <a:lnTo>
                    <a:pt x="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5" name="Freeform 244"/>
            <p:cNvSpPr>
              <a:spLocks noChangeArrowheads="1"/>
            </p:cNvSpPr>
            <p:nvPr/>
          </p:nvSpPr>
          <p:spPr bwMode="auto">
            <a:xfrm>
              <a:off x="396" y="1048"/>
              <a:ext cx="142" cy="114"/>
            </a:xfrm>
            <a:custGeom>
              <a:avLst/>
              <a:gdLst>
                <a:gd name="T0" fmla="*/ 20 w 142"/>
                <a:gd name="T1" fmla="*/ 42 h 114"/>
                <a:gd name="T2" fmla="*/ 20 w 142"/>
                <a:gd name="T3" fmla="*/ 40 h 114"/>
                <a:gd name="T4" fmla="*/ 18 w 142"/>
                <a:gd name="T5" fmla="*/ 38 h 114"/>
                <a:gd name="T6" fmla="*/ 20 w 142"/>
                <a:gd name="T7" fmla="*/ 36 h 114"/>
                <a:gd name="T8" fmla="*/ 14 w 142"/>
                <a:gd name="T9" fmla="*/ 34 h 114"/>
                <a:gd name="T10" fmla="*/ 6 w 142"/>
                <a:gd name="T11" fmla="*/ 30 h 114"/>
                <a:gd name="T12" fmla="*/ 0 w 142"/>
                <a:gd name="T13" fmla="*/ 26 h 114"/>
                <a:gd name="T14" fmla="*/ 2 w 142"/>
                <a:gd name="T15" fmla="*/ 24 h 114"/>
                <a:gd name="T16" fmla="*/ 20 w 142"/>
                <a:gd name="T17" fmla="*/ 16 h 114"/>
                <a:gd name="T18" fmla="*/ 32 w 142"/>
                <a:gd name="T19" fmla="*/ 12 h 114"/>
                <a:gd name="T20" fmla="*/ 54 w 142"/>
                <a:gd name="T21" fmla="*/ 6 h 114"/>
                <a:gd name="T22" fmla="*/ 58 w 142"/>
                <a:gd name="T23" fmla="*/ 2 h 114"/>
                <a:gd name="T24" fmla="*/ 60 w 142"/>
                <a:gd name="T25" fmla="*/ 0 h 114"/>
                <a:gd name="T26" fmla="*/ 68 w 142"/>
                <a:gd name="T27" fmla="*/ 24 h 114"/>
                <a:gd name="T28" fmla="*/ 86 w 142"/>
                <a:gd name="T29" fmla="*/ 24 h 114"/>
                <a:gd name="T30" fmla="*/ 92 w 142"/>
                <a:gd name="T31" fmla="*/ 22 h 114"/>
                <a:gd name="T32" fmla="*/ 102 w 142"/>
                <a:gd name="T33" fmla="*/ 18 h 114"/>
                <a:gd name="T34" fmla="*/ 108 w 142"/>
                <a:gd name="T35" fmla="*/ 20 h 114"/>
                <a:gd name="T36" fmla="*/ 110 w 142"/>
                <a:gd name="T37" fmla="*/ 26 h 114"/>
                <a:gd name="T38" fmla="*/ 110 w 142"/>
                <a:gd name="T39" fmla="*/ 32 h 114"/>
                <a:gd name="T40" fmla="*/ 120 w 142"/>
                <a:gd name="T41" fmla="*/ 42 h 114"/>
                <a:gd name="T42" fmla="*/ 124 w 142"/>
                <a:gd name="T43" fmla="*/ 44 h 114"/>
                <a:gd name="T44" fmla="*/ 128 w 142"/>
                <a:gd name="T45" fmla="*/ 56 h 114"/>
                <a:gd name="T46" fmla="*/ 132 w 142"/>
                <a:gd name="T47" fmla="*/ 64 h 114"/>
                <a:gd name="T48" fmla="*/ 136 w 142"/>
                <a:gd name="T49" fmla="*/ 70 h 114"/>
                <a:gd name="T50" fmla="*/ 138 w 142"/>
                <a:gd name="T51" fmla="*/ 74 h 114"/>
                <a:gd name="T52" fmla="*/ 138 w 142"/>
                <a:gd name="T53" fmla="*/ 78 h 114"/>
                <a:gd name="T54" fmla="*/ 136 w 142"/>
                <a:gd name="T55" fmla="*/ 80 h 114"/>
                <a:gd name="T56" fmla="*/ 134 w 142"/>
                <a:gd name="T57" fmla="*/ 94 h 114"/>
                <a:gd name="T58" fmla="*/ 128 w 142"/>
                <a:gd name="T59" fmla="*/ 112 h 114"/>
                <a:gd name="T60" fmla="*/ 112 w 142"/>
                <a:gd name="T61" fmla="*/ 110 h 114"/>
                <a:gd name="T62" fmla="*/ 112 w 142"/>
                <a:gd name="T63" fmla="*/ 104 h 114"/>
                <a:gd name="T64" fmla="*/ 112 w 142"/>
                <a:gd name="T65" fmla="*/ 102 h 114"/>
                <a:gd name="T66" fmla="*/ 110 w 142"/>
                <a:gd name="T67" fmla="*/ 92 h 114"/>
                <a:gd name="T68" fmla="*/ 108 w 142"/>
                <a:gd name="T69" fmla="*/ 86 h 114"/>
                <a:gd name="T70" fmla="*/ 106 w 142"/>
                <a:gd name="T71" fmla="*/ 82 h 114"/>
                <a:gd name="T72" fmla="*/ 98 w 142"/>
                <a:gd name="T73" fmla="*/ 78 h 114"/>
                <a:gd name="T74" fmla="*/ 94 w 142"/>
                <a:gd name="T75" fmla="*/ 80 h 114"/>
                <a:gd name="T76" fmla="*/ 92 w 142"/>
                <a:gd name="T77" fmla="*/ 80 h 114"/>
                <a:gd name="T78" fmla="*/ 64 w 142"/>
                <a:gd name="T79" fmla="*/ 76 h 114"/>
                <a:gd name="T80" fmla="*/ 58 w 142"/>
                <a:gd name="T81" fmla="*/ 74 h 114"/>
                <a:gd name="T82" fmla="*/ 52 w 142"/>
                <a:gd name="T83" fmla="*/ 70 h 114"/>
                <a:gd name="T84" fmla="*/ 46 w 142"/>
                <a:gd name="T85" fmla="*/ 60 h 114"/>
                <a:gd name="T86" fmla="*/ 38 w 142"/>
                <a:gd name="T87" fmla="*/ 60 h 11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2"/>
                <a:gd name="T133" fmla="*/ 0 h 114"/>
                <a:gd name="T134" fmla="*/ 142 w 142"/>
                <a:gd name="T135" fmla="*/ 114 h 11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2" h="114">
                  <a:moveTo>
                    <a:pt x="26" y="52"/>
                  </a:moveTo>
                  <a:lnTo>
                    <a:pt x="20" y="42"/>
                  </a:lnTo>
                  <a:lnTo>
                    <a:pt x="20" y="40"/>
                  </a:lnTo>
                  <a:lnTo>
                    <a:pt x="18" y="38"/>
                  </a:lnTo>
                  <a:lnTo>
                    <a:pt x="20" y="36"/>
                  </a:lnTo>
                  <a:lnTo>
                    <a:pt x="18" y="34"/>
                  </a:lnTo>
                  <a:lnTo>
                    <a:pt x="14" y="34"/>
                  </a:lnTo>
                  <a:lnTo>
                    <a:pt x="10" y="32"/>
                  </a:lnTo>
                  <a:lnTo>
                    <a:pt x="6" y="30"/>
                  </a:lnTo>
                  <a:lnTo>
                    <a:pt x="2" y="28"/>
                  </a:lnTo>
                  <a:lnTo>
                    <a:pt x="0" y="26"/>
                  </a:lnTo>
                  <a:lnTo>
                    <a:pt x="2" y="24"/>
                  </a:lnTo>
                  <a:lnTo>
                    <a:pt x="10" y="20"/>
                  </a:lnTo>
                  <a:lnTo>
                    <a:pt x="20" y="16"/>
                  </a:lnTo>
                  <a:lnTo>
                    <a:pt x="28" y="14"/>
                  </a:lnTo>
                  <a:lnTo>
                    <a:pt x="32" y="12"/>
                  </a:lnTo>
                  <a:lnTo>
                    <a:pt x="56" y="10"/>
                  </a:lnTo>
                  <a:lnTo>
                    <a:pt x="54" y="6"/>
                  </a:lnTo>
                  <a:lnTo>
                    <a:pt x="56" y="4"/>
                  </a:lnTo>
                  <a:lnTo>
                    <a:pt x="58" y="2"/>
                  </a:lnTo>
                  <a:lnTo>
                    <a:pt x="58" y="0"/>
                  </a:lnTo>
                  <a:lnTo>
                    <a:pt x="60" y="0"/>
                  </a:lnTo>
                  <a:lnTo>
                    <a:pt x="62" y="10"/>
                  </a:lnTo>
                  <a:lnTo>
                    <a:pt x="68" y="24"/>
                  </a:lnTo>
                  <a:lnTo>
                    <a:pt x="84" y="24"/>
                  </a:lnTo>
                  <a:lnTo>
                    <a:pt x="86" y="24"/>
                  </a:lnTo>
                  <a:lnTo>
                    <a:pt x="88" y="22"/>
                  </a:lnTo>
                  <a:lnTo>
                    <a:pt x="92" y="22"/>
                  </a:lnTo>
                  <a:lnTo>
                    <a:pt x="96" y="20"/>
                  </a:lnTo>
                  <a:lnTo>
                    <a:pt x="102" y="18"/>
                  </a:lnTo>
                  <a:lnTo>
                    <a:pt x="106" y="18"/>
                  </a:lnTo>
                  <a:lnTo>
                    <a:pt x="108" y="20"/>
                  </a:lnTo>
                  <a:lnTo>
                    <a:pt x="110" y="24"/>
                  </a:lnTo>
                  <a:lnTo>
                    <a:pt x="110" y="26"/>
                  </a:lnTo>
                  <a:lnTo>
                    <a:pt x="110" y="30"/>
                  </a:lnTo>
                  <a:lnTo>
                    <a:pt x="110" y="32"/>
                  </a:lnTo>
                  <a:lnTo>
                    <a:pt x="110" y="34"/>
                  </a:lnTo>
                  <a:lnTo>
                    <a:pt x="120" y="42"/>
                  </a:lnTo>
                  <a:lnTo>
                    <a:pt x="124" y="40"/>
                  </a:lnTo>
                  <a:lnTo>
                    <a:pt x="124" y="44"/>
                  </a:lnTo>
                  <a:lnTo>
                    <a:pt x="128" y="50"/>
                  </a:lnTo>
                  <a:lnTo>
                    <a:pt x="128" y="56"/>
                  </a:lnTo>
                  <a:lnTo>
                    <a:pt x="130" y="60"/>
                  </a:lnTo>
                  <a:lnTo>
                    <a:pt x="132" y="64"/>
                  </a:lnTo>
                  <a:lnTo>
                    <a:pt x="134" y="68"/>
                  </a:lnTo>
                  <a:lnTo>
                    <a:pt x="136" y="70"/>
                  </a:lnTo>
                  <a:lnTo>
                    <a:pt x="138" y="74"/>
                  </a:lnTo>
                  <a:lnTo>
                    <a:pt x="138" y="76"/>
                  </a:lnTo>
                  <a:lnTo>
                    <a:pt x="138" y="78"/>
                  </a:lnTo>
                  <a:lnTo>
                    <a:pt x="136" y="80"/>
                  </a:lnTo>
                  <a:lnTo>
                    <a:pt x="130" y="86"/>
                  </a:lnTo>
                  <a:lnTo>
                    <a:pt x="134" y="94"/>
                  </a:lnTo>
                  <a:lnTo>
                    <a:pt x="142" y="110"/>
                  </a:lnTo>
                  <a:lnTo>
                    <a:pt x="128" y="112"/>
                  </a:lnTo>
                  <a:lnTo>
                    <a:pt x="114" y="114"/>
                  </a:lnTo>
                  <a:lnTo>
                    <a:pt x="112" y="110"/>
                  </a:lnTo>
                  <a:lnTo>
                    <a:pt x="112" y="108"/>
                  </a:lnTo>
                  <a:lnTo>
                    <a:pt x="112" y="104"/>
                  </a:lnTo>
                  <a:lnTo>
                    <a:pt x="112" y="102"/>
                  </a:lnTo>
                  <a:lnTo>
                    <a:pt x="112" y="98"/>
                  </a:lnTo>
                  <a:lnTo>
                    <a:pt x="110" y="92"/>
                  </a:lnTo>
                  <a:lnTo>
                    <a:pt x="110" y="88"/>
                  </a:lnTo>
                  <a:lnTo>
                    <a:pt x="108" y="86"/>
                  </a:lnTo>
                  <a:lnTo>
                    <a:pt x="106" y="82"/>
                  </a:lnTo>
                  <a:lnTo>
                    <a:pt x="102" y="78"/>
                  </a:lnTo>
                  <a:lnTo>
                    <a:pt x="98" y="78"/>
                  </a:lnTo>
                  <a:lnTo>
                    <a:pt x="96" y="78"/>
                  </a:lnTo>
                  <a:lnTo>
                    <a:pt x="94" y="80"/>
                  </a:lnTo>
                  <a:lnTo>
                    <a:pt x="92" y="80"/>
                  </a:lnTo>
                  <a:lnTo>
                    <a:pt x="86" y="98"/>
                  </a:lnTo>
                  <a:lnTo>
                    <a:pt x="64" y="76"/>
                  </a:lnTo>
                  <a:lnTo>
                    <a:pt x="58" y="76"/>
                  </a:lnTo>
                  <a:lnTo>
                    <a:pt x="58" y="74"/>
                  </a:lnTo>
                  <a:lnTo>
                    <a:pt x="54" y="72"/>
                  </a:lnTo>
                  <a:lnTo>
                    <a:pt x="52" y="70"/>
                  </a:lnTo>
                  <a:lnTo>
                    <a:pt x="48" y="66"/>
                  </a:lnTo>
                  <a:lnTo>
                    <a:pt x="46" y="60"/>
                  </a:lnTo>
                  <a:lnTo>
                    <a:pt x="44" y="56"/>
                  </a:lnTo>
                  <a:lnTo>
                    <a:pt x="38" y="60"/>
                  </a:lnTo>
                  <a:lnTo>
                    <a:pt x="26" y="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6" name="Freeform 245"/>
            <p:cNvSpPr>
              <a:spLocks noChangeArrowheads="1"/>
            </p:cNvSpPr>
            <p:nvPr/>
          </p:nvSpPr>
          <p:spPr bwMode="auto">
            <a:xfrm>
              <a:off x="456" y="1014"/>
              <a:ext cx="76" cy="59"/>
            </a:xfrm>
            <a:custGeom>
              <a:avLst/>
              <a:gdLst>
                <a:gd name="T0" fmla="*/ 40 w 76"/>
                <a:gd name="T1" fmla="*/ 18 h 58"/>
                <a:gd name="T2" fmla="*/ 34 w 76"/>
                <a:gd name="T3" fmla="*/ 20 h 58"/>
                <a:gd name="T4" fmla="*/ 28 w 76"/>
                <a:gd name="T5" fmla="*/ 22 h 58"/>
                <a:gd name="T6" fmla="*/ 26 w 76"/>
                <a:gd name="T7" fmla="*/ 22 h 58"/>
                <a:gd name="T8" fmla="*/ 12 w 76"/>
                <a:gd name="T9" fmla="*/ 22 h 58"/>
                <a:gd name="T10" fmla="*/ 10 w 76"/>
                <a:gd name="T11" fmla="*/ 20 h 58"/>
                <a:gd name="T12" fmla="*/ 6 w 76"/>
                <a:gd name="T13" fmla="*/ 16 h 58"/>
                <a:gd name="T14" fmla="*/ 4 w 76"/>
                <a:gd name="T15" fmla="*/ 18 h 58"/>
                <a:gd name="T16" fmla="*/ 0 w 76"/>
                <a:gd name="T17" fmla="*/ 24 h 58"/>
                <a:gd name="T18" fmla="*/ 0 w 76"/>
                <a:gd name="T19" fmla="*/ 32 h 58"/>
                <a:gd name="T20" fmla="*/ 0 w 76"/>
                <a:gd name="T21" fmla="*/ 34 h 58"/>
                <a:gd name="T22" fmla="*/ 2 w 76"/>
                <a:gd name="T23" fmla="*/ 42 h 58"/>
                <a:gd name="T24" fmla="*/ 4 w 76"/>
                <a:gd name="T25" fmla="*/ 52 h 58"/>
                <a:gd name="T26" fmla="*/ 8 w 76"/>
                <a:gd name="T27" fmla="*/ 58 h 58"/>
                <a:gd name="T28" fmla="*/ 26 w 76"/>
                <a:gd name="T29" fmla="*/ 58 h 58"/>
                <a:gd name="T30" fmla="*/ 32 w 76"/>
                <a:gd name="T31" fmla="*/ 56 h 58"/>
                <a:gd name="T32" fmla="*/ 38 w 76"/>
                <a:gd name="T33" fmla="*/ 54 h 58"/>
                <a:gd name="T34" fmla="*/ 46 w 76"/>
                <a:gd name="T35" fmla="*/ 52 h 58"/>
                <a:gd name="T36" fmla="*/ 52 w 76"/>
                <a:gd name="T37" fmla="*/ 54 h 58"/>
                <a:gd name="T38" fmla="*/ 56 w 76"/>
                <a:gd name="T39" fmla="*/ 54 h 58"/>
                <a:gd name="T40" fmla="*/ 58 w 76"/>
                <a:gd name="T41" fmla="*/ 52 h 58"/>
                <a:gd name="T42" fmla="*/ 62 w 76"/>
                <a:gd name="T43" fmla="*/ 48 h 58"/>
                <a:gd name="T44" fmla="*/ 68 w 76"/>
                <a:gd name="T45" fmla="*/ 42 h 58"/>
                <a:gd name="T46" fmla="*/ 72 w 76"/>
                <a:gd name="T47" fmla="*/ 30 h 58"/>
                <a:gd name="T48" fmla="*/ 72 w 76"/>
                <a:gd name="T49" fmla="*/ 24 h 58"/>
                <a:gd name="T50" fmla="*/ 74 w 76"/>
                <a:gd name="T51" fmla="*/ 16 h 58"/>
                <a:gd name="T52" fmla="*/ 76 w 76"/>
                <a:gd name="T53" fmla="*/ 10 h 58"/>
                <a:gd name="T54" fmla="*/ 70 w 76"/>
                <a:gd name="T55" fmla="*/ 0 h 58"/>
                <a:gd name="T56" fmla="*/ 66 w 76"/>
                <a:gd name="T57" fmla="*/ 2 h 58"/>
                <a:gd name="T58" fmla="*/ 56 w 76"/>
                <a:gd name="T59" fmla="*/ 2 h 58"/>
                <a:gd name="T60" fmla="*/ 54 w 76"/>
                <a:gd name="T61" fmla="*/ 4 h 58"/>
                <a:gd name="T62" fmla="*/ 46 w 76"/>
                <a:gd name="T63" fmla="*/ 8 h 58"/>
                <a:gd name="T64" fmla="*/ 46 w 76"/>
                <a:gd name="T65" fmla="*/ 12 h 58"/>
                <a:gd name="T66" fmla="*/ 44 w 76"/>
                <a:gd name="T67" fmla="*/ 16 h 58"/>
                <a:gd name="T68" fmla="*/ 42 w 76"/>
                <a:gd name="T69" fmla="*/ 18 h 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58"/>
                <a:gd name="T107" fmla="*/ 76 w 76"/>
                <a:gd name="T108" fmla="*/ 58 h 5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58">
                  <a:moveTo>
                    <a:pt x="42" y="18"/>
                  </a:moveTo>
                  <a:lnTo>
                    <a:pt x="40" y="18"/>
                  </a:lnTo>
                  <a:lnTo>
                    <a:pt x="36" y="18"/>
                  </a:lnTo>
                  <a:lnTo>
                    <a:pt x="34" y="20"/>
                  </a:lnTo>
                  <a:lnTo>
                    <a:pt x="30" y="22"/>
                  </a:lnTo>
                  <a:lnTo>
                    <a:pt x="28" y="22"/>
                  </a:lnTo>
                  <a:lnTo>
                    <a:pt x="26" y="22"/>
                  </a:lnTo>
                  <a:lnTo>
                    <a:pt x="20" y="24"/>
                  </a:lnTo>
                  <a:lnTo>
                    <a:pt x="12" y="22"/>
                  </a:lnTo>
                  <a:lnTo>
                    <a:pt x="10" y="20"/>
                  </a:lnTo>
                  <a:lnTo>
                    <a:pt x="8" y="18"/>
                  </a:lnTo>
                  <a:lnTo>
                    <a:pt x="6" y="16"/>
                  </a:lnTo>
                  <a:lnTo>
                    <a:pt x="6" y="18"/>
                  </a:lnTo>
                  <a:lnTo>
                    <a:pt x="4" y="18"/>
                  </a:lnTo>
                  <a:lnTo>
                    <a:pt x="2" y="20"/>
                  </a:lnTo>
                  <a:lnTo>
                    <a:pt x="0" y="24"/>
                  </a:lnTo>
                  <a:lnTo>
                    <a:pt x="0" y="28"/>
                  </a:lnTo>
                  <a:lnTo>
                    <a:pt x="0" y="32"/>
                  </a:lnTo>
                  <a:lnTo>
                    <a:pt x="0" y="34"/>
                  </a:lnTo>
                  <a:lnTo>
                    <a:pt x="0" y="38"/>
                  </a:lnTo>
                  <a:lnTo>
                    <a:pt x="2" y="42"/>
                  </a:lnTo>
                  <a:lnTo>
                    <a:pt x="4" y="48"/>
                  </a:lnTo>
                  <a:lnTo>
                    <a:pt x="4" y="52"/>
                  </a:lnTo>
                  <a:lnTo>
                    <a:pt x="6" y="56"/>
                  </a:lnTo>
                  <a:lnTo>
                    <a:pt x="8" y="58"/>
                  </a:lnTo>
                  <a:lnTo>
                    <a:pt x="24" y="58"/>
                  </a:lnTo>
                  <a:lnTo>
                    <a:pt x="26" y="58"/>
                  </a:lnTo>
                  <a:lnTo>
                    <a:pt x="28" y="58"/>
                  </a:lnTo>
                  <a:lnTo>
                    <a:pt x="32" y="56"/>
                  </a:lnTo>
                  <a:lnTo>
                    <a:pt x="36" y="54"/>
                  </a:lnTo>
                  <a:lnTo>
                    <a:pt x="38" y="54"/>
                  </a:lnTo>
                  <a:lnTo>
                    <a:pt x="46" y="52"/>
                  </a:lnTo>
                  <a:lnTo>
                    <a:pt x="48" y="54"/>
                  </a:lnTo>
                  <a:lnTo>
                    <a:pt x="52" y="54"/>
                  </a:lnTo>
                  <a:lnTo>
                    <a:pt x="54" y="54"/>
                  </a:lnTo>
                  <a:lnTo>
                    <a:pt x="56" y="54"/>
                  </a:lnTo>
                  <a:lnTo>
                    <a:pt x="56" y="52"/>
                  </a:lnTo>
                  <a:lnTo>
                    <a:pt x="58" y="52"/>
                  </a:lnTo>
                  <a:lnTo>
                    <a:pt x="60" y="52"/>
                  </a:lnTo>
                  <a:lnTo>
                    <a:pt x="62" y="48"/>
                  </a:lnTo>
                  <a:lnTo>
                    <a:pt x="66" y="46"/>
                  </a:lnTo>
                  <a:lnTo>
                    <a:pt x="68" y="42"/>
                  </a:lnTo>
                  <a:lnTo>
                    <a:pt x="70" y="36"/>
                  </a:lnTo>
                  <a:lnTo>
                    <a:pt x="72" y="30"/>
                  </a:lnTo>
                  <a:lnTo>
                    <a:pt x="72" y="28"/>
                  </a:lnTo>
                  <a:lnTo>
                    <a:pt x="72" y="24"/>
                  </a:lnTo>
                  <a:lnTo>
                    <a:pt x="72" y="20"/>
                  </a:lnTo>
                  <a:lnTo>
                    <a:pt x="74" y="16"/>
                  </a:lnTo>
                  <a:lnTo>
                    <a:pt x="74" y="12"/>
                  </a:lnTo>
                  <a:lnTo>
                    <a:pt x="76" y="10"/>
                  </a:lnTo>
                  <a:lnTo>
                    <a:pt x="70" y="0"/>
                  </a:lnTo>
                  <a:lnTo>
                    <a:pt x="68" y="2"/>
                  </a:lnTo>
                  <a:lnTo>
                    <a:pt x="66" y="2"/>
                  </a:lnTo>
                  <a:lnTo>
                    <a:pt x="62" y="2"/>
                  </a:lnTo>
                  <a:lnTo>
                    <a:pt x="56" y="2"/>
                  </a:lnTo>
                  <a:lnTo>
                    <a:pt x="54" y="4"/>
                  </a:lnTo>
                  <a:lnTo>
                    <a:pt x="52" y="4"/>
                  </a:lnTo>
                  <a:lnTo>
                    <a:pt x="46" y="8"/>
                  </a:lnTo>
                  <a:lnTo>
                    <a:pt x="46" y="10"/>
                  </a:lnTo>
                  <a:lnTo>
                    <a:pt x="46" y="12"/>
                  </a:lnTo>
                  <a:lnTo>
                    <a:pt x="46" y="14"/>
                  </a:lnTo>
                  <a:lnTo>
                    <a:pt x="44" y="16"/>
                  </a:lnTo>
                  <a:lnTo>
                    <a:pt x="44" y="18"/>
                  </a:lnTo>
                  <a:lnTo>
                    <a:pt x="42"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7" name="Freeform 246"/>
            <p:cNvSpPr>
              <a:spLocks noChangeArrowheads="1"/>
            </p:cNvSpPr>
            <p:nvPr/>
          </p:nvSpPr>
          <p:spPr bwMode="auto">
            <a:xfrm>
              <a:off x="398" y="972"/>
              <a:ext cx="138" cy="66"/>
            </a:xfrm>
            <a:custGeom>
              <a:avLst/>
              <a:gdLst>
                <a:gd name="T0" fmla="*/ 134 w 138"/>
                <a:gd name="T1" fmla="*/ 22 h 66"/>
                <a:gd name="T2" fmla="*/ 130 w 138"/>
                <a:gd name="T3" fmla="*/ 18 h 66"/>
                <a:gd name="T4" fmla="*/ 126 w 138"/>
                <a:gd name="T5" fmla="*/ 16 h 66"/>
                <a:gd name="T6" fmla="*/ 118 w 138"/>
                <a:gd name="T7" fmla="*/ 12 h 66"/>
                <a:gd name="T8" fmla="*/ 110 w 138"/>
                <a:gd name="T9" fmla="*/ 14 h 66"/>
                <a:gd name="T10" fmla="*/ 106 w 138"/>
                <a:gd name="T11" fmla="*/ 18 h 66"/>
                <a:gd name="T12" fmla="*/ 104 w 138"/>
                <a:gd name="T13" fmla="*/ 20 h 66"/>
                <a:gd name="T14" fmla="*/ 104 w 138"/>
                <a:gd name="T15" fmla="*/ 24 h 66"/>
                <a:gd name="T16" fmla="*/ 100 w 138"/>
                <a:gd name="T17" fmla="*/ 22 h 66"/>
                <a:gd name="T18" fmla="*/ 94 w 138"/>
                <a:gd name="T19" fmla="*/ 24 h 66"/>
                <a:gd name="T20" fmla="*/ 90 w 138"/>
                <a:gd name="T21" fmla="*/ 24 h 66"/>
                <a:gd name="T22" fmla="*/ 84 w 138"/>
                <a:gd name="T23" fmla="*/ 22 h 66"/>
                <a:gd name="T24" fmla="*/ 76 w 138"/>
                <a:gd name="T25" fmla="*/ 20 h 66"/>
                <a:gd name="T26" fmla="*/ 60 w 138"/>
                <a:gd name="T27" fmla="*/ 14 h 66"/>
                <a:gd name="T28" fmla="*/ 46 w 138"/>
                <a:gd name="T29" fmla="*/ 8 h 66"/>
                <a:gd name="T30" fmla="*/ 36 w 138"/>
                <a:gd name="T31" fmla="*/ 4 h 66"/>
                <a:gd name="T32" fmla="*/ 30 w 138"/>
                <a:gd name="T33" fmla="*/ 0 h 66"/>
                <a:gd name="T34" fmla="*/ 28 w 138"/>
                <a:gd name="T35" fmla="*/ 2 h 66"/>
                <a:gd name="T36" fmla="*/ 28 w 138"/>
                <a:gd name="T37" fmla="*/ 4 h 66"/>
                <a:gd name="T38" fmla="*/ 26 w 138"/>
                <a:gd name="T39" fmla="*/ 6 h 66"/>
                <a:gd name="T40" fmla="*/ 24 w 138"/>
                <a:gd name="T41" fmla="*/ 4 h 66"/>
                <a:gd name="T42" fmla="*/ 22 w 138"/>
                <a:gd name="T43" fmla="*/ 4 h 66"/>
                <a:gd name="T44" fmla="*/ 20 w 138"/>
                <a:gd name="T45" fmla="*/ 0 h 66"/>
                <a:gd name="T46" fmla="*/ 18 w 138"/>
                <a:gd name="T47" fmla="*/ 0 h 66"/>
                <a:gd name="T48" fmla="*/ 18 w 138"/>
                <a:gd name="T49" fmla="*/ 4 h 66"/>
                <a:gd name="T50" fmla="*/ 14 w 138"/>
                <a:gd name="T51" fmla="*/ 6 h 66"/>
                <a:gd name="T52" fmla="*/ 12 w 138"/>
                <a:gd name="T53" fmla="*/ 6 h 66"/>
                <a:gd name="T54" fmla="*/ 6 w 138"/>
                <a:gd name="T55" fmla="*/ 6 h 66"/>
                <a:gd name="T56" fmla="*/ 4 w 138"/>
                <a:gd name="T57" fmla="*/ 8 h 66"/>
                <a:gd name="T58" fmla="*/ 0 w 138"/>
                <a:gd name="T59" fmla="*/ 8 h 66"/>
                <a:gd name="T60" fmla="*/ 8 w 138"/>
                <a:gd name="T61" fmla="*/ 20 h 66"/>
                <a:gd name="T62" fmla="*/ 16 w 138"/>
                <a:gd name="T63" fmla="*/ 42 h 66"/>
                <a:gd name="T64" fmla="*/ 18 w 138"/>
                <a:gd name="T65" fmla="*/ 42 h 66"/>
                <a:gd name="T66" fmla="*/ 18 w 138"/>
                <a:gd name="T67" fmla="*/ 44 h 66"/>
                <a:gd name="T68" fmla="*/ 20 w 138"/>
                <a:gd name="T69" fmla="*/ 46 h 66"/>
                <a:gd name="T70" fmla="*/ 24 w 138"/>
                <a:gd name="T71" fmla="*/ 46 h 66"/>
                <a:gd name="T72" fmla="*/ 30 w 138"/>
                <a:gd name="T73" fmla="*/ 46 h 66"/>
                <a:gd name="T74" fmla="*/ 34 w 138"/>
                <a:gd name="T75" fmla="*/ 42 h 66"/>
                <a:gd name="T76" fmla="*/ 42 w 138"/>
                <a:gd name="T77" fmla="*/ 44 h 66"/>
                <a:gd name="T78" fmla="*/ 42 w 138"/>
                <a:gd name="T79" fmla="*/ 46 h 66"/>
                <a:gd name="T80" fmla="*/ 44 w 138"/>
                <a:gd name="T81" fmla="*/ 48 h 66"/>
                <a:gd name="T82" fmla="*/ 52 w 138"/>
                <a:gd name="T83" fmla="*/ 50 h 66"/>
                <a:gd name="T84" fmla="*/ 60 w 138"/>
                <a:gd name="T85" fmla="*/ 52 h 66"/>
                <a:gd name="T86" fmla="*/ 62 w 138"/>
                <a:gd name="T87" fmla="*/ 58 h 66"/>
                <a:gd name="T88" fmla="*/ 68 w 138"/>
                <a:gd name="T89" fmla="*/ 64 h 66"/>
                <a:gd name="T90" fmla="*/ 72 w 138"/>
                <a:gd name="T91" fmla="*/ 64 h 66"/>
                <a:gd name="T92" fmla="*/ 78 w 138"/>
                <a:gd name="T93" fmla="*/ 66 h 66"/>
                <a:gd name="T94" fmla="*/ 86 w 138"/>
                <a:gd name="T95" fmla="*/ 64 h 66"/>
                <a:gd name="T96" fmla="*/ 90 w 138"/>
                <a:gd name="T97" fmla="*/ 62 h 66"/>
                <a:gd name="T98" fmla="*/ 98 w 138"/>
                <a:gd name="T99" fmla="*/ 60 h 66"/>
                <a:gd name="T100" fmla="*/ 102 w 138"/>
                <a:gd name="T101" fmla="*/ 58 h 66"/>
                <a:gd name="T102" fmla="*/ 104 w 138"/>
                <a:gd name="T103" fmla="*/ 54 h 66"/>
                <a:gd name="T104" fmla="*/ 104 w 138"/>
                <a:gd name="T105" fmla="*/ 50 h 66"/>
                <a:gd name="T106" fmla="*/ 108 w 138"/>
                <a:gd name="T107" fmla="*/ 48 h 66"/>
                <a:gd name="T108" fmla="*/ 112 w 138"/>
                <a:gd name="T109" fmla="*/ 44 h 66"/>
                <a:gd name="T110" fmla="*/ 118 w 138"/>
                <a:gd name="T111" fmla="*/ 46 h 66"/>
                <a:gd name="T112" fmla="*/ 126 w 138"/>
                <a:gd name="T113" fmla="*/ 44 h 66"/>
                <a:gd name="T114" fmla="*/ 130 w 138"/>
                <a:gd name="T115" fmla="*/ 40 h 66"/>
                <a:gd name="T116" fmla="*/ 136 w 138"/>
                <a:gd name="T117" fmla="*/ 38 h 66"/>
                <a:gd name="T118" fmla="*/ 138 w 138"/>
                <a:gd name="T119" fmla="*/ 38 h 66"/>
                <a:gd name="T120" fmla="*/ 136 w 138"/>
                <a:gd name="T121" fmla="*/ 36 h 66"/>
                <a:gd name="T122" fmla="*/ 136 w 138"/>
                <a:gd name="T123" fmla="*/ 30 h 66"/>
                <a:gd name="T124" fmla="*/ 138 w 138"/>
                <a:gd name="T125" fmla="*/ 24 h 6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8"/>
                <a:gd name="T190" fmla="*/ 0 h 66"/>
                <a:gd name="T191" fmla="*/ 138 w 138"/>
                <a:gd name="T192" fmla="*/ 66 h 6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8" h="66">
                  <a:moveTo>
                    <a:pt x="138" y="24"/>
                  </a:moveTo>
                  <a:lnTo>
                    <a:pt x="134" y="22"/>
                  </a:lnTo>
                  <a:lnTo>
                    <a:pt x="132" y="20"/>
                  </a:lnTo>
                  <a:lnTo>
                    <a:pt x="130" y="18"/>
                  </a:lnTo>
                  <a:lnTo>
                    <a:pt x="128" y="16"/>
                  </a:lnTo>
                  <a:lnTo>
                    <a:pt x="126" y="16"/>
                  </a:lnTo>
                  <a:lnTo>
                    <a:pt x="122" y="12"/>
                  </a:lnTo>
                  <a:lnTo>
                    <a:pt x="118" y="12"/>
                  </a:lnTo>
                  <a:lnTo>
                    <a:pt x="114" y="14"/>
                  </a:lnTo>
                  <a:lnTo>
                    <a:pt x="110" y="14"/>
                  </a:lnTo>
                  <a:lnTo>
                    <a:pt x="108" y="16"/>
                  </a:lnTo>
                  <a:lnTo>
                    <a:pt x="106" y="18"/>
                  </a:lnTo>
                  <a:lnTo>
                    <a:pt x="104" y="18"/>
                  </a:lnTo>
                  <a:lnTo>
                    <a:pt x="104" y="20"/>
                  </a:lnTo>
                  <a:lnTo>
                    <a:pt x="104" y="22"/>
                  </a:lnTo>
                  <a:lnTo>
                    <a:pt x="104" y="24"/>
                  </a:lnTo>
                  <a:lnTo>
                    <a:pt x="102" y="24"/>
                  </a:lnTo>
                  <a:lnTo>
                    <a:pt x="100" y="22"/>
                  </a:lnTo>
                  <a:lnTo>
                    <a:pt x="96" y="22"/>
                  </a:lnTo>
                  <a:lnTo>
                    <a:pt x="94" y="24"/>
                  </a:lnTo>
                  <a:lnTo>
                    <a:pt x="92" y="24"/>
                  </a:lnTo>
                  <a:lnTo>
                    <a:pt x="90" y="24"/>
                  </a:lnTo>
                  <a:lnTo>
                    <a:pt x="84" y="26"/>
                  </a:lnTo>
                  <a:lnTo>
                    <a:pt x="84" y="22"/>
                  </a:lnTo>
                  <a:lnTo>
                    <a:pt x="80" y="22"/>
                  </a:lnTo>
                  <a:lnTo>
                    <a:pt x="76" y="20"/>
                  </a:lnTo>
                  <a:lnTo>
                    <a:pt x="68" y="14"/>
                  </a:lnTo>
                  <a:lnTo>
                    <a:pt x="60" y="14"/>
                  </a:lnTo>
                  <a:lnTo>
                    <a:pt x="58" y="8"/>
                  </a:lnTo>
                  <a:lnTo>
                    <a:pt x="46" y="8"/>
                  </a:lnTo>
                  <a:lnTo>
                    <a:pt x="42" y="4"/>
                  </a:lnTo>
                  <a:lnTo>
                    <a:pt x="36" y="4"/>
                  </a:lnTo>
                  <a:lnTo>
                    <a:pt x="34" y="0"/>
                  </a:lnTo>
                  <a:lnTo>
                    <a:pt x="30" y="0"/>
                  </a:lnTo>
                  <a:lnTo>
                    <a:pt x="30" y="2"/>
                  </a:lnTo>
                  <a:lnTo>
                    <a:pt x="28" y="2"/>
                  </a:lnTo>
                  <a:lnTo>
                    <a:pt x="28" y="4"/>
                  </a:lnTo>
                  <a:lnTo>
                    <a:pt x="28" y="6"/>
                  </a:lnTo>
                  <a:lnTo>
                    <a:pt x="26" y="6"/>
                  </a:lnTo>
                  <a:lnTo>
                    <a:pt x="24" y="6"/>
                  </a:lnTo>
                  <a:lnTo>
                    <a:pt x="24" y="4"/>
                  </a:lnTo>
                  <a:lnTo>
                    <a:pt x="22" y="4"/>
                  </a:lnTo>
                  <a:lnTo>
                    <a:pt x="22" y="2"/>
                  </a:lnTo>
                  <a:lnTo>
                    <a:pt x="20" y="0"/>
                  </a:lnTo>
                  <a:lnTo>
                    <a:pt x="18" y="0"/>
                  </a:lnTo>
                  <a:lnTo>
                    <a:pt x="20" y="4"/>
                  </a:lnTo>
                  <a:lnTo>
                    <a:pt x="18" y="4"/>
                  </a:lnTo>
                  <a:lnTo>
                    <a:pt x="16" y="4"/>
                  </a:lnTo>
                  <a:lnTo>
                    <a:pt x="14" y="6"/>
                  </a:lnTo>
                  <a:lnTo>
                    <a:pt x="12" y="6"/>
                  </a:lnTo>
                  <a:lnTo>
                    <a:pt x="8" y="6"/>
                  </a:lnTo>
                  <a:lnTo>
                    <a:pt x="6" y="6"/>
                  </a:lnTo>
                  <a:lnTo>
                    <a:pt x="6" y="8"/>
                  </a:lnTo>
                  <a:lnTo>
                    <a:pt x="4" y="8"/>
                  </a:lnTo>
                  <a:lnTo>
                    <a:pt x="2" y="8"/>
                  </a:lnTo>
                  <a:lnTo>
                    <a:pt x="0" y="8"/>
                  </a:lnTo>
                  <a:lnTo>
                    <a:pt x="0" y="18"/>
                  </a:lnTo>
                  <a:lnTo>
                    <a:pt x="8" y="20"/>
                  </a:lnTo>
                  <a:lnTo>
                    <a:pt x="12" y="26"/>
                  </a:lnTo>
                  <a:lnTo>
                    <a:pt x="16" y="42"/>
                  </a:lnTo>
                  <a:lnTo>
                    <a:pt x="18" y="42"/>
                  </a:lnTo>
                  <a:lnTo>
                    <a:pt x="18" y="44"/>
                  </a:lnTo>
                  <a:lnTo>
                    <a:pt x="18" y="46"/>
                  </a:lnTo>
                  <a:lnTo>
                    <a:pt x="20" y="46"/>
                  </a:lnTo>
                  <a:lnTo>
                    <a:pt x="22" y="46"/>
                  </a:lnTo>
                  <a:lnTo>
                    <a:pt x="24" y="46"/>
                  </a:lnTo>
                  <a:lnTo>
                    <a:pt x="26" y="48"/>
                  </a:lnTo>
                  <a:lnTo>
                    <a:pt x="30" y="46"/>
                  </a:lnTo>
                  <a:lnTo>
                    <a:pt x="32" y="46"/>
                  </a:lnTo>
                  <a:lnTo>
                    <a:pt x="34" y="42"/>
                  </a:lnTo>
                  <a:lnTo>
                    <a:pt x="42" y="42"/>
                  </a:lnTo>
                  <a:lnTo>
                    <a:pt x="42" y="44"/>
                  </a:lnTo>
                  <a:lnTo>
                    <a:pt x="42" y="46"/>
                  </a:lnTo>
                  <a:lnTo>
                    <a:pt x="42" y="48"/>
                  </a:lnTo>
                  <a:lnTo>
                    <a:pt x="44" y="48"/>
                  </a:lnTo>
                  <a:lnTo>
                    <a:pt x="46" y="50"/>
                  </a:lnTo>
                  <a:lnTo>
                    <a:pt x="52" y="50"/>
                  </a:lnTo>
                  <a:lnTo>
                    <a:pt x="58" y="50"/>
                  </a:lnTo>
                  <a:lnTo>
                    <a:pt x="60" y="52"/>
                  </a:lnTo>
                  <a:lnTo>
                    <a:pt x="60" y="54"/>
                  </a:lnTo>
                  <a:lnTo>
                    <a:pt x="62" y="58"/>
                  </a:lnTo>
                  <a:lnTo>
                    <a:pt x="66" y="60"/>
                  </a:lnTo>
                  <a:lnTo>
                    <a:pt x="68" y="64"/>
                  </a:lnTo>
                  <a:lnTo>
                    <a:pt x="70" y="64"/>
                  </a:lnTo>
                  <a:lnTo>
                    <a:pt x="72" y="64"/>
                  </a:lnTo>
                  <a:lnTo>
                    <a:pt x="74" y="66"/>
                  </a:lnTo>
                  <a:lnTo>
                    <a:pt x="78" y="66"/>
                  </a:lnTo>
                  <a:lnTo>
                    <a:pt x="82" y="66"/>
                  </a:lnTo>
                  <a:lnTo>
                    <a:pt x="86" y="64"/>
                  </a:lnTo>
                  <a:lnTo>
                    <a:pt x="90" y="62"/>
                  </a:lnTo>
                  <a:lnTo>
                    <a:pt x="94" y="60"/>
                  </a:lnTo>
                  <a:lnTo>
                    <a:pt x="98" y="60"/>
                  </a:lnTo>
                  <a:lnTo>
                    <a:pt x="102" y="60"/>
                  </a:lnTo>
                  <a:lnTo>
                    <a:pt x="102" y="58"/>
                  </a:lnTo>
                  <a:lnTo>
                    <a:pt x="104" y="56"/>
                  </a:lnTo>
                  <a:lnTo>
                    <a:pt x="104" y="54"/>
                  </a:lnTo>
                  <a:lnTo>
                    <a:pt x="104" y="52"/>
                  </a:lnTo>
                  <a:lnTo>
                    <a:pt x="104" y="50"/>
                  </a:lnTo>
                  <a:lnTo>
                    <a:pt x="106" y="50"/>
                  </a:lnTo>
                  <a:lnTo>
                    <a:pt x="108" y="48"/>
                  </a:lnTo>
                  <a:lnTo>
                    <a:pt x="110" y="46"/>
                  </a:lnTo>
                  <a:lnTo>
                    <a:pt x="112" y="44"/>
                  </a:lnTo>
                  <a:lnTo>
                    <a:pt x="114" y="44"/>
                  </a:lnTo>
                  <a:lnTo>
                    <a:pt x="118" y="46"/>
                  </a:lnTo>
                  <a:lnTo>
                    <a:pt x="122" y="44"/>
                  </a:lnTo>
                  <a:lnTo>
                    <a:pt x="126" y="44"/>
                  </a:lnTo>
                  <a:lnTo>
                    <a:pt x="128" y="42"/>
                  </a:lnTo>
                  <a:lnTo>
                    <a:pt x="130" y="40"/>
                  </a:lnTo>
                  <a:lnTo>
                    <a:pt x="132" y="38"/>
                  </a:lnTo>
                  <a:lnTo>
                    <a:pt x="136" y="38"/>
                  </a:lnTo>
                  <a:lnTo>
                    <a:pt x="138" y="38"/>
                  </a:lnTo>
                  <a:lnTo>
                    <a:pt x="136" y="36"/>
                  </a:lnTo>
                  <a:lnTo>
                    <a:pt x="136" y="34"/>
                  </a:lnTo>
                  <a:lnTo>
                    <a:pt x="136" y="30"/>
                  </a:lnTo>
                  <a:lnTo>
                    <a:pt x="138" y="26"/>
                  </a:lnTo>
                  <a:lnTo>
                    <a:pt x="138" y="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8" name="Freeform 247"/>
            <p:cNvSpPr>
              <a:spLocks noChangeArrowheads="1"/>
            </p:cNvSpPr>
            <p:nvPr/>
          </p:nvSpPr>
          <p:spPr bwMode="auto">
            <a:xfrm>
              <a:off x="414" y="876"/>
              <a:ext cx="152" cy="122"/>
            </a:xfrm>
            <a:custGeom>
              <a:avLst/>
              <a:gdLst>
                <a:gd name="T0" fmla="*/ 84 w 152"/>
                <a:gd name="T1" fmla="*/ 2 h 122"/>
                <a:gd name="T2" fmla="*/ 80 w 152"/>
                <a:gd name="T3" fmla="*/ 10 h 122"/>
                <a:gd name="T4" fmla="*/ 60 w 152"/>
                <a:gd name="T5" fmla="*/ 18 h 122"/>
                <a:gd name="T6" fmla="*/ 52 w 152"/>
                <a:gd name="T7" fmla="*/ 18 h 122"/>
                <a:gd name="T8" fmla="*/ 46 w 152"/>
                <a:gd name="T9" fmla="*/ 16 h 122"/>
                <a:gd name="T10" fmla="*/ 36 w 152"/>
                <a:gd name="T11" fmla="*/ 22 h 122"/>
                <a:gd name="T12" fmla="*/ 30 w 152"/>
                <a:gd name="T13" fmla="*/ 28 h 122"/>
                <a:gd name="T14" fmla="*/ 4 w 152"/>
                <a:gd name="T15" fmla="*/ 36 h 122"/>
                <a:gd name="T16" fmla="*/ 4 w 152"/>
                <a:gd name="T17" fmla="*/ 48 h 122"/>
                <a:gd name="T18" fmla="*/ 4 w 152"/>
                <a:gd name="T19" fmla="*/ 52 h 122"/>
                <a:gd name="T20" fmla="*/ 0 w 152"/>
                <a:gd name="T21" fmla="*/ 56 h 122"/>
                <a:gd name="T22" fmla="*/ 6 w 152"/>
                <a:gd name="T23" fmla="*/ 62 h 122"/>
                <a:gd name="T24" fmla="*/ 10 w 152"/>
                <a:gd name="T25" fmla="*/ 66 h 122"/>
                <a:gd name="T26" fmla="*/ 10 w 152"/>
                <a:gd name="T27" fmla="*/ 72 h 122"/>
                <a:gd name="T28" fmla="*/ 6 w 152"/>
                <a:gd name="T29" fmla="*/ 76 h 122"/>
                <a:gd name="T30" fmla="*/ 6 w 152"/>
                <a:gd name="T31" fmla="*/ 78 h 122"/>
                <a:gd name="T32" fmla="*/ 8 w 152"/>
                <a:gd name="T33" fmla="*/ 84 h 122"/>
                <a:gd name="T34" fmla="*/ 8 w 152"/>
                <a:gd name="T35" fmla="*/ 90 h 122"/>
                <a:gd name="T36" fmla="*/ 8 w 152"/>
                <a:gd name="T37" fmla="*/ 94 h 122"/>
                <a:gd name="T38" fmla="*/ 6 w 152"/>
                <a:gd name="T39" fmla="*/ 100 h 122"/>
                <a:gd name="T40" fmla="*/ 8 w 152"/>
                <a:gd name="T41" fmla="*/ 100 h 122"/>
                <a:gd name="T42" fmla="*/ 12 w 152"/>
                <a:gd name="T43" fmla="*/ 102 h 122"/>
                <a:gd name="T44" fmla="*/ 12 w 152"/>
                <a:gd name="T45" fmla="*/ 98 h 122"/>
                <a:gd name="T46" fmla="*/ 18 w 152"/>
                <a:gd name="T47" fmla="*/ 96 h 122"/>
                <a:gd name="T48" fmla="*/ 30 w 152"/>
                <a:gd name="T49" fmla="*/ 104 h 122"/>
                <a:gd name="T50" fmla="*/ 52 w 152"/>
                <a:gd name="T51" fmla="*/ 110 h 122"/>
                <a:gd name="T52" fmla="*/ 68 w 152"/>
                <a:gd name="T53" fmla="*/ 118 h 122"/>
                <a:gd name="T54" fmla="*/ 76 w 152"/>
                <a:gd name="T55" fmla="*/ 120 h 122"/>
                <a:gd name="T56" fmla="*/ 84 w 152"/>
                <a:gd name="T57" fmla="*/ 118 h 122"/>
                <a:gd name="T58" fmla="*/ 88 w 152"/>
                <a:gd name="T59" fmla="*/ 118 h 122"/>
                <a:gd name="T60" fmla="*/ 90 w 152"/>
                <a:gd name="T61" fmla="*/ 114 h 122"/>
                <a:gd name="T62" fmla="*/ 98 w 152"/>
                <a:gd name="T63" fmla="*/ 110 h 122"/>
                <a:gd name="T64" fmla="*/ 110 w 152"/>
                <a:gd name="T65" fmla="*/ 112 h 122"/>
                <a:gd name="T66" fmla="*/ 116 w 152"/>
                <a:gd name="T67" fmla="*/ 116 h 122"/>
                <a:gd name="T68" fmla="*/ 124 w 152"/>
                <a:gd name="T69" fmla="*/ 120 h 122"/>
                <a:gd name="T70" fmla="*/ 128 w 152"/>
                <a:gd name="T71" fmla="*/ 118 h 122"/>
                <a:gd name="T72" fmla="*/ 150 w 152"/>
                <a:gd name="T73" fmla="*/ 104 h 122"/>
                <a:gd name="T74" fmla="*/ 152 w 152"/>
                <a:gd name="T75" fmla="*/ 100 h 122"/>
                <a:gd name="T76" fmla="*/ 146 w 152"/>
                <a:gd name="T77" fmla="*/ 86 h 122"/>
                <a:gd name="T78" fmla="*/ 142 w 152"/>
                <a:gd name="T79" fmla="*/ 78 h 122"/>
                <a:gd name="T80" fmla="*/ 132 w 152"/>
                <a:gd name="T81" fmla="*/ 64 h 122"/>
                <a:gd name="T82" fmla="*/ 126 w 152"/>
                <a:gd name="T83" fmla="*/ 58 h 122"/>
                <a:gd name="T84" fmla="*/ 132 w 152"/>
                <a:gd name="T85" fmla="*/ 54 h 122"/>
                <a:gd name="T86" fmla="*/ 134 w 152"/>
                <a:gd name="T87" fmla="*/ 40 h 122"/>
                <a:gd name="T88" fmla="*/ 130 w 152"/>
                <a:gd name="T89" fmla="*/ 32 h 122"/>
                <a:gd name="T90" fmla="*/ 124 w 152"/>
                <a:gd name="T91" fmla="*/ 18 h 122"/>
                <a:gd name="T92" fmla="*/ 116 w 152"/>
                <a:gd name="T93" fmla="*/ 12 h 122"/>
                <a:gd name="T94" fmla="*/ 112 w 152"/>
                <a:gd name="T95" fmla="*/ 6 h 122"/>
                <a:gd name="T96" fmla="*/ 104 w 152"/>
                <a:gd name="T97" fmla="*/ 8 h 122"/>
                <a:gd name="T98" fmla="*/ 94 w 152"/>
                <a:gd name="T99" fmla="*/ 8 h 12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2"/>
                <a:gd name="T151" fmla="*/ 0 h 122"/>
                <a:gd name="T152" fmla="*/ 152 w 152"/>
                <a:gd name="T153" fmla="*/ 122 h 12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2" h="122">
                  <a:moveTo>
                    <a:pt x="90" y="4"/>
                  </a:moveTo>
                  <a:lnTo>
                    <a:pt x="84" y="0"/>
                  </a:lnTo>
                  <a:lnTo>
                    <a:pt x="84" y="2"/>
                  </a:lnTo>
                  <a:lnTo>
                    <a:pt x="82" y="4"/>
                  </a:lnTo>
                  <a:lnTo>
                    <a:pt x="82" y="8"/>
                  </a:lnTo>
                  <a:lnTo>
                    <a:pt x="80" y="10"/>
                  </a:lnTo>
                  <a:lnTo>
                    <a:pt x="78" y="12"/>
                  </a:lnTo>
                  <a:lnTo>
                    <a:pt x="60" y="18"/>
                  </a:lnTo>
                  <a:lnTo>
                    <a:pt x="56" y="18"/>
                  </a:lnTo>
                  <a:lnTo>
                    <a:pt x="52" y="18"/>
                  </a:lnTo>
                  <a:lnTo>
                    <a:pt x="52" y="16"/>
                  </a:lnTo>
                  <a:lnTo>
                    <a:pt x="48" y="16"/>
                  </a:lnTo>
                  <a:lnTo>
                    <a:pt x="46" y="16"/>
                  </a:lnTo>
                  <a:lnTo>
                    <a:pt x="42" y="16"/>
                  </a:lnTo>
                  <a:lnTo>
                    <a:pt x="38" y="20"/>
                  </a:lnTo>
                  <a:lnTo>
                    <a:pt x="36" y="22"/>
                  </a:lnTo>
                  <a:lnTo>
                    <a:pt x="32" y="24"/>
                  </a:lnTo>
                  <a:lnTo>
                    <a:pt x="30" y="26"/>
                  </a:lnTo>
                  <a:lnTo>
                    <a:pt x="30" y="28"/>
                  </a:lnTo>
                  <a:lnTo>
                    <a:pt x="4" y="32"/>
                  </a:lnTo>
                  <a:lnTo>
                    <a:pt x="4" y="36"/>
                  </a:lnTo>
                  <a:lnTo>
                    <a:pt x="4" y="40"/>
                  </a:lnTo>
                  <a:lnTo>
                    <a:pt x="4" y="44"/>
                  </a:lnTo>
                  <a:lnTo>
                    <a:pt x="4" y="48"/>
                  </a:lnTo>
                  <a:lnTo>
                    <a:pt x="4" y="50"/>
                  </a:lnTo>
                  <a:lnTo>
                    <a:pt x="4" y="52"/>
                  </a:lnTo>
                  <a:lnTo>
                    <a:pt x="4" y="54"/>
                  </a:lnTo>
                  <a:lnTo>
                    <a:pt x="0" y="54"/>
                  </a:lnTo>
                  <a:lnTo>
                    <a:pt x="0" y="56"/>
                  </a:lnTo>
                  <a:lnTo>
                    <a:pt x="2" y="56"/>
                  </a:lnTo>
                  <a:lnTo>
                    <a:pt x="4" y="60"/>
                  </a:lnTo>
                  <a:lnTo>
                    <a:pt x="6" y="62"/>
                  </a:lnTo>
                  <a:lnTo>
                    <a:pt x="8" y="62"/>
                  </a:lnTo>
                  <a:lnTo>
                    <a:pt x="8" y="64"/>
                  </a:lnTo>
                  <a:lnTo>
                    <a:pt x="10" y="66"/>
                  </a:lnTo>
                  <a:lnTo>
                    <a:pt x="12" y="68"/>
                  </a:lnTo>
                  <a:lnTo>
                    <a:pt x="12" y="70"/>
                  </a:lnTo>
                  <a:lnTo>
                    <a:pt x="10" y="72"/>
                  </a:lnTo>
                  <a:lnTo>
                    <a:pt x="8" y="74"/>
                  </a:lnTo>
                  <a:lnTo>
                    <a:pt x="6" y="76"/>
                  </a:lnTo>
                  <a:lnTo>
                    <a:pt x="6" y="78"/>
                  </a:lnTo>
                  <a:lnTo>
                    <a:pt x="8" y="80"/>
                  </a:lnTo>
                  <a:lnTo>
                    <a:pt x="8" y="82"/>
                  </a:lnTo>
                  <a:lnTo>
                    <a:pt x="8" y="84"/>
                  </a:lnTo>
                  <a:lnTo>
                    <a:pt x="6" y="86"/>
                  </a:lnTo>
                  <a:lnTo>
                    <a:pt x="6" y="88"/>
                  </a:lnTo>
                  <a:lnTo>
                    <a:pt x="8" y="90"/>
                  </a:lnTo>
                  <a:lnTo>
                    <a:pt x="6" y="90"/>
                  </a:lnTo>
                  <a:lnTo>
                    <a:pt x="6" y="92"/>
                  </a:lnTo>
                  <a:lnTo>
                    <a:pt x="8" y="94"/>
                  </a:lnTo>
                  <a:lnTo>
                    <a:pt x="8" y="96"/>
                  </a:lnTo>
                  <a:lnTo>
                    <a:pt x="8" y="98"/>
                  </a:lnTo>
                  <a:lnTo>
                    <a:pt x="6" y="100"/>
                  </a:lnTo>
                  <a:lnTo>
                    <a:pt x="8" y="100"/>
                  </a:lnTo>
                  <a:lnTo>
                    <a:pt x="8" y="102"/>
                  </a:lnTo>
                  <a:lnTo>
                    <a:pt x="10" y="102"/>
                  </a:lnTo>
                  <a:lnTo>
                    <a:pt x="12" y="102"/>
                  </a:lnTo>
                  <a:lnTo>
                    <a:pt x="12" y="100"/>
                  </a:lnTo>
                  <a:lnTo>
                    <a:pt x="12" y="98"/>
                  </a:lnTo>
                  <a:lnTo>
                    <a:pt x="14" y="98"/>
                  </a:lnTo>
                  <a:lnTo>
                    <a:pt x="14" y="96"/>
                  </a:lnTo>
                  <a:lnTo>
                    <a:pt x="18" y="96"/>
                  </a:lnTo>
                  <a:lnTo>
                    <a:pt x="20" y="100"/>
                  </a:lnTo>
                  <a:lnTo>
                    <a:pt x="26" y="100"/>
                  </a:lnTo>
                  <a:lnTo>
                    <a:pt x="30" y="104"/>
                  </a:lnTo>
                  <a:lnTo>
                    <a:pt x="42" y="104"/>
                  </a:lnTo>
                  <a:lnTo>
                    <a:pt x="44" y="110"/>
                  </a:lnTo>
                  <a:lnTo>
                    <a:pt x="52" y="110"/>
                  </a:lnTo>
                  <a:lnTo>
                    <a:pt x="60" y="116"/>
                  </a:lnTo>
                  <a:lnTo>
                    <a:pt x="64" y="118"/>
                  </a:lnTo>
                  <a:lnTo>
                    <a:pt x="68" y="118"/>
                  </a:lnTo>
                  <a:lnTo>
                    <a:pt x="68" y="122"/>
                  </a:lnTo>
                  <a:lnTo>
                    <a:pt x="74" y="120"/>
                  </a:lnTo>
                  <a:lnTo>
                    <a:pt x="76" y="120"/>
                  </a:lnTo>
                  <a:lnTo>
                    <a:pt x="78" y="120"/>
                  </a:lnTo>
                  <a:lnTo>
                    <a:pt x="80" y="118"/>
                  </a:lnTo>
                  <a:lnTo>
                    <a:pt x="84" y="118"/>
                  </a:lnTo>
                  <a:lnTo>
                    <a:pt x="86" y="120"/>
                  </a:lnTo>
                  <a:lnTo>
                    <a:pt x="88" y="120"/>
                  </a:lnTo>
                  <a:lnTo>
                    <a:pt x="88" y="118"/>
                  </a:lnTo>
                  <a:lnTo>
                    <a:pt x="88" y="116"/>
                  </a:lnTo>
                  <a:lnTo>
                    <a:pt x="88" y="114"/>
                  </a:lnTo>
                  <a:lnTo>
                    <a:pt x="90" y="114"/>
                  </a:lnTo>
                  <a:lnTo>
                    <a:pt x="92" y="112"/>
                  </a:lnTo>
                  <a:lnTo>
                    <a:pt x="94" y="110"/>
                  </a:lnTo>
                  <a:lnTo>
                    <a:pt x="98" y="110"/>
                  </a:lnTo>
                  <a:lnTo>
                    <a:pt x="102" y="108"/>
                  </a:lnTo>
                  <a:lnTo>
                    <a:pt x="106" y="108"/>
                  </a:lnTo>
                  <a:lnTo>
                    <a:pt x="110" y="112"/>
                  </a:lnTo>
                  <a:lnTo>
                    <a:pt x="112" y="112"/>
                  </a:lnTo>
                  <a:lnTo>
                    <a:pt x="114" y="114"/>
                  </a:lnTo>
                  <a:lnTo>
                    <a:pt x="116" y="116"/>
                  </a:lnTo>
                  <a:lnTo>
                    <a:pt x="118" y="118"/>
                  </a:lnTo>
                  <a:lnTo>
                    <a:pt x="122" y="120"/>
                  </a:lnTo>
                  <a:lnTo>
                    <a:pt x="124" y="120"/>
                  </a:lnTo>
                  <a:lnTo>
                    <a:pt x="126" y="120"/>
                  </a:lnTo>
                  <a:lnTo>
                    <a:pt x="128" y="120"/>
                  </a:lnTo>
                  <a:lnTo>
                    <a:pt x="128" y="118"/>
                  </a:lnTo>
                  <a:lnTo>
                    <a:pt x="150" y="104"/>
                  </a:lnTo>
                  <a:lnTo>
                    <a:pt x="152" y="102"/>
                  </a:lnTo>
                  <a:lnTo>
                    <a:pt x="152" y="100"/>
                  </a:lnTo>
                  <a:lnTo>
                    <a:pt x="150" y="98"/>
                  </a:lnTo>
                  <a:lnTo>
                    <a:pt x="148" y="92"/>
                  </a:lnTo>
                  <a:lnTo>
                    <a:pt x="146" y="86"/>
                  </a:lnTo>
                  <a:lnTo>
                    <a:pt x="146" y="84"/>
                  </a:lnTo>
                  <a:lnTo>
                    <a:pt x="144" y="82"/>
                  </a:lnTo>
                  <a:lnTo>
                    <a:pt x="142" y="78"/>
                  </a:lnTo>
                  <a:lnTo>
                    <a:pt x="140" y="72"/>
                  </a:lnTo>
                  <a:lnTo>
                    <a:pt x="136" y="68"/>
                  </a:lnTo>
                  <a:lnTo>
                    <a:pt x="132" y="64"/>
                  </a:lnTo>
                  <a:lnTo>
                    <a:pt x="130" y="60"/>
                  </a:lnTo>
                  <a:lnTo>
                    <a:pt x="126" y="58"/>
                  </a:lnTo>
                  <a:lnTo>
                    <a:pt x="128" y="58"/>
                  </a:lnTo>
                  <a:lnTo>
                    <a:pt x="130" y="56"/>
                  </a:lnTo>
                  <a:lnTo>
                    <a:pt x="132" y="54"/>
                  </a:lnTo>
                  <a:lnTo>
                    <a:pt x="134" y="50"/>
                  </a:lnTo>
                  <a:lnTo>
                    <a:pt x="136" y="46"/>
                  </a:lnTo>
                  <a:lnTo>
                    <a:pt x="134" y="40"/>
                  </a:lnTo>
                  <a:lnTo>
                    <a:pt x="132" y="36"/>
                  </a:lnTo>
                  <a:lnTo>
                    <a:pt x="130" y="32"/>
                  </a:lnTo>
                  <a:lnTo>
                    <a:pt x="128" y="28"/>
                  </a:lnTo>
                  <a:lnTo>
                    <a:pt x="126" y="22"/>
                  </a:lnTo>
                  <a:lnTo>
                    <a:pt x="124" y="18"/>
                  </a:lnTo>
                  <a:lnTo>
                    <a:pt x="122" y="16"/>
                  </a:lnTo>
                  <a:lnTo>
                    <a:pt x="120" y="14"/>
                  </a:lnTo>
                  <a:lnTo>
                    <a:pt x="116" y="12"/>
                  </a:lnTo>
                  <a:lnTo>
                    <a:pt x="114" y="10"/>
                  </a:lnTo>
                  <a:lnTo>
                    <a:pt x="112" y="8"/>
                  </a:lnTo>
                  <a:lnTo>
                    <a:pt x="112" y="6"/>
                  </a:lnTo>
                  <a:lnTo>
                    <a:pt x="110" y="6"/>
                  </a:lnTo>
                  <a:lnTo>
                    <a:pt x="108" y="8"/>
                  </a:lnTo>
                  <a:lnTo>
                    <a:pt x="104" y="8"/>
                  </a:lnTo>
                  <a:lnTo>
                    <a:pt x="98" y="8"/>
                  </a:lnTo>
                  <a:lnTo>
                    <a:pt x="94" y="8"/>
                  </a:lnTo>
                  <a:lnTo>
                    <a:pt x="92" y="6"/>
                  </a:lnTo>
                  <a:lnTo>
                    <a:pt x="90"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9" name="Freeform 248"/>
            <p:cNvSpPr>
              <a:spLocks noChangeArrowheads="1"/>
            </p:cNvSpPr>
            <p:nvPr/>
          </p:nvSpPr>
          <p:spPr bwMode="auto">
            <a:xfrm>
              <a:off x="512" y="1014"/>
              <a:ext cx="102" cy="84"/>
            </a:xfrm>
            <a:custGeom>
              <a:avLst/>
              <a:gdLst>
                <a:gd name="T0" fmla="*/ 20 w 102"/>
                <a:gd name="T1" fmla="*/ 6 h 84"/>
                <a:gd name="T2" fmla="*/ 26 w 102"/>
                <a:gd name="T3" fmla="*/ 2 h 84"/>
                <a:gd name="T4" fmla="*/ 38 w 102"/>
                <a:gd name="T5" fmla="*/ 2 h 84"/>
                <a:gd name="T6" fmla="*/ 48 w 102"/>
                <a:gd name="T7" fmla="*/ 4 h 84"/>
                <a:gd name="T8" fmla="*/ 52 w 102"/>
                <a:gd name="T9" fmla="*/ 6 h 84"/>
                <a:gd name="T10" fmla="*/ 60 w 102"/>
                <a:gd name="T11" fmla="*/ 6 h 84"/>
                <a:gd name="T12" fmla="*/ 68 w 102"/>
                <a:gd name="T13" fmla="*/ 4 h 84"/>
                <a:gd name="T14" fmla="*/ 72 w 102"/>
                <a:gd name="T15" fmla="*/ 0 h 84"/>
                <a:gd name="T16" fmla="*/ 76 w 102"/>
                <a:gd name="T17" fmla="*/ 2 h 84"/>
                <a:gd name="T18" fmla="*/ 84 w 102"/>
                <a:gd name="T19" fmla="*/ 6 h 84"/>
                <a:gd name="T20" fmla="*/ 92 w 102"/>
                <a:gd name="T21" fmla="*/ 14 h 84"/>
                <a:gd name="T22" fmla="*/ 94 w 102"/>
                <a:gd name="T23" fmla="*/ 20 h 84"/>
                <a:gd name="T24" fmla="*/ 96 w 102"/>
                <a:gd name="T25" fmla="*/ 30 h 84"/>
                <a:gd name="T26" fmla="*/ 98 w 102"/>
                <a:gd name="T27" fmla="*/ 40 h 84"/>
                <a:gd name="T28" fmla="*/ 96 w 102"/>
                <a:gd name="T29" fmla="*/ 54 h 84"/>
                <a:gd name="T30" fmla="*/ 98 w 102"/>
                <a:gd name="T31" fmla="*/ 60 h 84"/>
                <a:gd name="T32" fmla="*/ 102 w 102"/>
                <a:gd name="T33" fmla="*/ 64 h 84"/>
                <a:gd name="T34" fmla="*/ 100 w 102"/>
                <a:gd name="T35" fmla="*/ 66 h 84"/>
                <a:gd name="T36" fmla="*/ 100 w 102"/>
                <a:gd name="T37" fmla="*/ 70 h 84"/>
                <a:gd name="T38" fmla="*/ 100 w 102"/>
                <a:gd name="T39" fmla="*/ 74 h 84"/>
                <a:gd name="T40" fmla="*/ 100 w 102"/>
                <a:gd name="T41" fmla="*/ 82 h 84"/>
                <a:gd name="T42" fmla="*/ 100 w 102"/>
                <a:gd name="T43" fmla="*/ 84 h 84"/>
                <a:gd name="T44" fmla="*/ 94 w 102"/>
                <a:gd name="T45" fmla="*/ 80 h 84"/>
                <a:gd name="T46" fmla="*/ 88 w 102"/>
                <a:gd name="T47" fmla="*/ 76 h 84"/>
                <a:gd name="T48" fmla="*/ 74 w 102"/>
                <a:gd name="T49" fmla="*/ 72 h 84"/>
                <a:gd name="T50" fmla="*/ 72 w 102"/>
                <a:gd name="T51" fmla="*/ 70 h 84"/>
                <a:gd name="T52" fmla="*/ 64 w 102"/>
                <a:gd name="T53" fmla="*/ 66 h 84"/>
                <a:gd name="T54" fmla="*/ 60 w 102"/>
                <a:gd name="T55" fmla="*/ 66 h 84"/>
                <a:gd name="T56" fmla="*/ 48 w 102"/>
                <a:gd name="T57" fmla="*/ 66 h 84"/>
                <a:gd name="T58" fmla="*/ 34 w 102"/>
                <a:gd name="T59" fmla="*/ 72 h 84"/>
                <a:gd name="T60" fmla="*/ 32 w 102"/>
                <a:gd name="T61" fmla="*/ 72 h 84"/>
                <a:gd name="T62" fmla="*/ 26 w 102"/>
                <a:gd name="T63" fmla="*/ 72 h 84"/>
                <a:gd name="T64" fmla="*/ 16 w 102"/>
                <a:gd name="T65" fmla="*/ 64 h 84"/>
                <a:gd name="T66" fmla="*/ 8 w 102"/>
                <a:gd name="T67" fmla="*/ 58 h 84"/>
                <a:gd name="T68" fmla="*/ 0 w 102"/>
                <a:gd name="T69" fmla="*/ 54 h 84"/>
                <a:gd name="T70" fmla="*/ 4 w 102"/>
                <a:gd name="T71" fmla="*/ 52 h 84"/>
                <a:gd name="T72" fmla="*/ 10 w 102"/>
                <a:gd name="T73" fmla="*/ 44 h 84"/>
                <a:gd name="T74" fmla="*/ 16 w 102"/>
                <a:gd name="T75" fmla="*/ 36 h 84"/>
                <a:gd name="T76" fmla="*/ 16 w 102"/>
                <a:gd name="T77" fmla="*/ 32 h 84"/>
                <a:gd name="T78" fmla="*/ 18 w 102"/>
                <a:gd name="T79" fmla="*/ 20 h 84"/>
                <a:gd name="T80" fmla="*/ 18 w 102"/>
                <a:gd name="T81" fmla="*/ 12 h 84"/>
                <a:gd name="T82" fmla="*/ 20 w 102"/>
                <a:gd name="T83" fmla="*/ 6 h 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2"/>
                <a:gd name="T127" fmla="*/ 0 h 84"/>
                <a:gd name="T128" fmla="*/ 102 w 102"/>
                <a:gd name="T129" fmla="*/ 84 h 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2" h="84">
                  <a:moveTo>
                    <a:pt x="20" y="6"/>
                  </a:moveTo>
                  <a:lnTo>
                    <a:pt x="20" y="6"/>
                  </a:lnTo>
                  <a:lnTo>
                    <a:pt x="22" y="4"/>
                  </a:lnTo>
                  <a:lnTo>
                    <a:pt x="26" y="2"/>
                  </a:lnTo>
                  <a:lnTo>
                    <a:pt x="32" y="2"/>
                  </a:lnTo>
                  <a:lnTo>
                    <a:pt x="38" y="2"/>
                  </a:lnTo>
                  <a:lnTo>
                    <a:pt x="42" y="2"/>
                  </a:lnTo>
                  <a:lnTo>
                    <a:pt x="48" y="4"/>
                  </a:lnTo>
                  <a:lnTo>
                    <a:pt x="50" y="4"/>
                  </a:lnTo>
                  <a:lnTo>
                    <a:pt x="52" y="6"/>
                  </a:lnTo>
                  <a:lnTo>
                    <a:pt x="56" y="6"/>
                  </a:lnTo>
                  <a:lnTo>
                    <a:pt x="60" y="6"/>
                  </a:lnTo>
                  <a:lnTo>
                    <a:pt x="66" y="6"/>
                  </a:lnTo>
                  <a:lnTo>
                    <a:pt x="68" y="4"/>
                  </a:lnTo>
                  <a:lnTo>
                    <a:pt x="70" y="4"/>
                  </a:lnTo>
                  <a:lnTo>
                    <a:pt x="72" y="0"/>
                  </a:lnTo>
                  <a:lnTo>
                    <a:pt x="76" y="2"/>
                  </a:lnTo>
                  <a:lnTo>
                    <a:pt x="80" y="4"/>
                  </a:lnTo>
                  <a:lnTo>
                    <a:pt x="84" y="6"/>
                  </a:lnTo>
                  <a:lnTo>
                    <a:pt x="88" y="10"/>
                  </a:lnTo>
                  <a:lnTo>
                    <a:pt x="92" y="14"/>
                  </a:lnTo>
                  <a:lnTo>
                    <a:pt x="92" y="16"/>
                  </a:lnTo>
                  <a:lnTo>
                    <a:pt x="94" y="20"/>
                  </a:lnTo>
                  <a:lnTo>
                    <a:pt x="96" y="24"/>
                  </a:lnTo>
                  <a:lnTo>
                    <a:pt x="96" y="30"/>
                  </a:lnTo>
                  <a:lnTo>
                    <a:pt x="98" y="34"/>
                  </a:lnTo>
                  <a:lnTo>
                    <a:pt x="98" y="40"/>
                  </a:lnTo>
                  <a:lnTo>
                    <a:pt x="96" y="48"/>
                  </a:lnTo>
                  <a:lnTo>
                    <a:pt x="96" y="54"/>
                  </a:lnTo>
                  <a:lnTo>
                    <a:pt x="96" y="58"/>
                  </a:lnTo>
                  <a:lnTo>
                    <a:pt x="98" y="60"/>
                  </a:lnTo>
                  <a:lnTo>
                    <a:pt x="100" y="62"/>
                  </a:lnTo>
                  <a:lnTo>
                    <a:pt x="102" y="64"/>
                  </a:lnTo>
                  <a:lnTo>
                    <a:pt x="100" y="66"/>
                  </a:lnTo>
                  <a:lnTo>
                    <a:pt x="100" y="68"/>
                  </a:lnTo>
                  <a:lnTo>
                    <a:pt x="100" y="70"/>
                  </a:lnTo>
                  <a:lnTo>
                    <a:pt x="100" y="72"/>
                  </a:lnTo>
                  <a:lnTo>
                    <a:pt x="100" y="74"/>
                  </a:lnTo>
                  <a:lnTo>
                    <a:pt x="100" y="78"/>
                  </a:lnTo>
                  <a:lnTo>
                    <a:pt x="100" y="82"/>
                  </a:lnTo>
                  <a:lnTo>
                    <a:pt x="100" y="84"/>
                  </a:lnTo>
                  <a:lnTo>
                    <a:pt x="98" y="82"/>
                  </a:lnTo>
                  <a:lnTo>
                    <a:pt x="94" y="80"/>
                  </a:lnTo>
                  <a:lnTo>
                    <a:pt x="92" y="78"/>
                  </a:lnTo>
                  <a:lnTo>
                    <a:pt x="88" y="76"/>
                  </a:lnTo>
                  <a:lnTo>
                    <a:pt x="84" y="76"/>
                  </a:lnTo>
                  <a:lnTo>
                    <a:pt x="74" y="72"/>
                  </a:lnTo>
                  <a:lnTo>
                    <a:pt x="74" y="70"/>
                  </a:lnTo>
                  <a:lnTo>
                    <a:pt x="72" y="70"/>
                  </a:lnTo>
                  <a:lnTo>
                    <a:pt x="68" y="68"/>
                  </a:lnTo>
                  <a:lnTo>
                    <a:pt x="64" y="66"/>
                  </a:lnTo>
                  <a:lnTo>
                    <a:pt x="60" y="66"/>
                  </a:lnTo>
                  <a:lnTo>
                    <a:pt x="54" y="66"/>
                  </a:lnTo>
                  <a:lnTo>
                    <a:pt x="48" y="66"/>
                  </a:lnTo>
                  <a:lnTo>
                    <a:pt x="42" y="68"/>
                  </a:lnTo>
                  <a:lnTo>
                    <a:pt x="34" y="72"/>
                  </a:lnTo>
                  <a:lnTo>
                    <a:pt x="32" y="72"/>
                  </a:lnTo>
                  <a:lnTo>
                    <a:pt x="30" y="72"/>
                  </a:lnTo>
                  <a:lnTo>
                    <a:pt x="26" y="72"/>
                  </a:lnTo>
                  <a:lnTo>
                    <a:pt x="22" y="68"/>
                  </a:lnTo>
                  <a:lnTo>
                    <a:pt x="16" y="64"/>
                  </a:lnTo>
                  <a:lnTo>
                    <a:pt x="8" y="58"/>
                  </a:lnTo>
                  <a:lnTo>
                    <a:pt x="4" y="56"/>
                  </a:lnTo>
                  <a:lnTo>
                    <a:pt x="0" y="54"/>
                  </a:lnTo>
                  <a:lnTo>
                    <a:pt x="2" y="54"/>
                  </a:lnTo>
                  <a:lnTo>
                    <a:pt x="4" y="52"/>
                  </a:lnTo>
                  <a:lnTo>
                    <a:pt x="8" y="48"/>
                  </a:lnTo>
                  <a:lnTo>
                    <a:pt x="10" y="44"/>
                  </a:lnTo>
                  <a:lnTo>
                    <a:pt x="14" y="40"/>
                  </a:lnTo>
                  <a:lnTo>
                    <a:pt x="16" y="36"/>
                  </a:lnTo>
                  <a:lnTo>
                    <a:pt x="16" y="34"/>
                  </a:lnTo>
                  <a:lnTo>
                    <a:pt x="16" y="32"/>
                  </a:lnTo>
                  <a:lnTo>
                    <a:pt x="16" y="26"/>
                  </a:lnTo>
                  <a:lnTo>
                    <a:pt x="18" y="20"/>
                  </a:lnTo>
                  <a:lnTo>
                    <a:pt x="18" y="14"/>
                  </a:lnTo>
                  <a:lnTo>
                    <a:pt x="18" y="12"/>
                  </a:lnTo>
                  <a:lnTo>
                    <a:pt x="20" y="10"/>
                  </a:lnTo>
                  <a:lnTo>
                    <a:pt x="2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0" name="Freeform 249"/>
            <p:cNvSpPr>
              <a:spLocks noChangeArrowheads="1"/>
            </p:cNvSpPr>
            <p:nvPr/>
          </p:nvSpPr>
          <p:spPr bwMode="auto">
            <a:xfrm>
              <a:off x="572" y="1136"/>
              <a:ext cx="42" cy="43"/>
            </a:xfrm>
            <a:custGeom>
              <a:avLst/>
              <a:gdLst>
                <a:gd name="T0" fmla="*/ 26 w 42"/>
                <a:gd name="T1" fmla="*/ 0 h 44"/>
                <a:gd name="T2" fmla="*/ 26 w 42"/>
                <a:gd name="T3" fmla="*/ 2 h 44"/>
                <a:gd name="T4" fmla="*/ 26 w 42"/>
                <a:gd name="T5" fmla="*/ 2 h 44"/>
                <a:gd name="T6" fmla="*/ 26 w 42"/>
                <a:gd name="T7" fmla="*/ 4 h 44"/>
                <a:gd name="T8" fmla="*/ 28 w 42"/>
                <a:gd name="T9" fmla="*/ 6 h 44"/>
                <a:gd name="T10" fmla="*/ 32 w 42"/>
                <a:gd name="T11" fmla="*/ 10 h 44"/>
                <a:gd name="T12" fmla="*/ 36 w 42"/>
                <a:gd name="T13" fmla="*/ 14 h 44"/>
                <a:gd name="T14" fmla="*/ 42 w 42"/>
                <a:gd name="T15" fmla="*/ 22 h 44"/>
                <a:gd name="T16" fmla="*/ 40 w 42"/>
                <a:gd name="T17" fmla="*/ 22 h 44"/>
                <a:gd name="T18" fmla="*/ 40 w 42"/>
                <a:gd name="T19" fmla="*/ 24 h 44"/>
                <a:gd name="T20" fmla="*/ 38 w 42"/>
                <a:gd name="T21" fmla="*/ 28 h 44"/>
                <a:gd name="T22" fmla="*/ 36 w 42"/>
                <a:gd name="T23" fmla="*/ 30 h 44"/>
                <a:gd name="T24" fmla="*/ 34 w 42"/>
                <a:gd name="T25" fmla="*/ 30 h 44"/>
                <a:gd name="T26" fmla="*/ 34 w 42"/>
                <a:gd name="T27" fmla="*/ 30 h 44"/>
                <a:gd name="T28" fmla="*/ 30 w 42"/>
                <a:gd name="T29" fmla="*/ 30 h 44"/>
                <a:gd name="T30" fmla="*/ 28 w 42"/>
                <a:gd name="T31" fmla="*/ 32 h 44"/>
                <a:gd name="T32" fmla="*/ 24 w 42"/>
                <a:gd name="T33" fmla="*/ 32 h 44"/>
                <a:gd name="T34" fmla="*/ 22 w 42"/>
                <a:gd name="T35" fmla="*/ 32 h 44"/>
                <a:gd name="T36" fmla="*/ 22 w 42"/>
                <a:gd name="T37" fmla="*/ 32 h 44"/>
                <a:gd name="T38" fmla="*/ 20 w 42"/>
                <a:gd name="T39" fmla="*/ 34 h 44"/>
                <a:gd name="T40" fmla="*/ 18 w 42"/>
                <a:gd name="T41" fmla="*/ 36 h 44"/>
                <a:gd name="T42" fmla="*/ 16 w 42"/>
                <a:gd name="T43" fmla="*/ 38 h 44"/>
                <a:gd name="T44" fmla="*/ 16 w 42"/>
                <a:gd name="T45" fmla="*/ 38 h 44"/>
                <a:gd name="T46" fmla="*/ 14 w 42"/>
                <a:gd name="T47" fmla="*/ 40 h 44"/>
                <a:gd name="T48" fmla="*/ 12 w 42"/>
                <a:gd name="T49" fmla="*/ 42 h 44"/>
                <a:gd name="T50" fmla="*/ 10 w 42"/>
                <a:gd name="T51" fmla="*/ 42 h 44"/>
                <a:gd name="T52" fmla="*/ 10 w 42"/>
                <a:gd name="T53" fmla="*/ 42 h 44"/>
                <a:gd name="T54" fmla="*/ 8 w 42"/>
                <a:gd name="T55" fmla="*/ 44 h 44"/>
                <a:gd name="T56" fmla="*/ 4 w 42"/>
                <a:gd name="T57" fmla="*/ 44 h 44"/>
                <a:gd name="T58" fmla="*/ 2 w 42"/>
                <a:gd name="T59" fmla="*/ 44 h 44"/>
                <a:gd name="T60" fmla="*/ 0 w 42"/>
                <a:gd name="T61" fmla="*/ 44 h 44"/>
                <a:gd name="T62" fmla="*/ 2 w 42"/>
                <a:gd name="T63" fmla="*/ 36 h 44"/>
                <a:gd name="T64" fmla="*/ 2 w 42"/>
                <a:gd name="T65" fmla="*/ 20 h 44"/>
                <a:gd name="T66" fmla="*/ 2 w 42"/>
                <a:gd name="T67" fmla="*/ 20 h 44"/>
                <a:gd name="T68" fmla="*/ 4 w 42"/>
                <a:gd name="T69" fmla="*/ 16 h 44"/>
                <a:gd name="T70" fmla="*/ 4 w 42"/>
                <a:gd name="T71" fmla="*/ 12 h 44"/>
                <a:gd name="T72" fmla="*/ 8 w 42"/>
                <a:gd name="T73" fmla="*/ 8 h 44"/>
                <a:gd name="T74" fmla="*/ 12 w 42"/>
                <a:gd name="T75" fmla="*/ 4 h 44"/>
                <a:gd name="T76" fmla="*/ 14 w 42"/>
                <a:gd name="T77" fmla="*/ 4 h 44"/>
                <a:gd name="T78" fmla="*/ 16 w 42"/>
                <a:gd name="T79" fmla="*/ 2 h 44"/>
                <a:gd name="T80" fmla="*/ 20 w 42"/>
                <a:gd name="T81" fmla="*/ 0 h 44"/>
                <a:gd name="T82" fmla="*/ 26 w 42"/>
                <a:gd name="T83" fmla="*/ 0 h 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4"/>
                <a:gd name="T128" fmla="*/ 42 w 42"/>
                <a:gd name="T129" fmla="*/ 44 h 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4">
                  <a:moveTo>
                    <a:pt x="26" y="0"/>
                  </a:moveTo>
                  <a:lnTo>
                    <a:pt x="26" y="2"/>
                  </a:lnTo>
                  <a:lnTo>
                    <a:pt x="26" y="4"/>
                  </a:lnTo>
                  <a:lnTo>
                    <a:pt x="28" y="6"/>
                  </a:lnTo>
                  <a:lnTo>
                    <a:pt x="32" y="10"/>
                  </a:lnTo>
                  <a:lnTo>
                    <a:pt x="36" y="14"/>
                  </a:lnTo>
                  <a:lnTo>
                    <a:pt x="42" y="22"/>
                  </a:lnTo>
                  <a:lnTo>
                    <a:pt x="40" y="22"/>
                  </a:lnTo>
                  <a:lnTo>
                    <a:pt x="40" y="24"/>
                  </a:lnTo>
                  <a:lnTo>
                    <a:pt x="38" y="28"/>
                  </a:lnTo>
                  <a:lnTo>
                    <a:pt x="36" y="30"/>
                  </a:lnTo>
                  <a:lnTo>
                    <a:pt x="34" y="30"/>
                  </a:lnTo>
                  <a:lnTo>
                    <a:pt x="30" y="30"/>
                  </a:lnTo>
                  <a:lnTo>
                    <a:pt x="28" y="32"/>
                  </a:lnTo>
                  <a:lnTo>
                    <a:pt x="24" y="32"/>
                  </a:lnTo>
                  <a:lnTo>
                    <a:pt x="22" y="32"/>
                  </a:lnTo>
                  <a:lnTo>
                    <a:pt x="20" y="34"/>
                  </a:lnTo>
                  <a:lnTo>
                    <a:pt x="18" y="36"/>
                  </a:lnTo>
                  <a:lnTo>
                    <a:pt x="16" y="38"/>
                  </a:lnTo>
                  <a:lnTo>
                    <a:pt x="14" y="40"/>
                  </a:lnTo>
                  <a:lnTo>
                    <a:pt x="12" y="42"/>
                  </a:lnTo>
                  <a:lnTo>
                    <a:pt x="10" y="42"/>
                  </a:lnTo>
                  <a:lnTo>
                    <a:pt x="8" y="44"/>
                  </a:lnTo>
                  <a:lnTo>
                    <a:pt x="4" y="44"/>
                  </a:lnTo>
                  <a:lnTo>
                    <a:pt x="2" y="44"/>
                  </a:lnTo>
                  <a:lnTo>
                    <a:pt x="0" y="44"/>
                  </a:lnTo>
                  <a:lnTo>
                    <a:pt x="2" y="36"/>
                  </a:lnTo>
                  <a:lnTo>
                    <a:pt x="2" y="20"/>
                  </a:lnTo>
                  <a:lnTo>
                    <a:pt x="4" y="16"/>
                  </a:lnTo>
                  <a:lnTo>
                    <a:pt x="4" y="12"/>
                  </a:lnTo>
                  <a:lnTo>
                    <a:pt x="8" y="8"/>
                  </a:lnTo>
                  <a:lnTo>
                    <a:pt x="12" y="4"/>
                  </a:lnTo>
                  <a:lnTo>
                    <a:pt x="14" y="4"/>
                  </a:lnTo>
                  <a:lnTo>
                    <a:pt x="16" y="2"/>
                  </a:lnTo>
                  <a:lnTo>
                    <a:pt x="20" y="0"/>
                  </a:lnTo>
                  <a:lnTo>
                    <a:pt x="2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1" name="Freeform 250"/>
            <p:cNvSpPr>
              <a:spLocks noChangeArrowheads="1"/>
            </p:cNvSpPr>
            <p:nvPr/>
          </p:nvSpPr>
          <p:spPr bwMode="auto">
            <a:xfrm>
              <a:off x="678" y="1314"/>
              <a:ext cx="270" cy="232"/>
            </a:xfrm>
            <a:custGeom>
              <a:avLst/>
              <a:gdLst>
                <a:gd name="T0" fmla="*/ 34 w 270"/>
                <a:gd name="T1" fmla="*/ 8 h 232"/>
                <a:gd name="T2" fmla="*/ 42 w 270"/>
                <a:gd name="T3" fmla="*/ 24 h 232"/>
                <a:gd name="T4" fmla="*/ 36 w 270"/>
                <a:gd name="T5" fmla="*/ 30 h 232"/>
                <a:gd name="T6" fmla="*/ 30 w 270"/>
                <a:gd name="T7" fmla="*/ 36 h 232"/>
                <a:gd name="T8" fmla="*/ 26 w 270"/>
                <a:gd name="T9" fmla="*/ 40 h 232"/>
                <a:gd name="T10" fmla="*/ 0 w 270"/>
                <a:gd name="T11" fmla="*/ 40 h 232"/>
                <a:gd name="T12" fmla="*/ 6 w 270"/>
                <a:gd name="T13" fmla="*/ 56 h 232"/>
                <a:gd name="T14" fmla="*/ 8 w 270"/>
                <a:gd name="T15" fmla="*/ 60 h 232"/>
                <a:gd name="T16" fmla="*/ 12 w 270"/>
                <a:gd name="T17" fmla="*/ 68 h 232"/>
                <a:gd name="T18" fmla="*/ 18 w 270"/>
                <a:gd name="T19" fmla="*/ 78 h 232"/>
                <a:gd name="T20" fmla="*/ 26 w 270"/>
                <a:gd name="T21" fmla="*/ 90 h 232"/>
                <a:gd name="T22" fmla="*/ 38 w 270"/>
                <a:gd name="T23" fmla="*/ 110 h 232"/>
                <a:gd name="T24" fmla="*/ 42 w 270"/>
                <a:gd name="T25" fmla="*/ 118 h 232"/>
                <a:gd name="T26" fmla="*/ 52 w 270"/>
                <a:gd name="T27" fmla="*/ 140 h 232"/>
                <a:gd name="T28" fmla="*/ 68 w 270"/>
                <a:gd name="T29" fmla="*/ 170 h 232"/>
                <a:gd name="T30" fmla="*/ 80 w 270"/>
                <a:gd name="T31" fmla="*/ 188 h 232"/>
                <a:gd name="T32" fmla="*/ 92 w 270"/>
                <a:gd name="T33" fmla="*/ 212 h 232"/>
                <a:gd name="T34" fmla="*/ 96 w 270"/>
                <a:gd name="T35" fmla="*/ 212 h 232"/>
                <a:gd name="T36" fmla="*/ 100 w 270"/>
                <a:gd name="T37" fmla="*/ 210 h 232"/>
                <a:gd name="T38" fmla="*/ 104 w 270"/>
                <a:gd name="T39" fmla="*/ 206 h 232"/>
                <a:gd name="T40" fmla="*/ 104 w 270"/>
                <a:gd name="T41" fmla="*/ 202 h 232"/>
                <a:gd name="T42" fmla="*/ 106 w 270"/>
                <a:gd name="T43" fmla="*/ 204 h 232"/>
                <a:gd name="T44" fmla="*/ 110 w 270"/>
                <a:gd name="T45" fmla="*/ 204 h 232"/>
                <a:gd name="T46" fmla="*/ 136 w 270"/>
                <a:gd name="T47" fmla="*/ 232 h 232"/>
                <a:gd name="T48" fmla="*/ 140 w 270"/>
                <a:gd name="T49" fmla="*/ 228 h 232"/>
                <a:gd name="T50" fmla="*/ 146 w 270"/>
                <a:gd name="T51" fmla="*/ 220 h 232"/>
                <a:gd name="T52" fmla="*/ 152 w 270"/>
                <a:gd name="T53" fmla="*/ 212 h 232"/>
                <a:gd name="T54" fmla="*/ 158 w 270"/>
                <a:gd name="T55" fmla="*/ 204 h 232"/>
                <a:gd name="T56" fmla="*/ 166 w 270"/>
                <a:gd name="T57" fmla="*/ 200 h 232"/>
                <a:gd name="T58" fmla="*/ 194 w 270"/>
                <a:gd name="T59" fmla="*/ 188 h 232"/>
                <a:gd name="T60" fmla="*/ 220 w 270"/>
                <a:gd name="T61" fmla="*/ 184 h 232"/>
                <a:gd name="T62" fmla="*/ 224 w 270"/>
                <a:gd name="T63" fmla="*/ 182 h 232"/>
                <a:gd name="T64" fmla="*/ 248 w 270"/>
                <a:gd name="T65" fmla="*/ 170 h 232"/>
                <a:gd name="T66" fmla="*/ 268 w 270"/>
                <a:gd name="T67" fmla="*/ 148 h 232"/>
                <a:gd name="T68" fmla="*/ 268 w 270"/>
                <a:gd name="T69" fmla="*/ 132 h 232"/>
                <a:gd name="T70" fmla="*/ 268 w 270"/>
                <a:gd name="T71" fmla="*/ 126 h 232"/>
                <a:gd name="T72" fmla="*/ 270 w 270"/>
                <a:gd name="T73" fmla="*/ 122 h 232"/>
                <a:gd name="T74" fmla="*/ 234 w 270"/>
                <a:gd name="T75" fmla="*/ 124 h 232"/>
                <a:gd name="T76" fmla="*/ 232 w 270"/>
                <a:gd name="T77" fmla="*/ 122 h 232"/>
                <a:gd name="T78" fmla="*/ 228 w 270"/>
                <a:gd name="T79" fmla="*/ 120 h 232"/>
                <a:gd name="T80" fmla="*/ 228 w 270"/>
                <a:gd name="T81" fmla="*/ 116 h 232"/>
                <a:gd name="T82" fmla="*/ 220 w 270"/>
                <a:gd name="T83" fmla="*/ 108 h 232"/>
                <a:gd name="T84" fmla="*/ 216 w 270"/>
                <a:gd name="T85" fmla="*/ 110 h 232"/>
                <a:gd name="T86" fmla="*/ 210 w 270"/>
                <a:gd name="T87" fmla="*/ 110 h 232"/>
                <a:gd name="T88" fmla="*/ 206 w 270"/>
                <a:gd name="T89" fmla="*/ 106 h 232"/>
                <a:gd name="T90" fmla="*/ 202 w 270"/>
                <a:gd name="T91" fmla="*/ 98 h 232"/>
                <a:gd name="T92" fmla="*/ 196 w 270"/>
                <a:gd name="T93" fmla="*/ 88 h 232"/>
                <a:gd name="T94" fmla="*/ 192 w 270"/>
                <a:gd name="T95" fmla="*/ 80 h 232"/>
                <a:gd name="T96" fmla="*/ 172 w 270"/>
                <a:gd name="T97" fmla="*/ 54 h 232"/>
                <a:gd name="T98" fmla="*/ 154 w 270"/>
                <a:gd name="T99" fmla="*/ 52 h 232"/>
                <a:gd name="T100" fmla="*/ 150 w 270"/>
                <a:gd name="T101" fmla="*/ 48 h 232"/>
                <a:gd name="T102" fmla="*/ 144 w 270"/>
                <a:gd name="T103" fmla="*/ 46 h 232"/>
                <a:gd name="T104" fmla="*/ 138 w 270"/>
                <a:gd name="T105" fmla="*/ 40 h 232"/>
                <a:gd name="T106" fmla="*/ 130 w 270"/>
                <a:gd name="T107" fmla="*/ 34 h 232"/>
                <a:gd name="T108" fmla="*/ 120 w 270"/>
                <a:gd name="T109" fmla="*/ 28 h 232"/>
                <a:gd name="T110" fmla="*/ 102 w 270"/>
                <a:gd name="T111" fmla="*/ 16 h 232"/>
                <a:gd name="T112" fmla="*/ 68 w 270"/>
                <a:gd name="T113" fmla="*/ 4 h 232"/>
                <a:gd name="T114" fmla="*/ 62 w 270"/>
                <a:gd name="T115" fmla="*/ 0 h 232"/>
                <a:gd name="T116" fmla="*/ 58 w 270"/>
                <a:gd name="T117" fmla="*/ 2 h 2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70"/>
                <a:gd name="T178" fmla="*/ 0 h 232"/>
                <a:gd name="T179" fmla="*/ 270 w 270"/>
                <a:gd name="T180" fmla="*/ 232 h 23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70" h="232">
                  <a:moveTo>
                    <a:pt x="54" y="4"/>
                  </a:moveTo>
                  <a:lnTo>
                    <a:pt x="34" y="8"/>
                  </a:lnTo>
                  <a:lnTo>
                    <a:pt x="42" y="22"/>
                  </a:lnTo>
                  <a:lnTo>
                    <a:pt x="42" y="24"/>
                  </a:lnTo>
                  <a:lnTo>
                    <a:pt x="40" y="26"/>
                  </a:lnTo>
                  <a:lnTo>
                    <a:pt x="36" y="30"/>
                  </a:lnTo>
                  <a:lnTo>
                    <a:pt x="34" y="34"/>
                  </a:lnTo>
                  <a:lnTo>
                    <a:pt x="30" y="36"/>
                  </a:lnTo>
                  <a:lnTo>
                    <a:pt x="28" y="38"/>
                  </a:lnTo>
                  <a:lnTo>
                    <a:pt x="26" y="40"/>
                  </a:lnTo>
                  <a:lnTo>
                    <a:pt x="24" y="42"/>
                  </a:lnTo>
                  <a:lnTo>
                    <a:pt x="0" y="40"/>
                  </a:lnTo>
                  <a:lnTo>
                    <a:pt x="2" y="46"/>
                  </a:lnTo>
                  <a:lnTo>
                    <a:pt x="6" y="56"/>
                  </a:lnTo>
                  <a:lnTo>
                    <a:pt x="6" y="58"/>
                  </a:lnTo>
                  <a:lnTo>
                    <a:pt x="8" y="60"/>
                  </a:lnTo>
                  <a:lnTo>
                    <a:pt x="10" y="64"/>
                  </a:lnTo>
                  <a:lnTo>
                    <a:pt x="12" y="68"/>
                  </a:lnTo>
                  <a:lnTo>
                    <a:pt x="16" y="74"/>
                  </a:lnTo>
                  <a:lnTo>
                    <a:pt x="18" y="78"/>
                  </a:lnTo>
                  <a:lnTo>
                    <a:pt x="22" y="82"/>
                  </a:lnTo>
                  <a:lnTo>
                    <a:pt x="26" y="90"/>
                  </a:lnTo>
                  <a:lnTo>
                    <a:pt x="34" y="100"/>
                  </a:lnTo>
                  <a:lnTo>
                    <a:pt x="38" y="110"/>
                  </a:lnTo>
                  <a:lnTo>
                    <a:pt x="42" y="114"/>
                  </a:lnTo>
                  <a:lnTo>
                    <a:pt x="42" y="118"/>
                  </a:lnTo>
                  <a:lnTo>
                    <a:pt x="46" y="128"/>
                  </a:lnTo>
                  <a:lnTo>
                    <a:pt x="52" y="140"/>
                  </a:lnTo>
                  <a:lnTo>
                    <a:pt x="58" y="152"/>
                  </a:lnTo>
                  <a:lnTo>
                    <a:pt x="68" y="170"/>
                  </a:lnTo>
                  <a:lnTo>
                    <a:pt x="72" y="176"/>
                  </a:lnTo>
                  <a:lnTo>
                    <a:pt x="80" y="188"/>
                  </a:lnTo>
                  <a:lnTo>
                    <a:pt x="86" y="202"/>
                  </a:lnTo>
                  <a:lnTo>
                    <a:pt x="92" y="212"/>
                  </a:lnTo>
                  <a:lnTo>
                    <a:pt x="94" y="216"/>
                  </a:lnTo>
                  <a:lnTo>
                    <a:pt x="96" y="212"/>
                  </a:lnTo>
                  <a:lnTo>
                    <a:pt x="98" y="212"/>
                  </a:lnTo>
                  <a:lnTo>
                    <a:pt x="100" y="210"/>
                  </a:lnTo>
                  <a:lnTo>
                    <a:pt x="102" y="210"/>
                  </a:lnTo>
                  <a:lnTo>
                    <a:pt x="104" y="206"/>
                  </a:lnTo>
                  <a:lnTo>
                    <a:pt x="104" y="202"/>
                  </a:lnTo>
                  <a:lnTo>
                    <a:pt x="106" y="204"/>
                  </a:lnTo>
                  <a:lnTo>
                    <a:pt x="108" y="204"/>
                  </a:lnTo>
                  <a:lnTo>
                    <a:pt x="110" y="204"/>
                  </a:lnTo>
                  <a:lnTo>
                    <a:pt x="114" y="204"/>
                  </a:lnTo>
                  <a:lnTo>
                    <a:pt x="136" y="232"/>
                  </a:lnTo>
                  <a:lnTo>
                    <a:pt x="140" y="228"/>
                  </a:lnTo>
                  <a:lnTo>
                    <a:pt x="142" y="224"/>
                  </a:lnTo>
                  <a:lnTo>
                    <a:pt x="146" y="220"/>
                  </a:lnTo>
                  <a:lnTo>
                    <a:pt x="148" y="216"/>
                  </a:lnTo>
                  <a:lnTo>
                    <a:pt x="152" y="212"/>
                  </a:lnTo>
                  <a:lnTo>
                    <a:pt x="156" y="206"/>
                  </a:lnTo>
                  <a:lnTo>
                    <a:pt x="158" y="204"/>
                  </a:lnTo>
                  <a:lnTo>
                    <a:pt x="160" y="202"/>
                  </a:lnTo>
                  <a:lnTo>
                    <a:pt x="166" y="200"/>
                  </a:lnTo>
                  <a:lnTo>
                    <a:pt x="178" y="194"/>
                  </a:lnTo>
                  <a:lnTo>
                    <a:pt x="194" y="188"/>
                  </a:lnTo>
                  <a:lnTo>
                    <a:pt x="208" y="184"/>
                  </a:lnTo>
                  <a:lnTo>
                    <a:pt x="220" y="184"/>
                  </a:lnTo>
                  <a:lnTo>
                    <a:pt x="220" y="182"/>
                  </a:lnTo>
                  <a:lnTo>
                    <a:pt x="224" y="182"/>
                  </a:lnTo>
                  <a:lnTo>
                    <a:pt x="236" y="178"/>
                  </a:lnTo>
                  <a:lnTo>
                    <a:pt x="248" y="170"/>
                  </a:lnTo>
                  <a:lnTo>
                    <a:pt x="260" y="160"/>
                  </a:lnTo>
                  <a:lnTo>
                    <a:pt x="268" y="148"/>
                  </a:lnTo>
                  <a:lnTo>
                    <a:pt x="270" y="132"/>
                  </a:lnTo>
                  <a:lnTo>
                    <a:pt x="268" y="132"/>
                  </a:lnTo>
                  <a:lnTo>
                    <a:pt x="268" y="130"/>
                  </a:lnTo>
                  <a:lnTo>
                    <a:pt x="268" y="126"/>
                  </a:lnTo>
                  <a:lnTo>
                    <a:pt x="268" y="124"/>
                  </a:lnTo>
                  <a:lnTo>
                    <a:pt x="270" y="122"/>
                  </a:lnTo>
                  <a:lnTo>
                    <a:pt x="254" y="124"/>
                  </a:lnTo>
                  <a:lnTo>
                    <a:pt x="234" y="124"/>
                  </a:lnTo>
                  <a:lnTo>
                    <a:pt x="232" y="122"/>
                  </a:lnTo>
                  <a:lnTo>
                    <a:pt x="230" y="122"/>
                  </a:lnTo>
                  <a:lnTo>
                    <a:pt x="228" y="120"/>
                  </a:lnTo>
                  <a:lnTo>
                    <a:pt x="228" y="118"/>
                  </a:lnTo>
                  <a:lnTo>
                    <a:pt x="228" y="116"/>
                  </a:lnTo>
                  <a:lnTo>
                    <a:pt x="230" y="110"/>
                  </a:lnTo>
                  <a:lnTo>
                    <a:pt x="220" y="108"/>
                  </a:lnTo>
                  <a:lnTo>
                    <a:pt x="218" y="108"/>
                  </a:lnTo>
                  <a:lnTo>
                    <a:pt x="216" y="110"/>
                  </a:lnTo>
                  <a:lnTo>
                    <a:pt x="214" y="110"/>
                  </a:lnTo>
                  <a:lnTo>
                    <a:pt x="210" y="110"/>
                  </a:lnTo>
                  <a:lnTo>
                    <a:pt x="206" y="108"/>
                  </a:lnTo>
                  <a:lnTo>
                    <a:pt x="206" y="106"/>
                  </a:lnTo>
                  <a:lnTo>
                    <a:pt x="204" y="102"/>
                  </a:lnTo>
                  <a:lnTo>
                    <a:pt x="202" y="98"/>
                  </a:lnTo>
                  <a:lnTo>
                    <a:pt x="200" y="92"/>
                  </a:lnTo>
                  <a:lnTo>
                    <a:pt x="196" y="88"/>
                  </a:lnTo>
                  <a:lnTo>
                    <a:pt x="194" y="84"/>
                  </a:lnTo>
                  <a:lnTo>
                    <a:pt x="192" y="80"/>
                  </a:lnTo>
                  <a:lnTo>
                    <a:pt x="172" y="54"/>
                  </a:lnTo>
                  <a:lnTo>
                    <a:pt x="154" y="54"/>
                  </a:lnTo>
                  <a:lnTo>
                    <a:pt x="154" y="52"/>
                  </a:lnTo>
                  <a:lnTo>
                    <a:pt x="152" y="50"/>
                  </a:lnTo>
                  <a:lnTo>
                    <a:pt x="150" y="48"/>
                  </a:lnTo>
                  <a:lnTo>
                    <a:pt x="144" y="46"/>
                  </a:lnTo>
                  <a:lnTo>
                    <a:pt x="142" y="44"/>
                  </a:lnTo>
                  <a:lnTo>
                    <a:pt x="138" y="40"/>
                  </a:lnTo>
                  <a:lnTo>
                    <a:pt x="134" y="38"/>
                  </a:lnTo>
                  <a:lnTo>
                    <a:pt x="130" y="34"/>
                  </a:lnTo>
                  <a:lnTo>
                    <a:pt x="124" y="30"/>
                  </a:lnTo>
                  <a:lnTo>
                    <a:pt x="120" y="28"/>
                  </a:lnTo>
                  <a:lnTo>
                    <a:pt x="114" y="26"/>
                  </a:lnTo>
                  <a:lnTo>
                    <a:pt x="102" y="16"/>
                  </a:lnTo>
                  <a:lnTo>
                    <a:pt x="94" y="16"/>
                  </a:lnTo>
                  <a:lnTo>
                    <a:pt x="68" y="4"/>
                  </a:lnTo>
                  <a:lnTo>
                    <a:pt x="62" y="0"/>
                  </a:lnTo>
                  <a:lnTo>
                    <a:pt x="60" y="2"/>
                  </a:lnTo>
                  <a:lnTo>
                    <a:pt x="58" y="2"/>
                  </a:lnTo>
                  <a:lnTo>
                    <a:pt x="54"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2" name="Freeform 251"/>
            <p:cNvSpPr>
              <a:spLocks noChangeArrowheads="1"/>
            </p:cNvSpPr>
            <p:nvPr/>
          </p:nvSpPr>
          <p:spPr bwMode="auto">
            <a:xfrm>
              <a:off x="772" y="1516"/>
              <a:ext cx="42" cy="66"/>
            </a:xfrm>
            <a:custGeom>
              <a:avLst/>
              <a:gdLst>
                <a:gd name="T0" fmla="*/ 20 w 42"/>
                <a:gd name="T1" fmla="*/ 66 h 66"/>
                <a:gd name="T2" fmla="*/ 16 w 42"/>
                <a:gd name="T3" fmla="*/ 64 h 66"/>
                <a:gd name="T4" fmla="*/ 12 w 42"/>
                <a:gd name="T5" fmla="*/ 62 h 66"/>
                <a:gd name="T6" fmla="*/ 10 w 42"/>
                <a:gd name="T7" fmla="*/ 62 h 66"/>
                <a:gd name="T8" fmla="*/ 10 w 42"/>
                <a:gd name="T9" fmla="*/ 60 h 66"/>
                <a:gd name="T10" fmla="*/ 8 w 42"/>
                <a:gd name="T11" fmla="*/ 46 h 66"/>
                <a:gd name="T12" fmla="*/ 2 w 42"/>
                <a:gd name="T13" fmla="*/ 38 h 66"/>
                <a:gd name="T14" fmla="*/ 2 w 42"/>
                <a:gd name="T15" fmla="*/ 36 h 66"/>
                <a:gd name="T16" fmla="*/ 2 w 42"/>
                <a:gd name="T17" fmla="*/ 32 h 66"/>
                <a:gd name="T18" fmla="*/ 2 w 42"/>
                <a:gd name="T19" fmla="*/ 26 h 66"/>
                <a:gd name="T20" fmla="*/ 2 w 42"/>
                <a:gd name="T21" fmla="*/ 20 h 66"/>
                <a:gd name="T22" fmla="*/ 0 w 42"/>
                <a:gd name="T23" fmla="*/ 14 h 66"/>
                <a:gd name="T24" fmla="*/ 0 w 42"/>
                <a:gd name="T25" fmla="*/ 14 h 66"/>
                <a:gd name="T26" fmla="*/ 2 w 42"/>
                <a:gd name="T27" fmla="*/ 12 h 66"/>
                <a:gd name="T28" fmla="*/ 4 w 42"/>
                <a:gd name="T29" fmla="*/ 10 h 66"/>
                <a:gd name="T30" fmla="*/ 6 w 42"/>
                <a:gd name="T31" fmla="*/ 8 h 66"/>
                <a:gd name="T32" fmla="*/ 8 w 42"/>
                <a:gd name="T33" fmla="*/ 8 h 66"/>
                <a:gd name="T34" fmla="*/ 8 w 42"/>
                <a:gd name="T35" fmla="*/ 8 h 66"/>
                <a:gd name="T36" fmla="*/ 8 w 42"/>
                <a:gd name="T37" fmla="*/ 6 h 66"/>
                <a:gd name="T38" fmla="*/ 10 w 42"/>
                <a:gd name="T39" fmla="*/ 4 h 66"/>
                <a:gd name="T40" fmla="*/ 10 w 42"/>
                <a:gd name="T41" fmla="*/ 2 h 66"/>
                <a:gd name="T42" fmla="*/ 10 w 42"/>
                <a:gd name="T43" fmla="*/ 2 h 66"/>
                <a:gd name="T44" fmla="*/ 10 w 42"/>
                <a:gd name="T45" fmla="*/ 0 h 66"/>
                <a:gd name="T46" fmla="*/ 10 w 42"/>
                <a:gd name="T47" fmla="*/ 0 h 66"/>
                <a:gd name="T48" fmla="*/ 14 w 42"/>
                <a:gd name="T49" fmla="*/ 2 h 66"/>
                <a:gd name="T50" fmla="*/ 14 w 42"/>
                <a:gd name="T51" fmla="*/ 2 h 66"/>
                <a:gd name="T52" fmla="*/ 18 w 42"/>
                <a:gd name="T53" fmla="*/ 2 h 66"/>
                <a:gd name="T54" fmla="*/ 20 w 42"/>
                <a:gd name="T55" fmla="*/ 2 h 66"/>
                <a:gd name="T56" fmla="*/ 42 w 42"/>
                <a:gd name="T57" fmla="*/ 30 h 66"/>
                <a:gd name="T58" fmla="*/ 42 w 42"/>
                <a:gd name="T59" fmla="*/ 30 h 66"/>
                <a:gd name="T60" fmla="*/ 40 w 42"/>
                <a:gd name="T61" fmla="*/ 32 h 66"/>
                <a:gd name="T62" fmla="*/ 38 w 42"/>
                <a:gd name="T63" fmla="*/ 34 h 66"/>
                <a:gd name="T64" fmla="*/ 38 w 42"/>
                <a:gd name="T65" fmla="*/ 36 h 66"/>
                <a:gd name="T66" fmla="*/ 38 w 42"/>
                <a:gd name="T67" fmla="*/ 40 h 66"/>
                <a:gd name="T68" fmla="*/ 40 w 42"/>
                <a:gd name="T69" fmla="*/ 40 h 66"/>
                <a:gd name="T70" fmla="*/ 40 w 42"/>
                <a:gd name="T71" fmla="*/ 42 h 66"/>
                <a:gd name="T72" fmla="*/ 40 w 42"/>
                <a:gd name="T73" fmla="*/ 44 h 66"/>
                <a:gd name="T74" fmla="*/ 40 w 42"/>
                <a:gd name="T75" fmla="*/ 46 h 66"/>
                <a:gd name="T76" fmla="*/ 40 w 42"/>
                <a:gd name="T77" fmla="*/ 48 h 66"/>
                <a:gd name="T78" fmla="*/ 38 w 42"/>
                <a:gd name="T79" fmla="*/ 48 h 66"/>
                <a:gd name="T80" fmla="*/ 36 w 42"/>
                <a:gd name="T81" fmla="*/ 48 h 66"/>
                <a:gd name="T82" fmla="*/ 36 w 42"/>
                <a:gd name="T83" fmla="*/ 48 h 66"/>
                <a:gd name="T84" fmla="*/ 34 w 42"/>
                <a:gd name="T85" fmla="*/ 48 h 66"/>
                <a:gd name="T86" fmla="*/ 34 w 42"/>
                <a:gd name="T87" fmla="*/ 50 h 66"/>
                <a:gd name="T88" fmla="*/ 32 w 42"/>
                <a:gd name="T89" fmla="*/ 52 h 66"/>
                <a:gd name="T90" fmla="*/ 30 w 42"/>
                <a:gd name="T91" fmla="*/ 54 h 66"/>
                <a:gd name="T92" fmla="*/ 28 w 42"/>
                <a:gd name="T93" fmla="*/ 56 h 66"/>
                <a:gd name="T94" fmla="*/ 28 w 42"/>
                <a:gd name="T95" fmla="*/ 56 h 66"/>
                <a:gd name="T96" fmla="*/ 30 w 42"/>
                <a:gd name="T97" fmla="*/ 60 h 66"/>
                <a:gd name="T98" fmla="*/ 28 w 42"/>
                <a:gd name="T99" fmla="*/ 62 h 66"/>
                <a:gd name="T100" fmla="*/ 28 w 42"/>
                <a:gd name="T101" fmla="*/ 62 h 66"/>
                <a:gd name="T102" fmla="*/ 26 w 42"/>
                <a:gd name="T103" fmla="*/ 60 h 66"/>
                <a:gd name="T104" fmla="*/ 24 w 42"/>
                <a:gd name="T105" fmla="*/ 60 h 66"/>
                <a:gd name="T106" fmla="*/ 24 w 42"/>
                <a:gd name="T107" fmla="*/ 62 h 66"/>
                <a:gd name="T108" fmla="*/ 22 w 42"/>
                <a:gd name="T109" fmla="*/ 64 h 66"/>
                <a:gd name="T110" fmla="*/ 20 w 42"/>
                <a:gd name="T111" fmla="*/ 66 h 66"/>
                <a:gd name="T112" fmla="*/ 20 w 42"/>
                <a:gd name="T113" fmla="*/ 66 h 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2"/>
                <a:gd name="T172" fmla="*/ 0 h 66"/>
                <a:gd name="T173" fmla="*/ 42 w 42"/>
                <a:gd name="T174" fmla="*/ 66 h 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2" h="66">
                  <a:moveTo>
                    <a:pt x="20" y="66"/>
                  </a:moveTo>
                  <a:lnTo>
                    <a:pt x="16" y="64"/>
                  </a:lnTo>
                  <a:lnTo>
                    <a:pt x="12" y="62"/>
                  </a:lnTo>
                  <a:lnTo>
                    <a:pt x="10" y="62"/>
                  </a:lnTo>
                  <a:lnTo>
                    <a:pt x="10" y="60"/>
                  </a:lnTo>
                  <a:lnTo>
                    <a:pt x="8" y="46"/>
                  </a:lnTo>
                  <a:lnTo>
                    <a:pt x="2" y="38"/>
                  </a:lnTo>
                  <a:lnTo>
                    <a:pt x="2" y="36"/>
                  </a:lnTo>
                  <a:lnTo>
                    <a:pt x="2" y="32"/>
                  </a:lnTo>
                  <a:lnTo>
                    <a:pt x="2" y="26"/>
                  </a:lnTo>
                  <a:lnTo>
                    <a:pt x="2" y="20"/>
                  </a:lnTo>
                  <a:lnTo>
                    <a:pt x="0" y="14"/>
                  </a:lnTo>
                  <a:lnTo>
                    <a:pt x="2" y="12"/>
                  </a:lnTo>
                  <a:lnTo>
                    <a:pt x="4" y="10"/>
                  </a:lnTo>
                  <a:lnTo>
                    <a:pt x="6" y="8"/>
                  </a:lnTo>
                  <a:lnTo>
                    <a:pt x="8" y="8"/>
                  </a:lnTo>
                  <a:lnTo>
                    <a:pt x="8" y="6"/>
                  </a:lnTo>
                  <a:lnTo>
                    <a:pt x="10" y="4"/>
                  </a:lnTo>
                  <a:lnTo>
                    <a:pt x="10" y="2"/>
                  </a:lnTo>
                  <a:lnTo>
                    <a:pt x="10" y="0"/>
                  </a:lnTo>
                  <a:lnTo>
                    <a:pt x="14" y="2"/>
                  </a:lnTo>
                  <a:lnTo>
                    <a:pt x="18" y="2"/>
                  </a:lnTo>
                  <a:lnTo>
                    <a:pt x="20" y="2"/>
                  </a:lnTo>
                  <a:lnTo>
                    <a:pt x="42" y="30"/>
                  </a:lnTo>
                  <a:lnTo>
                    <a:pt x="40" y="32"/>
                  </a:lnTo>
                  <a:lnTo>
                    <a:pt x="38" y="34"/>
                  </a:lnTo>
                  <a:lnTo>
                    <a:pt x="38" y="36"/>
                  </a:lnTo>
                  <a:lnTo>
                    <a:pt x="38" y="40"/>
                  </a:lnTo>
                  <a:lnTo>
                    <a:pt x="40" y="40"/>
                  </a:lnTo>
                  <a:lnTo>
                    <a:pt x="40" y="42"/>
                  </a:lnTo>
                  <a:lnTo>
                    <a:pt x="40" y="44"/>
                  </a:lnTo>
                  <a:lnTo>
                    <a:pt x="40" y="46"/>
                  </a:lnTo>
                  <a:lnTo>
                    <a:pt x="40" y="48"/>
                  </a:lnTo>
                  <a:lnTo>
                    <a:pt x="38" y="48"/>
                  </a:lnTo>
                  <a:lnTo>
                    <a:pt x="36" y="48"/>
                  </a:lnTo>
                  <a:lnTo>
                    <a:pt x="34" y="48"/>
                  </a:lnTo>
                  <a:lnTo>
                    <a:pt x="34" y="50"/>
                  </a:lnTo>
                  <a:lnTo>
                    <a:pt x="32" y="52"/>
                  </a:lnTo>
                  <a:lnTo>
                    <a:pt x="30" y="54"/>
                  </a:lnTo>
                  <a:lnTo>
                    <a:pt x="28" y="56"/>
                  </a:lnTo>
                  <a:lnTo>
                    <a:pt x="30" y="60"/>
                  </a:lnTo>
                  <a:lnTo>
                    <a:pt x="28" y="62"/>
                  </a:lnTo>
                  <a:lnTo>
                    <a:pt x="26" y="60"/>
                  </a:lnTo>
                  <a:lnTo>
                    <a:pt x="24" y="60"/>
                  </a:lnTo>
                  <a:lnTo>
                    <a:pt x="24" y="62"/>
                  </a:lnTo>
                  <a:lnTo>
                    <a:pt x="22" y="64"/>
                  </a:lnTo>
                  <a:lnTo>
                    <a:pt x="20" y="6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3" name="Freeform 252"/>
            <p:cNvSpPr>
              <a:spLocks noChangeArrowheads="1"/>
            </p:cNvSpPr>
            <p:nvPr/>
          </p:nvSpPr>
          <p:spPr bwMode="auto">
            <a:xfrm>
              <a:off x="792" y="1498"/>
              <a:ext cx="118" cy="86"/>
            </a:xfrm>
            <a:custGeom>
              <a:avLst/>
              <a:gdLst>
                <a:gd name="T0" fmla="*/ 118 w 118"/>
                <a:gd name="T1" fmla="*/ 28 h 86"/>
                <a:gd name="T2" fmla="*/ 102 w 118"/>
                <a:gd name="T3" fmla="*/ 32 h 86"/>
                <a:gd name="T4" fmla="*/ 94 w 118"/>
                <a:gd name="T5" fmla="*/ 38 h 86"/>
                <a:gd name="T6" fmla="*/ 86 w 118"/>
                <a:gd name="T7" fmla="*/ 46 h 86"/>
                <a:gd name="T8" fmla="*/ 80 w 118"/>
                <a:gd name="T9" fmla="*/ 54 h 86"/>
                <a:gd name="T10" fmla="*/ 74 w 118"/>
                <a:gd name="T11" fmla="*/ 58 h 86"/>
                <a:gd name="T12" fmla="*/ 68 w 118"/>
                <a:gd name="T13" fmla="*/ 60 h 86"/>
                <a:gd name="T14" fmla="*/ 62 w 118"/>
                <a:gd name="T15" fmla="*/ 62 h 86"/>
                <a:gd name="T16" fmla="*/ 58 w 118"/>
                <a:gd name="T17" fmla="*/ 64 h 86"/>
                <a:gd name="T18" fmla="*/ 54 w 118"/>
                <a:gd name="T19" fmla="*/ 64 h 86"/>
                <a:gd name="T20" fmla="*/ 52 w 118"/>
                <a:gd name="T21" fmla="*/ 64 h 86"/>
                <a:gd name="T22" fmla="*/ 36 w 118"/>
                <a:gd name="T23" fmla="*/ 78 h 86"/>
                <a:gd name="T24" fmla="*/ 6 w 118"/>
                <a:gd name="T25" fmla="*/ 86 h 86"/>
                <a:gd name="T26" fmla="*/ 2 w 118"/>
                <a:gd name="T27" fmla="*/ 84 h 86"/>
                <a:gd name="T28" fmla="*/ 0 w 118"/>
                <a:gd name="T29" fmla="*/ 84 h 86"/>
                <a:gd name="T30" fmla="*/ 0 w 118"/>
                <a:gd name="T31" fmla="*/ 84 h 86"/>
                <a:gd name="T32" fmla="*/ 2 w 118"/>
                <a:gd name="T33" fmla="*/ 84 h 86"/>
                <a:gd name="T34" fmla="*/ 4 w 118"/>
                <a:gd name="T35" fmla="*/ 80 h 86"/>
                <a:gd name="T36" fmla="*/ 4 w 118"/>
                <a:gd name="T37" fmla="*/ 80 h 86"/>
                <a:gd name="T38" fmla="*/ 6 w 118"/>
                <a:gd name="T39" fmla="*/ 80 h 86"/>
                <a:gd name="T40" fmla="*/ 8 w 118"/>
                <a:gd name="T41" fmla="*/ 80 h 86"/>
                <a:gd name="T42" fmla="*/ 10 w 118"/>
                <a:gd name="T43" fmla="*/ 78 h 86"/>
                <a:gd name="T44" fmla="*/ 8 w 118"/>
                <a:gd name="T45" fmla="*/ 74 h 86"/>
                <a:gd name="T46" fmla="*/ 12 w 118"/>
                <a:gd name="T47" fmla="*/ 68 h 86"/>
                <a:gd name="T48" fmla="*/ 14 w 118"/>
                <a:gd name="T49" fmla="*/ 68 h 86"/>
                <a:gd name="T50" fmla="*/ 14 w 118"/>
                <a:gd name="T51" fmla="*/ 66 h 86"/>
                <a:gd name="T52" fmla="*/ 16 w 118"/>
                <a:gd name="T53" fmla="*/ 66 h 86"/>
                <a:gd name="T54" fmla="*/ 18 w 118"/>
                <a:gd name="T55" fmla="*/ 66 h 86"/>
                <a:gd name="T56" fmla="*/ 20 w 118"/>
                <a:gd name="T57" fmla="*/ 66 h 86"/>
                <a:gd name="T58" fmla="*/ 20 w 118"/>
                <a:gd name="T59" fmla="*/ 66 h 86"/>
                <a:gd name="T60" fmla="*/ 22 w 118"/>
                <a:gd name="T61" fmla="*/ 64 h 86"/>
                <a:gd name="T62" fmla="*/ 20 w 118"/>
                <a:gd name="T63" fmla="*/ 62 h 86"/>
                <a:gd name="T64" fmla="*/ 20 w 118"/>
                <a:gd name="T65" fmla="*/ 60 h 86"/>
                <a:gd name="T66" fmla="*/ 20 w 118"/>
                <a:gd name="T67" fmla="*/ 58 h 86"/>
                <a:gd name="T68" fmla="*/ 18 w 118"/>
                <a:gd name="T69" fmla="*/ 56 h 86"/>
                <a:gd name="T70" fmla="*/ 18 w 118"/>
                <a:gd name="T71" fmla="*/ 54 h 86"/>
                <a:gd name="T72" fmla="*/ 18 w 118"/>
                <a:gd name="T73" fmla="*/ 50 h 86"/>
                <a:gd name="T74" fmla="*/ 22 w 118"/>
                <a:gd name="T75" fmla="*/ 48 h 86"/>
                <a:gd name="T76" fmla="*/ 22 w 118"/>
                <a:gd name="T77" fmla="*/ 48 h 86"/>
                <a:gd name="T78" fmla="*/ 24 w 118"/>
                <a:gd name="T79" fmla="*/ 46 h 86"/>
                <a:gd name="T80" fmla="*/ 26 w 118"/>
                <a:gd name="T81" fmla="*/ 44 h 86"/>
                <a:gd name="T82" fmla="*/ 26 w 118"/>
                <a:gd name="T83" fmla="*/ 44 h 86"/>
                <a:gd name="T84" fmla="*/ 28 w 118"/>
                <a:gd name="T85" fmla="*/ 42 h 86"/>
                <a:gd name="T86" fmla="*/ 30 w 118"/>
                <a:gd name="T87" fmla="*/ 38 h 86"/>
                <a:gd name="T88" fmla="*/ 34 w 118"/>
                <a:gd name="T89" fmla="*/ 34 h 86"/>
                <a:gd name="T90" fmla="*/ 38 w 118"/>
                <a:gd name="T91" fmla="*/ 30 h 86"/>
                <a:gd name="T92" fmla="*/ 40 w 118"/>
                <a:gd name="T93" fmla="*/ 24 h 86"/>
                <a:gd name="T94" fmla="*/ 44 w 118"/>
                <a:gd name="T95" fmla="*/ 20 h 86"/>
                <a:gd name="T96" fmla="*/ 48 w 118"/>
                <a:gd name="T97" fmla="*/ 18 h 86"/>
                <a:gd name="T98" fmla="*/ 50 w 118"/>
                <a:gd name="T99" fmla="*/ 16 h 86"/>
                <a:gd name="T100" fmla="*/ 54 w 118"/>
                <a:gd name="T101" fmla="*/ 14 h 86"/>
                <a:gd name="T102" fmla="*/ 66 w 118"/>
                <a:gd name="T103" fmla="*/ 10 h 86"/>
                <a:gd name="T104" fmla="*/ 80 w 118"/>
                <a:gd name="T105" fmla="*/ 6 h 86"/>
                <a:gd name="T106" fmla="*/ 94 w 118"/>
                <a:gd name="T107" fmla="*/ 0 h 86"/>
                <a:gd name="T108" fmla="*/ 104 w 118"/>
                <a:gd name="T109" fmla="*/ 0 h 86"/>
                <a:gd name="T110" fmla="*/ 104 w 118"/>
                <a:gd name="T111" fmla="*/ 0 h 86"/>
                <a:gd name="T112" fmla="*/ 106 w 118"/>
                <a:gd name="T113" fmla="*/ 0 h 86"/>
                <a:gd name="T114" fmla="*/ 108 w 118"/>
                <a:gd name="T115" fmla="*/ 2 h 86"/>
                <a:gd name="T116" fmla="*/ 118 w 118"/>
                <a:gd name="T117" fmla="*/ 28 h 8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8"/>
                <a:gd name="T178" fmla="*/ 0 h 86"/>
                <a:gd name="T179" fmla="*/ 118 w 118"/>
                <a:gd name="T180" fmla="*/ 86 h 8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8" h="86">
                  <a:moveTo>
                    <a:pt x="118" y="28"/>
                  </a:moveTo>
                  <a:lnTo>
                    <a:pt x="102" y="32"/>
                  </a:lnTo>
                  <a:lnTo>
                    <a:pt x="94" y="38"/>
                  </a:lnTo>
                  <a:lnTo>
                    <a:pt x="86" y="46"/>
                  </a:lnTo>
                  <a:lnTo>
                    <a:pt x="80" y="54"/>
                  </a:lnTo>
                  <a:lnTo>
                    <a:pt x="74" y="58"/>
                  </a:lnTo>
                  <a:lnTo>
                    <a:pt x="68" y="60"/>
                  </a:lnTo>
                  <a:lnTo>
                    <a:pt x="62" y="62"/>
                  </a:lnTo>
                  <a:lnTo>
                    <a:pt x="58" y="64"/>
                  </a:lnTo>
                  <a:lnTo>
                    <a:pt x="54" y="64"/>
                  </a:lnTo>
                  <a:lnTo>
                    <a:pt x="52" y="64"/>
                  </a:lnTo>
                  <a:lnTo>
                    <a:pt x="36" y="78"/>
                  </a:lnTo>
                  <a:lnTo>
                    <a:pt x="6" y="86"/>
                  </a:lnTo>
                  <a:lnTo>
                    <a:pt x="2" y="84"/>
                  </a:lnTo>
                  <a:lnTo>
                    <a:pt x="0" y="84"/>
                  </a:lnTo>
                  <a:lnTo>
                    <a:pt x="2" y="84"/>
                  </a:lnTo>
                  <a:lnTo>
                    <a:pt x="4" y="80"/>
                  </a:lnTo>
                  <a:lnTo>
                    <a:pt x="6" y="80"/>
                  </a:lnTo>
                  <a:lnTo>
                    <a:pt x="8" y="80"/>
                  </a:lnTo>
                  <a:lnTo>
                    <a:pt x="10" y="78"/>
                  </a:lnTo>
                  <a:lnTo>
                    <a:pt x="8" y="74"/>
                  </a:lnTo>
                  <a:lnTo>
                    <a:pt x="12" y="68"/>
                  </a:lnTo>
                  <a:lnTo>
                    <a:pt x="14" y="68"/>
                  </a:lnTo>
                  <a:lnTo>
                    <a:pt x="14" y="66"/>
                  </a:lnTo>
                  <a:lnTo>
                    <a:pt x="16" y="66"/>
                  </a:lnTo>
                  <a:lnTo>
                    <a:pt x="18" y="66"/>
                  </a:lnTo>
                  <a:lnTo>
                    <a:pt x="20" y="66"/>
                  </a:lnTo>
                  <a:lnTo>
                    <a:pt x="22" y="64"/>
                  </a:lnTo>
                  <a:lnTo>
                    <a:pt x="20" y="62"/>
                  </a:lnTo>
                  <a:lnTo>
                    <a:pt x="20" y="60"/>
                  </a:lnTo>
                  <a:lnTo>
                    <a:pt x="20" y="58"/>
                  </a:lnTo>
                  <a:lnTo>
                    <a:pt x="18" y="56"/>
                  </a:lnTo>
                  <a:lnTo>
                    <a:pt x="18" y="54"/>
                  </a:lnTo>
                  <a:lnTo>
                    <a:pt x="18" y="50"/>
                  </a:lnTo>
                  <a:lnTo>
                    <a:pt x="22" y="48"/>
                  </a:lnTo>
                  <a:lnTo>
                    <a:pt x="24" y="46"/>
                  </a:lnTo>
                  <a:lnTo>
                    <a:pt x="26" y="44"/>
                  </a:lnTo>
                  <a:lnTo>
                    <a:pt x="28" y="42"/>
                  </a:lnTo>
                  <a:lnTo>
                    <a:pt x="30" y="38"/>
                  </a:lnTo>
                  <a:lnTo>
                    <a:pt x="34" y="34"/>
                  </a:lnTo>
                  <a:lnTo>
                    <a:pt x="38" y="30"/>
                  </a:lnTo>
                  <a:lnTo>
                    <a:pt x="40" y="24"/>
                  </a:lnTo>
                  <a:lnTo>
                    <a:pt x="44" y="20"/>
                  </a:lnTo>
                  <a:lnTo>
                    <a:pt x="48" y="18"/>
                  </a:lnTo>
                  <a:lnTo>
                    <a:pt x="50" y="16"/>
                  </a:lnTo>
                  <a:lnTo>
                    <a:pt x="54" y="14"/>
                  </a:lnTo>
                  <a:lnTo>
                    <a:pt x="66" y="10"/>
                  </a:lnTo>
                  <a:lnTo>
                    <a:pt x="80" y="6"/>
                  </a:lnTo>
                  <a:lnTo>
                    <a:pt x="94" y="0"/>
                  </a:lnTo>
                  <a:lnTo>
                    <a:pt x="104" y="0"/>
                  </a:lnTo>
                  <a:lnTo>
                    <a:pt x="106" y="0"/>
                  </a:lnTo>
                  <a:lnTo>
                    <a:pt x="108" y="2"/>
                  </a:lnTo>
                  <a:lnTo>
                    <a:pt x="118"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4" name="Freeform 253"/>
            <p:cNvSpPr>
              <a:spLocks noChangeArrowheads="1"/>
            </p:cNvSpPr>
            <p:nvPr/>
          </p:nvSpPr>
          <p:spPr bwMode="auto">
            <a:xfrm>
              <a:off x="898" y="1424"/>
              <a:ext cx="92" cy="102"/>
            </a:xfrm>
            <a:custGeom>
              <a:avLst/>
              <a:gdLst>
                <a:gd name="T0" fmla="*/ 72 w 92"/>
                <a:gd name="T1" fmla="*/ 0 h 102"/>
                <a:gd name="T2" fmla="*/ 72 w 92"/>
                <a:gd name="T3" fmla="*/ 4 h 102"/>
                <a:gd name="T4" fmla="*/ 72 w 92"/>
                <a:gd name="T5" fmla="*/ 8 h 102"/>
                <a:gd name="T6" fmla="*/ 72 w 92"/>
                <a:gd name="T7" fmla="*/ 8 h 102"/>
                <a:gd name="T8" fmla="*/ 76 w 92"/>
                <a:gd name="T9" fmla="*/ 14 h 102"/>
                <a:gd name="T10" fmla="*/ 80 w 92"/>
                <a:gd name="T11" fmla="*/ 18 h 102"/>
                <a:gd name="T12" fmla="*/ 84 w 92"/>
                <a:gd name="T13" fmla="*/ 22 h 102"/>
                <a:gd name="T14" fmla="*/ 88 w 92"/>
                <a:gd name="T15" fmla="*/ 22 h 102"/>
                <a:gd name="T16" fmla="*/ 90 w 92"/>
                <a:gd name="T17" fmla="*/ 24 h 102"/>
                <a:gd name="T18" fmla="*/ 90 w 92"/>
                <a:gd name="T19" fmla="*/ 24 h 102"/>
                <a:gd name="T20" fmla="*/ 92 w 92"/>
                <a:gd name="T21" fmla="*/ 30 h 102"/>
                <a:gd name="T22" fmla="*/ 92 w 92"/>
                <a:gd name="T23" fmla="*/ 34 h 102"/>
                <a:gd name="T24" fmla="*/ 90 w 92"/>
                <a:gd name="T25" fmla="*/ 40 h 102"/>
                <a:gd name="T26" fmla="*/ 86 w 92"/>
                <a:gd name="T27" fmla="*/ 44 h 102"/>
                <a:gd name="T28" fmla="*/ 82 w 92"/>
                <a:gd name="T29" fmla="*/ 46 h 102"/>
                <a:gd name="T30" fmla="*/ 78 w 92"/>
                <a:gd name="T31" fmla="*/ 50 h 102"/>
                <a:gd name="T32" fmla="*/ 76 w 92"/>
                <a:gd name="T33" fmla="*/ 50 h 102"/>
                <a:gd name="T34" fmla="*/ 74 w 92"/>
                <a:gd name="T35" fmla="*/ 50 h 102"/>
                <a:gd name="T36" fmla="*/ 74 w 92"/>
                <a:gd name="T37" fmla="*/ 56 h 102"/>
                <a:gd name="T38" fmla="*/ 72 w 92"/>
                <a:gd name="T39" fmla="*/ 58 h 102"/>
                <a:gd name="T40" fmla="*/ 70 w 92"/>
                <a:gd name="T41" fmla="*/ 62 h 102"/>
                <a:gd name="T42" fmla="*/ 66 w 92"/>
                <a:gd name="T43" fmla="*/ 64 h 102"/>
                <a:gd name="T44" fmla="*/ 64 w 92"/>
                <a:gd name="T45" fmla="*/ 64 h 102"/>
                <a:gd name="T46" fmla="*/ 64 w 92"/>
                <a:gd name="T47" fmla="*/ 66 h 102"/>
                <a:gd name="T48" fmla="*/ 58 w 92"/>
                <a:gd name="T49" fmla="*/ 66 h 102"/>
                <a:gd name="T50" fmla="*/ 54 w 92"/>
                <a:gd name="T51" fmla="*/ 68 h 102"/>
                <a:gd name="T52" fmla="*/ 52 w 92"/>
                <a:gd name="T53" fmla="*/ 72 h 102"/>
                <a:gd name="T54" fmla="*/ 50 w 92"/>
                <a:gd name="T55" fmla="*/ 74 h 102"/>
                <a:gd name="T56" fmla="*/ 50 w 92"/>
                <a:gd name="T57" fmla="*/ 76 h 102"/>
                <a:gd name="T58" fmla="*/ 50 w 92"/>
                <a:gd name="T59" fmla="*/ 78 h 102"/>
                <a:gd name="T60" fmla="*/ 50 w 92"/>
                <a:gd name="T61" fmla="*/ 80 h 102"/>
                <a:gd name="T62" fmla="*/ 48 w 92"/>
                <a:gd name="T63" fmla="*/ 82 h 102"/>
                <a:gd name="T64" fmla="*/ 42 w 92"/>
                <a:gd name="T65" fmla="*/ 90 h 102"/>
                <a:gd name="T66" fmla="*/ 30 w 92"/>
                <a:gd name="T67" fmla="*/ 98 h 102"/>
                <a:gd name="T68" fmla="*/ 12 w 92"/>
                <a:gd name="T69" fmla="*/ 102 h 102"/>
                <a:gd name="T70" fmla="*/ 2 w 92"/>
                <a:gd name="T71" fmla="*/ 76 h 102"/>
                <a:gd name="T72" fmla="*/ 0 w 92"/>
                <a:gd name="T73" fmla="*/ 74 h 102"/>
                <a:gd name="T74" fmla="*/ 0 w 92"/>
                <a:gd name="T75" fmla="*/ 74 h 102"/>
                <a:gd name="T76" fmla="*/ 0 w 92"/>
                <a:gd name="T77" fmla="*/ 74 h 102"/>
                <a:gd name="T78" fmla="*/ 2 w 92"/>
                <a:gd name="T79" fmla="*/ 72 h 102"/>
                <a:gd name="T80" fmla="*/ 12 w 92"/>
                <a:gd name="T81" fmla="*/ 68 h 102"/>
                <a:gd name="T82" fmla="*/ 26 w 92"/>
                <a:gd name="T83" fmla="*/ 62 h 102"/>
                <a:gd name="T84" fmla="*/ 38 w 92"/>
                <a:gd name="T85" fmla="*/ 54 h 102"/>
                <a:gd name="T86" fmla="*/ 46 w 92"/>
                <a:gd name="T87" fmla="*/ 42 h 102"/>
                <a:gd name="T88" fmla="*/ 50 w 92"/>
                <a:gd name="T89" fmla="*/ 28 h 102"/>
                <a:gd name="T90" fmla="*/ 50 w 92"/>
                <a:gd name="T91" fmla="*/ 26 h 102"/>
                <a:gd name="T92" fmla="*/ 50 w 92"/>
                <a:gd name="T93" fmla="*/ 24 h 102"/>
                <a:gd name="T94" fmla="*/ 48 w 92"/>
                <a:gd name="T95" fmla="*/ 20 h 102"/>
                <a:gd name="T96" fmla="*/ 48 w 92"/>
                <a:gd name="T97" fmla="*/ 18 h 102"/>
                <a:gd name="T98" fmla="*/ 48 w 92"/>
                <a:gd name="T99" fmla="*/ 16 h 102"/>
                <a:gd name="T100" fmla="*/ 48 w 92"/>
                <a:gd name="T101" fmla="*/ 14 h 102"/>
                <a:gd name="T102" fmla="*/ 48 w 92"/>
                <a:gd name="T103" fmla="*/ 12 h 102"/>
                <a:gd name="T104" fmla="*/ 50 w 92"/>
                <a:gd name="T105" fmla="*/ 12 h 102"/>
                <a:gd name="T106" fmla="*/ 52 w 92"/>
                <a:gd name="T107" fmla="*/ 12 h 102"/>
                <a:gd name="T108" fmla="*/ 54 w 92"/>
                <a:gd name="T109" fmla="*/ 12 h 102"/>
                <a:gd name="T110" fmla="*/ 58 w 92"/>
                <a:gd name="T111" fmla="*/ 10 h 102"/>
                <a:gd name="T112" fmla="*/ 60 w 92"/>
                <a:gd name="T113" fmla="*/ 8 h 102"/>
                <a:gd name="T114" fmla="*/ 60 w 92"/>
                <a:gd name="T115" fmla="*/ 8 h 102"/>
                <a:gd name="T116" fmla="*/ 60 w 92"/>
                <a:gd name="T117" fmla="*/ 6 h 102"/>
                <a:gd name="T118" fmla="*/ 62 w 92"/>
                <a:gd name="T119" fmla="*/ 4 h 102"/>
                <a:gd name="T120" fmla="*/ 64 w 92"/>
                <a:gd name="T121" fmla="*/ 4 h 102"/>
                <a:gd name="T122" fmla="*/ 64 w 92"/>
                <a:gd name="T123" fmla="*/ 4 h 102"/>
                <a:gd name="T124" fmla="*/ 72 w 92"/>
                <a:gd name="T125" fmla="*/ 0 h 1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2"/>
                <a:gd name="T190" fmla="*/ 0 h 102"/>
                <a:gd name="T191" fmla="*/ 92 w 92"/>
                <a:gd name="T192" fmla="*/ 102 h 1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2" h="102">
                  <a:moveTo>
                    <a:pt x="72" y="0"/>
                  </a:moveTo>
                  <a:lnTo>
                    <a:pt x="72" y="4"/>
                  </a:lnTo>
                  <a:lnTo>
                    <a:pt x="72" y="8"/>
                  </a:lnTo>
                  <a:lnTo>
                    <a:pt x="76" y="14"/>
                  </a:lnTo>
                  <a:lnTo>
                    <a:pt x="80" y="18"/>
                  </a:lnTo>
                  <a:lnTo>
                    <a:pt x="84" y="22"/>
                  </a:lnTo>
                  <a:lnTo>
                    <a:pt x="88" y="22"/>
                  </a:lnTo>
                  <a:lnTo>
                    <a:pt x="90" y="24"/>
                  </a:lnTo>
                  <a:lnTo>
                    <a:pt x="92" y="30"/>
                  </a:lnTo>
                  <a:lnTo>
                    <a:pt x="92" y="34"/>
                  </a:lnTo>
                  <a:lnTo>
                    <a:pt x="90" y="40"/>
                  </a:lnTo>
                  <a:lnTo>
                    <a:pt x="86" y="44"/>
                  </a:lnTo>
                  <a:lnTo>
                    <a:pt x="82" y="46"/>
                  </a:lnTo>
                  <a:lnTo>
                    <a:pt x="78" y="50"/>
                  </a:lnTo>
                  <a:lnTo>
                    <a:pt x="76" y="50"/>
                  </a:lnTo>
                  <a:lnTo>
                    <a:pt x="74" y="50"/>
                  </a:lnTo>
                  <a:lnTo>
                    <a:pt x="74" y="56"/>
                  </a:lnTo>
                  <a:lnTo>
                    <a:pt x="72" y="58"/>
                  </a:lnTo>
                  <a:lnTo>
                    <a:pt x="70" y="62"/>
                  </a:lnTo>
                  <a:lnTo>
                    <a:pt x="66" y="64"/>
                  </a:lnTo>
                  <a:lnTo>
                    <a:pt x="64" y="64"/>
                  </a:lnTo>
                  <a:lnTo>
                    <a:pt x="64" y="66"/>
                  </a:lnTo>
                  <a:lnTo>
                    <a:pt x="58" y="66"/>
                  </a:lnTo>
                  <a:lnTo>
                    <a:pt x="54" y="68"/>
                  </a:lnTo>
                  <a:lnTo>
                    <a:pt x="52" y="72"/>
                  </a:lnTo>
                  <a:lnTo>
                    <a:pt x="50" y="74"/>
                  </a:lnTo>
                  <a:lnTo>
                    <a:pt x="50" y="76"/>
                  </a:lnTo>
                  <a:lnTo>
                    <a:pt x="50" y="78"/>
                  </a:lnTo>
                  <a:lnTo>
                    <a:pt x="50" y="80"/>
                  </a:lnTo>
                  <a:lnTo>
                    <a:pt x="48" y="82"/>
                  </a:lnTo>
                  <a:lnTo>
                    <a:pt x="42" y="90"/>
                  </a:lnTo>
                  <a:lnTo>
                    <a:pt x="30" y="98"/>
                  </a:lnTo>
                  <a:lnTo>
                    <a:pt x="12" y="102"/>
                  </a:lnTo>
                  <a:lnTo>
                    <a:pt x="2" y="76"/>
                  </a:lnTo>
                  <a:lnTo>
                    <a:pt x="0" y="74"/>
                  </a:lnTo>
                  <a:lnTo>
                    <a:pt x="2" y="72"/>
                  </a:lnTo>
                  <a:lnTo>
                    <a:pt x="12" y="68"/>
                  </a:lnTo>
                  <a:lnTo>
                    <a:pt x="26" y="62"/>
                  </a:lnTo>
                  <a:lnTo>
                    <a:pt x="38" y="54"/>
                  </a:lnTo>
                  <a:lnTo>
                    <a:pt x="46" y="42"/>
                  </a:lnTo>
                  <a:lnTo>
                    <a:pt x="50" y="28"/>
                  </a:lnTo>
                  <a:lnTo>
                    <a:pt x="50" y="26"/>
                  </a:lnTo>
                  <a:lnTo>
                    <a:pt x="50" y="24"/>
                  </a:lnTo>
                  <a:lnTo>
                    <a:pt x="48" y="20"/>
                  </a:lnTo>
                  <a:lnTo>
                    <a:pt x="48" y="18"/>
                  </a:lnTo>
                  <a:lnTo>
                    <a:pt x="48" y="16"/>
                  </a:lnTo>
                  <a:lnTo>
                    <a:pt x="48" y="14"/>
                  </a:lnTo>
                  <a:lnTo>
                    <a:pt x="48" y="12"/>
                  </a:lnTo>
                  <a:lnTo>
                    <a:pt x="50" y="12"/>
                  </a:lnTo>
                  <a:lnTo>
                    <a:pt x="52" y="12"/>
                  </a:lnTo>
                  <a:lnTo>
                    <a:pt x="54" y="12"/>
                  </a:lnTo>
                  <a:lnTo>
                    <a:pt x="58" y="10"/>
                  </a:lnTo>
                  <a:lnTo>
                    <a:pt x="60" y="8"/>
                  </a:lnTo>
                  <a:lnTo>
                    <a:pt x="60" y="6"/>
                  </a:lnTo>
                  <a:lnTo>
                    <a:pt x="62" y="4"/>
                  </a:lnTo>
                  <a:lnTo>
                    <a:pt x="64" y="4"/>
                  </a:lnTo>
                  <a:lnTo>
                    <a:pt x="7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5" name="Freeform 254"/>
            <p:cNvSpPr>
              <a:spLocks noChangeArrowheads="1"/>
            </p:cNvSpPr>
            <p:nvPr/>
          </p:nvSpPr>
          <p:spPr bwMode="auto">
            <a:xfrm>
              <a:off x="722" y="1216"/>
              <a:ext cx="116" cy="134"/>
            </a:xfrm>
            <a:custGeom>
              <a:avLst/>
              <a:gdLst>
                <a:gd name="T0" fmla="*/ 86 w 116"/>
                <a:gd name="T1" fmla="*/ 132 h 134"/>
                <a:gd name="T2" fmla="*/ 80 w 116"/>
                <a:gd name="T3" fmla="*/ 130 h 134"/>
                <a:gd name="T4" fmla="*/ 70 w 116"/>
                <a:gd name="T5" fmla="*/ 124 h 134"/>
                <a:gd name="T6" fmla="*/ 50 w 116"/>
                <a:gd name="T7" fmla="*/ 114 h 134"/>
                <a:gd name="T8" fmla="*/ 18 w 116"/>
                <a:gd name="T9" fmla="*/ 98 h 134"/>
                <a:gd name="T10" fmla="*/ 16 w 116"/>
                <a:gd name="T11" fmla="*/ 92 h 134"/>
                <a:gd name="T12" fmla="*/ 0 w 116"/>
                <a:gd name="T13" fmla="*/ 68 h 134"/>
                <a:gd name="T14" fmla="*/ 26 w 116"/>
                <a:gd name="T15" fmla="*/ 44 h 134"/>
                <a:gd name="T16" fmla="*/ 26 w 116"/>
                <a:gd name="T17" fmla="*/ 40 h 134"/>
                <a:gd name="T18" fmla="*/ 26 w 116"/>
                <a:gd name="T19" fmla="*/ 36 h 134"/>
                <a:gd name="T20" fmla="*/ 26 w 116"/>
                <a:gd name="T21" fmla="*/ 32 h 134"/>
                <a:gd name="T22" fmla="*/ 28 w 116"/>
                <a:gd name="T23" fmla="*/ 30 h 134"/>
                <a:gd name="T24" fmla="*/ 30 w 116"/>
                <a:gd name="T25" fmla="*/ 26 h 134"/>
                <a:gd name="T26" fmla="*/ 34 w 116"/>
                <a:gd name="T27" fmla="*/ 22 h 134"/>
                <a:gd name="T28" fmla="*/ 36 w 116"/>
                <a:gd name="T29" fmla="*/ 16 h 134"/>
                <a:gd name="T30" fmla="*/ 38 w 116"/>
                <a:gd name="T31" fmla="*/ 10 h 134"/>
                <a:gd name="T32" fmla="*/ 40 w 116"/>
                <a:gd name="T33" fmla="*/ 6 h 134"/>
                <a:gd name="T34" fmla="*/ 46 w 116"/>
                <a:gd name="T35" fmla="*/ 4 h 134"/>
                <a:gd name="T36" fmla="*/ 54 w 116"/>
                <a:gd name="T37" fmla="*/ 2 h 134"/>
                <a:gd name="T38" fmla="*/ 70 w 116"/>
                <a:gd name="T39" fmla="*/ 0 h 134"/>
                <a:gd name="T40" fmla="*/ 70 w 116"/>
                <a:gd name="T41" fmla="*/ 2 h 134"/>
                <a:gd name="T42" fmla="*/ 74 w 116"/>
                <a:gd name="T43" fmla="*/ 4 h 134"/>
                <a:gd name="T44" fmla="*/ 78 w 116"/>
                <a:gd name="T45" fmla="*/ 2 h 134"/>
                <a:gd name="T46" fmla="*/ 82 w 116"/>
                <a:gd name="T47" fmla="*/ 4 h 134"/>
                <a:gd name="T48" fmla="*/ 84 w 116"/>
                <a:gd name="T49" fmla="*/ 10 h 134"/>
                <a:gd name="T50" fmla="*/ 82 w 116"/>
                <a:gd name="T51" fmla="*/ 12 h 134"/>
                <a:gd name="T52" fmla="*/ 80 w 116"/>
                <a:gd name="T53" fmla="*/ 16 h 134"/>
                <a:gd name="T54" fmla="*/ 84 w 116"/>
                <a:gd name="T55" fmla="*/ 18 h 134"/>
                <a:gd name="T56" fmla="*/ 88 w 116"/>
                <a:gd name="T57" fmla="*/ 22 h 134"/>
                <a:gd name="T58" fmla="*/ 90 w 116"/>
                <a:gd name="T59" fmla="*/ 26 h 134"/>
                <a:gd name="T60" fmla="*/ 96 w 116"/>
                <a:gd name="T61" fmla="*/ 32 h 134"/>
                <a:gd name="T62" fmla="*/ 98 w 116"/>
                <a:gd name="T63" fmla="*/ 38 h 134"/>
                <a:gd name="T64" fmla="*/ 96 w 116"/>
                <a:gd name="T65" fmla="*/ 42 h 134"/>
                <a:gd name="T66" fmla="*/ 92 w 116"/>
                <a:gd name="T67" fmla="*/ 52 h 134"/>
                <a:gd name="T68" fmla="*/ 90 w 116"/>
                <a:gd name="T69" fmla="*/ 60 h 134"/>
                <a:gd name="T70" fmla="*/ 92 w 116"/>
                <a:gd name="T71" fmla="*/ 64 h 134"/>
                <a:gd name="T72" fmla="*/ 96 w 116"/>
                <a:gd name="T73" fmla="*/ 72 h 134"/>
                <a:gd name="T74" fmla="*/ 100 w 116"/>
                <a:gd name="T75" fmla="*/ 82 h 134"/>
                <a:gd name="T76" fmla="*/ 106 w 116"/>
                <a:gd name="T77" fmla="*/ 86 h 134"/>
                <a:gd name="T78" fmla="*/ 106 w 116"/>
                <a:gd name="T79" fmla="*/ 90 h 134"/>
                <a:gd name="T80" fmla="*/ 108 w 116"/>
                <a:gd name="T81" fmla="*/ 96 h 134"/>
                <a:gd name="T82" fmla="*/ 108 w 116"/>
                <a:gd name="T83" fmla="*/ 98 h 134"/>
                <a:gd name="T84" fmla="*/ 112 w 116"/>
                <a:gd name="T85" fmla="*/ 102 h 134"/>
                <a:gd name="T86" fmla="*/ 114 w 116"/>
                <a:gd name="T87" fmla="*/ 106 h 134"/>
                <a:gd name="T88" fmla="*/ 116 w 116"/>
                <a:gd name="T89" fmla="*/ 112 h 134"/>
                <a:gd name="T90" fmla="*/ 114 w 116"/>
                <a:gd name="T91" fmla="*/ 124 h 134"/>
                <a:gd name="T92" fmla="*/ 112 w 116"/>
                <a:gd name="T93" fmla="*/ 124 h 134"/>
                <a:gd name="T94" fmla="*/ 108 w 116"/>
                <a:gd name="T95" fmla="*/ 128 h 1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6"/>
                <a:gd name="T145" fmla="*/ 0 h 134"/>
                <a:gd name="T146" fmla="*/ 116 w 116"/>
                <a:gd name="T147" fmla="*/ 134 h 1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6" h="134">
                  <a:moveTo>
                    <a:pt x="88" y="134"/>
                  </a:moveTo>
                  <a:lnTo>
                    <a:pt x="86" y="132"/>
                  </a:lnTo>
                  <a:lnTo>
                    <a:pt x="84" y="132"/>
                  </a:lnTo>
                  <a:lnTo>
                    <a:pt x="80" y="130"/>
                  </a:lnTo>
                  <a:lnTo>
                    <a:pt x="76" y="126"/>
                  </a:lnTo>
                  <a:lnTo>
                    <a:pt x="70" y="124"/>
                  </a:lnTo>
                  <a:lnTo>
                    <a:pt x="58" y="114"/>
                  </a:lnTo>
                  <a:lnTo>
                    <a:pt x="50" y="114"/>
                  </a:lnTo>
                  <a:lnTo>
                    <a:pt x="24" y="102"/>
                  </a:lnTo>
                  <a:lnTo>
                    <a:pt x="18" y="98"/>
                  </a:lnTo>
                  <a:lnTo>
                    <a:pt x="18" y="96"/>
                  </a:lnTo>
                  <a:lnTo>
                    <a:pt x="16" y="92"/>
                  </a:lnTo>
                  <a:lnTo>
                    <a:pt x="4" y="76"/>
                  </a:lnTo>
                  <a:lnTo>
                    <a:pt x="0" y="68"/>
                  </a:lnTo>
                  <a:lnTo>
                    <a:pt x="26" y="46"/>
                  </a:lnTo>
                  <a:lnTo>
                    <a:pt x="26" y="44"/>
                  </a:lnTo>
                  <a:lnTo>
                    <a:pt x="26" y="42"/>
                  </a:lnTo>
                  <a:lnTo>
                    <a:pt x="26" y="40"/>
                  </a:lnTo>
                  <a:lnTo>
                    <a:pt x="26" y="38"/>
                  </a:lnTo>
                  <a:lnTo>
                    <a:pt x="26" y="36"/>
                  </a:lnTo>
                  <a:lnTo>
                    <a:pt x="26" y="34"/>
                  </a:lnTo>
                  <a:lnTo>
                    <a:pt x="26" y="32"/>
                  </a:lnTo>
                  <a:lnTo>
                    <a:pt x="28" y="30"/>
                  </a:lnTo>
                  <a:lnTo>
                    <a:pt x="28" y="28"/>
                  </a:lnTo>
                  <a:lnTo>
                    <a:pt x="30" y="26"/>
                  </a:lnTo>
                  <a:lnTo>
                    <a:pt x="32" y="22"/>
                  </a:lnTo>
                  <a:lnTo>
                    <a:pt x="34" y="22"/>
                  </a:lnTo>
                  <a:lnTo>
                    <a:pt x="34" y="20"/>
                  </a:lnTo>
                  <a:lnTo>
                    <a:pt x="36" y="16"/>
                  </a:lnTo>
                  <a:lnTo>
                    <a:pt x="38" y="12"/>
                  </a:lnTo>
                  <a:lnTo>
                    <a:pt x="38" y="10"/>
                  </a:lnTo>
                  <a:lnTo>
                    <a:pt x="40" y="8"/>
                  </a:lnTo>
                  <a:lnTo>
                    <a:pt x="40" y="6"/>
                  </a:lnTo>
                  <a:lnTo>
                    <a:pt x="42" y="6"/>
                  </a:lnTo>
                  <a:lnTo>
                    <a:pt x="46" y="4"/>
                  </a:lnTo>
                  <a:lnTo>
                    <a:pt x="50" y="2"/>
                  </a:lnTo>
                  <a:lnTo>
                    <a:pt x="54" y="2"/>
                  </a:lnTo>
                  <a:lnTo>
                    <a:pt x="60" y="2"/>
                  </a:lnTo>
                  <a:lnTo>
                    <a:pt x="70" y="0"/>
                  </a:lnTo>
                  <a:lnTo>
                    <a:pt x="70" y="2"/>
                  </a:lnTo>
                  <a:lnTo>
                    <a:pt x="72" y="4"/>
                  </a:lnTo>
                  <a:lnTo>
                    <a:pt x="74" y="4"/>
                  </a:lnTo>
                  <a:lnTo>
                    <a:pt x="76" y="4"/>
                  </a:lnTo>
                  <a:lnTo>
                    <a:pt x="78" y="2"/>
                  </a:lnTo>
                  <a:lnTo>
                    <a:pt x="82" y="4"/>
                  </a:lnTo>
                  <a:lnTo>
                    <a:pt x="82" y="8"/>
                  </a:lnTo>
                  <a:lnTo>
                    <a:pt x="84" y="10"/>
                  </a:lnTo>
                  <a:lnTo>
                    <a:pt x="82" y="10"/>
                  </a:lnTo>
                  <a:lnTo>
                    <a:pt x="82" y="12"/>
                  </a:lnTo>
                  <a:lnTo>
                    <a:pt x="80" y="14"/>
                  </a:lnTo>
                  <a:lnTo>
                    <a:pt x="80" y="16"/>
                  </a:lnTo>
                  <a:lnTo>
                    <a:pt x="82" y="16"/>
                  </a:lnTo>
                  <a:lnTo>
                    <a:pt x="84" y="18"/>
                  </a:lnTo>
                  <a:lnTo>
                    <a:pt x="86" y="20"/>
                  </a:lnTo>
                  <a:lnTo>
                    <a:pt x="88" y="22"/>
                  </a:lnTo>
                  <a:lnTo>
                    <a:pt x="88" y="24"/>
                  </a:lnTo>
                  <a:lnTo>
                    <a:pt x="90" y="26"/>
                  </a:lnTo>
                  <a:lnTo>
                    <a:pt x="94" y="28"/>
                  </a:lnTo>
                  <a:lnTo>
                    <a:pt x="96" y="32"/>
                  </a:lnTo>
                  <a:lnTo>
                    <a:pt x="98" y="34"/>
                  </a:lnTo>
                  <a:lnTo>
                    <a:pt x="98" y="38"/>
                  </a:lnTo>
                  <a:lnTo>
                    <a:pt x="96" y="42"/>
                  </a:lnTo>
                  <a:lnTo>
                    <a:pt x="94" y="46"/>
                  </a:lnTo>
                  <a:lnTo>
                    <a:pt x="92" y="52"/>
                  </a:lnTo>
                  <a:lnTo>
                    <a:pt x="92" y="56"/>
                  </a:lnTo>
                  <a:lnTo>
                    <a:pt x="90" y="60"/>
                  </a:lnTo>
                  <a:lnTo>
                    <a:pt x="92" y="64"/>
                  </a:lnTo>
                  <a:lnTo>
                    <a:pt x="94" y="68"/>
                  </a:lnTo>
                  <a:lnTo>
                    <a:pt x="96" y="72"/>
                  </a:lnTo>
                  <a:lnTo>
                    <a:pt x="98" y="76"/>
                  </a:lnTo>
                  <a:lnTo>
                    <a:pt x="100" y="82"/>
                  </a:lnTo>
                  <a:lnTo>
                    <a:pt x="104" y="84"/>
                  </a:lnTo>
                  <a:lnTo>
                    <a:pt x="106" y="86"/>
                  </a:lnTo>
                  <a:lnTo>
                    <a:pt x="106" y="88"/>
                  </a:lnTo>
                  <a:lnTo>
                    <a:pt x="106" y="90"/>
                  </a:lnTo>
                  <a:lnTo>
                    <a:pt x="106" y="92"/>
                  </a:lnTo>
                  <a:lnTo>
                    <a:pt x="108" y="96"/>
                  </a:lnTo>
                  <a:lnTo>
                    <a:pt x="108" y="98"/>
                  </a:lnTo>
                  <a:lnTo>
                    <a:pt x="110" y="100"/>
                  </a:lnTo>
                  <a:lnTo>
                    <a:pt x="112" y="102"/>
                  </a:lnTo>
                  <a:lnTo>
                    <a:pt x="114" y="104"/>
                  </a:lnTo>
                  <a:lnTo>
                    <a:pt x="114" y="106"/>
                  </a:lnTo>
                  <a:lnTo>
                    <a:pt x="114" y="108"/>
                  </a:lnTo>
                  <a:lnTo>
                    <a:pt x="116" y="112"/>
                  </a:lnTo>
                  <a:lnTo>
                    <a:pt x="116" y="114"/>
                  </a:lnTo>
                  <a:lnTo>
                    <a:pt x="114" y="124"/>
                  </a:lnTo>
                  <a:lnTo>
                    <a:pt x="112" y="124"/>
                  </a:lnTo>
                  <a:lnTo>
                    <a:pt x="110" y="126"/>
                  </a:lnTo>
                  <a:lnTo>
                    <a:pt x="108" y="128"/>
                  </a:lnTo>
                  <a:lnTo>
                    <a:pt x="88" y="13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6" name="Freeform 255"/>
            <p:cNvSpPr>
              <a:spLocks noChangeArrowheads="1"/>
            </p:cNvSpPr>
            <p:nvPr/>
          </p:nvSpPr>
          <p:spPr bwMode="auto">
            <a:xfrm>
              <a:off x="678" y="1284"/>
              <a:ext cx="61" cy="73"/>
            </a:xfrm>
            <a:custGeom>
              <a:avLst/>
              <a:gdLst>
                <a:gd name="T0" fmla="*/ 4 w 62"/>
                <a:gd name="T1" fmla="*/ 40 h 72"/>
                <a:gd name="T2" fmla="*/ 4 w 62"/>
                <a:gd name="T3" fmla="*/ 8 h 72"/>
                <a:gd name="T4" fmla="*/ 4 w 62"/>
                <a:gd name="T5" fmla="*/ 8 h 72"/>
                <a:gd name="T6" fmla="*/ 6 w 62"/>
                <a:gd name="T7" fmla="*/ 10 h 72"/>
                <a:gd name="T8" fmla="*/ 8 w 62"/>
                <a:gd name="T9" fmla="*/ 10 h 72"/>
                <a:gd name="T10" fmla="*/ 8 w 62"/>
                <a:gd name="T11" fmla="*/ 10 h 72"/>
                <a:gd name="T12" fmla="*/ 8 w 62"/>
                <a:gd name="T13" fmla="*/ 12 h 72"/>
                <a:gd name="T14" fmla="*/ 10 w 62"/>
                <a:gd name="T15" fmla="*/ 14 h 72"/>
                <a:gd name="T16" fmla="*/ 12 w 62"/>
                <a:gd name="T17" fmla="*/ 16 h 72"/>
                <a:gd name="T18" fmla="*/ 16 w 62"/>
                <a:gd name="T19" fmla="*/ 16 h 72"/>
                <a:gd name="T20" fmla="*/ 20 w 62"/>
                <a:gd name="T21" fmla="*/ 16 h 72"/>
                <a:gd name="T22" fmla="*/ 26 w 62"/>
                <a:gd name="T23" fmla="*/ 14 h 72"/>
                <a:gd name="T24" fmla="*/ 44 w 62"/>
                <a:gd name="T25" fmla="*/ 0 h 72"/>
                <a:gd name="T26" fmla="*/ 44 w 62"/>
                <a:gd name="T27" fmla="*/ 0 h 72"/>
                <a:gd name="T28" fmla="*/ 44 w 62"/>
                <a:gd name="T29" fmla="*/ 0 h 72"/>
                <a:gd name="T30" fmla="*/ 46 w 62"/>
                <a:gd name="T31" fmla="*/ 4 h 72"/>
                <a:gd name="T32" fmla="*/ 48 w 62"/>
                <a:gd name="T33" fmla="*/ 8 h 72"/>
                <a:gd name="T34" fmla="*/ 48 w 62"/>
                <a:gd name="T35" fmla="*/ 8 h 72"/>
                <a:gd name="T36" fmla="*/ 50 w 62"/>
                <a:gd name="T37" fmla="*/ 10 h 72"/>
                <a:gd name="T38" fmla="*/ 54 w 62"/>
                <a:gd name="T39" fmla="*/ 14 h 72"/>
                <a:gd name="T40" fmla="*/ 56 w 62"/>
                <a:gd name="T41" fmla="*/ 18 h 72"/>
                <a:gd name="T42" fmla="*/ 58 w 62"/>
                <a:gd name="T43" fmla="*/ 22 h 72"/>
                <a:gd name="T44" fmla="*/ 60 w 62"/>
                <a:gd name="T45" fmla="*/ 26 h 72"/>
                <a:gd name="T46" fmla="*/ 62 w 62"/>
                <a:gd name="T47" fmla="*/ 28 h 72"/>
                <a:gd name="T48" fmla="*/ 62 w 62"/>
                <a:gd name="T49" fmla="*/ 28 h 72"/>
                <a:gd name="T50" fmla="*/ 62 w 62"/>
                <a:gd name="T51" fmla="*/ 30 h 72"/>
                <a:gd name="T52" fmla="*/ 62 w 62"/>
                <a:gd name="T53" fmla="*/ 30 h 72"/>
                <a:gd name="T54" fmla="*/ 60 w 62"/>
                <a:gd name="T55" fmla="*/ 32 h 72"/>
                <a:gd name="T56" fmla="*/ 56 w 62"/>
                <a:gd name="T57" fmla="*/ 34 h 72"/>
                <a:gd name="T58" fmla="*/ 48 w 62"/>
                <a:gd name="T59" fmla="*/ 34 h 72"/>
                <a:gd name="T60" fmla="*/ 40 w 62"/>
                <a:gd name="T61" fmla="*/ 36 h 72"/>
                <a:gd name="T62" fmla="*/ 34 w 62"/>
                <a:gd name="T63" fmla="*/ 38 h 72"/>
                <a:gd name="T64" fmla="*/ 34 w 62"/>
                <a:gd name="T65" fmla="*/ 38 h 72"/>
                <a:gd name="T66" fmla="*/ 36 w 62"/>
                <a:gd name="T67" fmla="*/ 42 h 72"/>
                <a:gd name="T68" fmla="*/ 38 w 62"/>
                <a:gd name="T69" fmla="*/ 46 h 72"/>
                <a:gd name="T70" fmla="*/ 40 w 62"/>
                <a:gd name="T71" fmla="*/ 50 h 72"/>
                <a:gd name="T72" fmla="*/ 42 w 62"/>
                <a:gd name="T73" fmla="*/ 52 h 72"/>
                <a:gd name="T74" fmla="*/ 42 w 62"/>
                <a:gd name="T75" fmla="*/ 56 h 72"/>
                <a:gd name="T76" fmla="*/ 40 w 62"/>
                <a:gd name="T77" fmla="*/ 56 h 72"/>
                <a:gd name="T78" fmla="*/ 38 w 62"/>
                <a:gd name="T79" fmla="*/ 58 h 72"/>
                <a:gd name="T80" fmla="*/ 36 w 62"/>
                <a:gd name="T81" fmla="*/ 62 h 72"/>
                <a:gd name="T82" fmla="*/ 32 w 62"/>
                <a:gd name="T83" fmla="*/ 66 h 72"/>
                <a:gd name="T84" fmla="*/ 30 w 62"/>
                <a:gd name="T85" fmla="*/ 68 h 72"/>
                <a:gd name="T86" fmla="*/ 28 w 62"/>
                <a:gd name="T87" fmla="*/ 68 h 72"/>
                <a:gd name="T88" fmla="*/ 26 w 62"/>
                <a:gd name="T89" fmla="*/ 68 h 72"/>
                <a:gd name="T90" fmla="*/ 26 w 62"/>
                <a:gd name="T91" fmla="*/ 70 h 72"/>
                <a:gd name="T92" fmla="*/ 26 w 62"/>
                <a:gd name="T93" fmla="*/ 72 h 72"/>
                <a:gd name="T94" fmla="*/ 24 w 62"/>
                <a:gd name="T95" fmla="*/ 72 h 72"/>
                <a:gd name="T96" fmla="*/ 20 w 62"/>
                <a:gd name="T97" fmla="*/ 70 h 72"/>
                <a:gd name="T98" fmla="*/ 14 w 62"/>
                <a:gd name="T99" fmla="*/ 70 h 72"/>
                <a:gd name="T100" fmla="*/ 8 w 62"/>
                <a:gd name="T101" fmla="*/ 70 h 72"/>
                <a:gd name="T102" fmla="*/ 2 w 62"/>
                <a:gd name="T103" fmla="*/ 70 h 72"/>
                <a:gd name="T104" fmla="*/ 0 w 62"/>
                <a:gd name="T105" fmla="*/ 70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2"/>
                <a:gd name="T160" fmla="*/ 0 h 72"/>
                <a:gd name="T161" fmla="*/ 62 w 6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2" h="72">
                  <a:moveTo>
                    <a:pt x="4" y="40"/>
                  </a:moveTo>
                  <a:lnTo>
                    <a:pt x="4" y="8"/>
                  </a:lnTo>
                  <a:lnTo>
                    <a:pt x="6" y="10"/>
                  </a:lnTo>
                  <a:lnTo>
                    <a:pt x="8" y="10"/>
                  </a:lnTo>
                  <a:lnTo>
                    <a:pt x="8" y="12"/>
                  </a:lnTo>
                  <a:lnTo>
                    <a:pt x="10" y="14"/>
                  </a:lnTo>
                  <a:lnTo>
                    <a:pt x="12" y="16"/>
                  </a:lnTo>
                  <a:lnTo>
                    <a:pt x="16" y="16"/>
                  </a:lnTo>
                  <a:lnTo>
                    <a:pt x="20" y="16"/>
                  </a:lnTo>
                  <a:lnTo>
                    <a:pt x="26" y="14"/>
                  </a:lnTo>
                  <a:lnTo>
                    <a:pt x="44" y="0"/>
                  </a:lnTo>
                  <a:lnTo>
                    <a:pt x="46" y="4"/>
                  </a:lnTo>
                  <a:lnTo>
                    <a:pt x="48" y="8"/>
                  </a:lnTo>
                  <a:lnTo>
                    <a:pt x="50" y="10"/>
                  </a:lnTo>
                  <a:lnTo>
                    <a:pt x="54" y="14"/>
                  </a:lnTo>
                  <a:lnTo>
                    <a:pt x="56" y="18"/>
                  </a:lnTo>
                  <a:lnTo>
                    <a:pt x="58" y="22"/>
                  </a:lnTo>
                  <a:lnTo>
                    <a:pt x="60" y="26"/>
                  </a:lnTo>
                  <a:lnTo>
                    <a:pt x="62" y="28"/>
                  </a:lnTo>
                  <a:lnTo>
                    <a:pt x="62" y="30"/>
                  </a:lnTo>
                  <a:lnTo>
                    <a:pt x="60" y="32"/>
                  </a:lnTo>
                  <a:lnTo>
                    <a:pt x="56" y="34"/>
                  </a:lnTo>
                  <a:lnTo>
                    <a:pt x="48" y="34"/>
                  </a:lnTo>
                  <a:lnTo>
                    <a:pt x="40" y="36"/>
                  </a:lnTo>
                  <a:lnTo>
                    <a:pt x="34" y="38"/>
                  </a:lnTo>
                  <a:lnTo>
                    <a:pt x="36" y="42"/>
                  </a:lnTo>
                  <a:lnTo>
                    <a:pt x="38" y="46"/>
                  </a:lnTo>
                  <a:lnTo>
                    <a:pt x="40" y="50"/>
                  </a:lnTo>
                  <a:lnTo>
                    <a:pt x="42" y="52"/>
                  </a:lnTo>
                  <a:lnTo>
                    <a:pt x="42" y="56"/>
                  </a:lnTo>
                  <a:lnTo>
                    <a:pt x="40" y="56"/>
                  </a:lnTo>
                  <a:lnTo>
                    <a:pt x="38" y="58"/>
                  </a:lnTo>
                  <a:lnTo>
                    <a:pt x="36" y="62"/>
                  </a:lnTo>
                  <a:lnTo>
                    <a:pt x="32" y="66"/>
                  </a:lnTo>
                  <a:lnTo>
                    <a:pt x="30" y="68"/>
                  </a:lnTo>
                  <a:lnTo>
                    <a:pt x="28" y="68"/>
                  </a:lnTo>
                  <a:lnTo>
                    <a:pt x="26" y="68"/>
                  </a:lnTo>
                  <a:lnTo>
                    <a:pt x="26" y="70"/>
                  </a:lnTo>
                  <a:lnTo>
                    <a:pt x="26" y="72"/>
                  </a:lnTo>
                  <a:lnTo>
                    <a:pt x="24" y="72"/>
                  </a:lnTo>
                  <a:lnTo>
                    <a:pt x="20" y="70"/>
                  </a:lnTo>
                  <a:lnTo>
                    <a:pt x="14" y="70"/>
                  </a:lnTo>
                  <a:lnTo>
                    <a:pt x="8" y="70"/>
                  </a:lnTo>
                  <a:lnTo>
                    <a:pt x="2" y="70"/>
                  </a:lnTo>
                  <a:lnTo>
                    <a:pt x="0" y="7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7" name="Freeform 256"/>
            <p:cNvSpPr>
              <a:spLocks noChangeArrowheads="1"/>
            </p:cNvSpPr>
            <p:nvPr/>
          </p:nvSpPr>
          <p:spPr bwMode="auto">
            <a:xfrm>
              <a:off x="660" y="1292"/>
              <a:ext cx="22" cy="62"/>
            </a:xfrm>
            <a:custGeom>
              <a:avLst/>
              <a:gdLst>
                <a:gd name="T0" fmla="*/ 22 w 22"/>
                <a:gd name="T1" fmla="*/ 0 h 62"/>
                <a:gd name="T2" fmla="*/ 16 w 22"/>
                <a:gd name="T3" fmla="*/ 2 h 62"/>
                <a:gd name="T4" fmla="*/ 16 w 22"/>
                <a:gd name="T5" fmla="*/ 2 h 62"/>
                <a:gd name="T6" fmla="*/ 16 w 22"/>
                <a:gd name="T7" fmla="*/ 6 h 62"/>
                <a:gd name="T8" fmla="*/ 16 w 22"/>
                <a:gd name="T9" fmla="*/ 8 h 62"/>
                <a:gd name="T10" fmla="*/ 14 w 22"/>
                <a:gd name="T11" fmla="*/ 12 h 62"/>
                <a:gd name="T12" fmla="*/ 14 w 22"/>
                <a:gd name="T13" fmla="*/ 14 h 62"/>
                <a:gd name="T14" fmla="*/ 14 w 22"/>
                <a:gd name="T15" fmla="*/ 14 h 62"/>
                <a:gd name="T16" fmla="*/ 14 w 22"/>
                <a:gd name="T17" fmla="*/ 16 h 62"/>
                <a:gd name="T18" fmla="*/ 12 w 22"/>
                <a:gd name="T19" fmla="*/ 20 h 62"/>
                <a:gd name="T20" fmla="*/ 8 w 22"/>
                <a:gd name="T21" fmla="*/ 24 h 62"/>
                <a:gd name="T22" fmla="*/ 0 w 22"/>
                <a:gd name="T23" fmla="*/ 30 h 62"/>
                <a:gd name="T24" fmla="*/ 0 w 22"/>
                <a:gd name="T25" fmla="*/ 30 h 62"/>
                <a:gd name="T26" fmla="*/ 2 w 22"/>
                <a:gd name="T27" fmla="*/ 32 h 62"/>
                <a:gd name="T28" fmla="*/ 4 w 22"/>
                <a:gd name="T29" fmla="*/ 38 h 62"/>
                <a:gd name="T30" fmla="*/ 8 w 22"/>
                <a:gd name="T31" fmla="*/ 48 h 62"/>
                <a:gd name="T32" fmla="*/ 18 w 22"/>
                <a:gd name="T33" fmla="*/ 62 h 62"/>
                <a:gd name="T34" fmla="*/ 18 w 22"/>
                <a:gd name="T35" fmla="*/ 60 h 62"/>
                <a:gd name="T36" fmla="*/ 18 w 22"/>
                <a:gd name="T37" fmla="*/ 56 h 62"/>
                <a:gd name="T38" fmla="*/ 18 w 22"/>
                <a:gd name="T39" fmla="*/ 52 h 62"/>
                <a:gd name="T40" fmla="*/ 18 w 22"/>
                <a:gd name="T41" fmla="*/ 44 h 62"/>
                <a:gd name="T42" fmla="*/ 20 w 22"/>
                <a:gd name="T43" fmla="*/ 40 h 62"/>
                <a:gd name="T44" fmla="*/ 20 w 22"/>
                <a:gd name="T45" fmla="*/ 34 h 62"/>
                <a:gd name="T46" fmla="*/ 22 w 22"/>
                <a:gd name="T47" fmla="*/ 32 h 62"/>
                <a:gd name="T48" fmla="*/ 22 w 22"/>
                <a:gd name="T49" fmla="*/ 26 h 62"/>
                <a:gd name="T50" fmla="*/ 22 w 22"/>
                <a:gd name="T51" fmla="*/ 14 h 62"/>
                <a:gd name="T52" fmla="*/ 22 w 22"/>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62"/>
                <a:gd name="T83" fmla="*/ 22 w 22"/>
                <a:gd name="T84" fmla="*/ 62 h 6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62">
                  <a:moveTo>
                    <a:pt x="22" y="0"/>
                  </a:moveTo>
                  <a:lnTo>
                    <a:pt x="16" y="2"/>
                  </a:lnTo>
                  <a:lnTo>
                    <a:pt x="16" y="6"/>
                  </a:lnTo>
                  <a:lnTo>
                    <a:pt x="16" y="8"/>
                  </a:lnTo>
                  <a:lnTo>
                    <a:pt x="14" y="12"/>
                  </a:lnTo>
                  <a:lnTo>
                    <a:pt x="14" y="14"/>
                  </a:lnTo>
                  <a:lnTo>
                    <a:pt x="14" y="16"/>
                  </a:lnTo>
                  <a:lnTo>
                    <a:pt x="12" y="20"/>
                  </a:lnTo>
                  <a:lnTo>
                    <a:pt x="8" y="24"/>
                  </a:lnTo>
                  <a:lnTo>
                    <a:pt x="0" y="30"/>
                  </a:lnTo>
                  <a:lnTo>
                    <a:pt x="2" y="32"/>
                  </a:lnTo>
                  <a:lnTo>
                    <a:pt x="4" y="38"/>
                  </a:lnTo>
                  <a:lnTo>
                    <a:pt x="8" y="48"/>
                  </a:lnTo>
                  <a:lnTo>
                    <a:pt x="18" y="62"/>
                  </a:lnTo>
                  <a:lnTo>
                    <a:pt x="18" y="60"/>
                  </a:lnTo>
                  <a:lnTo>
                    <a:pt x="18" y="56"/>
                  </a:lnTo>
                  <a:lnTo>
                    <a:pt x="18" y="52"/>
                  </a:lnTo>
                  <a:lnTo>
                    <a:pt x="18" y="44"/>
                  </a:lnTo>
                  <a:lnTo>
                    <a:pt x="20" y="40"/>
                  </a:lnTo>
                  <a:lnTo>
                    <a:pt x="20" y="34"/>
                  </a:lnTo>
                  <a:lnTo>
                    <a:pt x="22" y="32"/>
                  </a:lnTo>
                  <a:lnTo>
                    <a:pt x="22" y="26"/>
                  </a:lnTo>
                  <a:lnTo>
                    <a:pt x="22" y="14"/>
                  </a:lnTo>
                  <a:lnTo>
                    <a:pt x="2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8" name="Freeform 257"/>
            <p:cNvSpPr>
              <a:spLocks noChangeArrowheads="1"/>
            </p:cNvSpPr>
            <p:nvPr/>
          </p:nvSpPr>
          <p:spPr bwMode="auto">
            <a:xfrm>
              <a:off x="682" y="1224"/>
              <a:ext cx="80" cy="76"/>
            </a:xfrm>
            <a:custGeom>
              <a:avLst/>
              <a:gdLst>
                <a:gd name="T0" fmla="*/ 70 w 80"/>
                <a:gd name="T1" fmla="*/ 4 h 76"/>
                <a:gd name="T2" fmla="*/ 64 w 80"/>
                <a:gd name="T3" fmla="*/ 6 h 76"/>
                <a:gd name="T4" fmla="*/ 60 w 80"/>
                <a:gd name="T5" fmla="*/ 6 h 76"/>
                <a:gd name="T6" fmla="*/ 56 w 80"/>
                <a:gd name="T7" fmla="*/ 10 h 76"/>
                <a:gd name="T8" fmla="*/ 54 w 80"/>
                <a:gd name="T9" fmla="*/ 12 h 76"/>
                <a:gd name="T10" fmla="*/ 44 w 80"/>
                <a:gd name="T11" fmla="*/ 16 h 76"/>
                <a:gd name="T12" fmla="*/ 32 w 80"/>
                <a:gd name="T13" fmla="*/ 16 h 76"/>
                <a:gd name="T14" fmla="*/ 24 w 80"/>
                <a:gd name="T15" fmla="*/ 14 h 76"/>
                <a:gd name="T16" fmla="*/ 20 w 80"/>
                <a:gd name="T17" fmla="*/ 12 h 76"/>
                <a:gd name="T18" fmla="*/ 16 w 80"/>
                <a:gd name="T19" fmla="*/ 14 h 76"/>
                <a:gd name="T20" fmla="*/ 16 w 80"/>
                <a:gd name="T21" fmla="*/ 16 h 76"/>
                <a:gd name="T22" fmla="*/ 10 w 80"/>
                <a:gd name="T23" fmla="*/ 24 h 76"/>
                <a:gd name="T24" fmla="*/ 8 w 80"/>
                <a:gd name="T25" fmla="*/ 24 h 76"/>
                <a:gd name="T26" fmla="*/ 6 w 80"/>
                <a:gd name="T27" fmla="*/ 24 h 76"/>
                <a:gd name="T28" fmla="*/ 4 w 80"/>
                <a:gd name="T29" fmla="*/ 24 h 76"/>
                <a:gd name="T30" fmla="*/ 6 w 80"/>
                <a:gd name="T31" fmla="*/ 26 h 76"/>
                <a:gd name="T32" fmla="*/ 6 w 80"/>
                <a:gd name="T33" fmla="*/ 30 h 76"/>
                <a:gd name="T34" fmla="*/ 4 w 80"/>
                <a:gd name="T35" fmla="*/ 34 h 76"/>
                <a:gd name="T36" fmla="*/ 4 w 80"/>
                <a:gd name="T37" fmla="*/ 36 h 76"/>
                <a:gd name="T38" fmla="*/ 2 w 80"/>
                <a:gd name="T39" fmla="*/ 42 h 76"/>
                <a:gd name="T40" fmla="*/ 4 w 80"/>
                <a:gd name="T41" fmla="*/ 42 h 76"/>
                <a:gd name="T42" fmla="*/ 8 w 80"/>
                <a:gd name="T43" fmla="*/ 42 h 76"/>
                <a:gd name="T44" fmla="*/ 12 w 80"/>
                <a:gd name="T45" fmla="*/ 44 h 76"/>
                <a:gd name="T46" fmla="*/ 8 w 80"/>
                <a:gd name="T47" fmla="*/ 50 h 76"/>
                <a:gd name="T48" fmla="*/ 8 w 80"/>
                <a:gd name="T49" fmla="*/ 54 h 76"/>
                <a:gd name="T50" fmla="*/ 6 w 80"/>
                <a:gd name="T51" fmla="*/ 58 h 76"/>
                <a:gd name="T52" fmla="*/ 4 w 80"/>
                <a:gd name="T53" fmla="*/ 62 h 76"/>
                <a:gd name="T54" fmla="*/ 4 w 80"/>
                <a:gd name="T55" fmla="*/ 62 h 76"/>
                <a:gd name="T56" fmla="*/ 2 w 80"/>
                <a:gd name="T57" fmla="*/ 66 h 76"/>
                <a:gd name="T58" fmla="*/ 0 w 80"/>
                <a:gd name="T59" fmla="*/ 68 h 76"/>
                <a:gd name="T60" fmla="*/ 4 w 80"/>
                <a:gd name="T61" fmla="*/ 70 h 76"/>
                <a:gd name="T62" fmla="*/ 4 w 80"/>
                <a:gd name="T63" fmla="*/ 72 h 76"/>
                <a:gd name="T64" fmla="*/ 8 w 80"/>
                <a:gd name="T65" fmla="*/ 76 h 76"/>
                <a:gd name="T66" fmla="*/ 16 w 80"/>
                <a:gd name="T67" fmla="*/ 76 h 76"/>
                <a:gd name="T68" fmla="*/ 66 w 80"/>
                <a:gd name="T69" fmla="*/ 38 h 76"/>
                <a:gd name="T70" fmla="*/ 66 w 80"/>
                <a:gd name="T71" fmla="*/ 34 h 76"/>
                <a:gd name="T72" fmla="*/ 66 w 80"/>
                <a:gd name="T73" fmla="*/ 30 h 76"/>
                <a:gd name="T74" fmla="*/ 66 w 80"/>
                <a:gd name="T75" fmla="*/ 26 h 76"/>
                <a:gd name="T76" fmla="*/ 66 w 80"/>
                <a:gd name="T77" fmla="*/ 22 h 76"/>
                <a:gd name="T78" fmla="*/ 70 w 80"/>
                <a:gd name="T79" fmla="*/ 20 h 76"/>
                <a:gd name="T80" fmla="*/ 72 w 80"/>
                <a:gd name="T81" fmla="*/ 14 h 76"/>
                <a:gd name="T82" fmla="*/ 74 w 80"/>
                <a:gd name="T83" fmla="*/ 12 h 76"/>
                <a:gd name="T84" fmla="*/ 78 w 80"/>
                <a:gd name="T85" fmla="*/ 4 h 76"/>
                <a:gd name="T86" fmla="*/ 80 w 80"/>
                <a:gd name="T87" fmla="*/ 0 h 7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76"/>
                <a:gd name="T134" fmla="*/ 80 w 80"/>
                <a:gd name="T135" fmla="*/ 76 h 7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76">
                  <a:moveTo>
                    <a:pt x="72" y="2"/>
                  </a:moveTo>
                  <a:lnTo>
                    <a:pt x="70" y="4"/>
                  </a:lnTo>
                  <a:lnTo>
                    <a:pt x="66" y="6"/>
                  </a:lnTo>
                  <a:lnTo>
                    <a:pt x="64" y="6"/>
                  </a:lnTo>
                  <a:lnTo>
                    <a:pt x="62" y="6"/>
                  </a:lnTo>
                  <a:lnTo>
                    <a:pt x="60" y="6"/>
                  </a:lnTo>
                  <a:lnTo>
                    <a:pt x="58" y="8"/>
                  </a:lnTo>
                  <a:lnTo>
                    <a:pt x="56" y="10"/>
                  </a:lnTo>
                  <a:lnTo>
                    <a:pt x="54" y="12"/>
                  </a:lnTo>
                  <a:lnTo>
                    <a:pt x="50" y="14"/>
                  </a:lnTo>
                  <a:lnTo>
                    <a:pt x="44" y="16"/>
                  </a:lnTo>
                  <a:lnTo>
                    <a:pt x="38" y="16"/>
                  </a:lnTo>
                  <a:lnTo>
                    <a:pt x="32" y="16"/>
                  </a:lnTo>
                  <a:lnTo>
                    <a:pt x="28" y="16"/>
                  </a:lnTo>
                  <a:lnTo>
                    <a:pt x="24" y="14"/>
                  </a:lnTo>
                  <a:lnTo>
                    <a:pt x="20" y="12"/>
                  </a:lnTo>
                  <a:lnTo>
                    <a:pt x="18" y="12"/>
                  </a:lnTo>
                  <a:lnTo>
                    <a:pt x="16" y="14"/>
                  </a:lnTo>
                  <a:lnTo>
                    <a:pt x="16" y="16"/>
                  </a:lnTo>
                  <a:lnTo>
                    <a:pt x="12" y="20"/>
                  </a:lnTo>
                  <a:lnTo>
                    <a:pt x="10" y="24"/>
                  </a:lnTo>
                  <a:lnTo>
                    <a:pt x="8" y="24"/>
                  </a:lnTo>
                  <a:lnTo>
                    <a:pt x="6" y="24"/>
                  </a:lnTo>
                  <a:lnTo>
                    <a:pt x="4" y="22"/>
                  </a:lnTo>
                  <a:lnTo>
                    <a:pt x="4" y="24"/>
                  </a:lnTo>
                  <a:lnTo>
                    <a:pt x="6" y="26"/>
                  </a:lnTo>
                  <a:lnTo>
                    <a:pt x="6" y="28"/>
                  </a:lnTo>
                  <a:lnTo>
                    <a:pt x="6" y="30"/>
                  </a:lnTo>
                  <a:lnTo>
                    <a:pt x="6" y="32"/>
                  </a:lnTo>
                  <a:lnTo>
                    <a:pt x="4" y="34"/>
                  </a:lnTo>
                  <a:lnTo>
                    <a:pt x="4" y="36"/>
                  </a:lnTo>
                  <a:lnTo>
                    <a:pt x="4" y="38"/>
                  </a:lnTo>
                  <a:lnTo>
                    <a:pt x="2" y="42"/>
                  </a:lnTo>
                  <a:lnTo>
                    <a:pt x="4" y="42"/>
                  </a:lnTo>
                  <a:lnTo>
                    <a:pt x="6" y="42"/>
                  </a:lnTo>
                  <a:lnTo>
                    <a:pt x="8" y="42"/>
                  </a:lnTo>
                  <a:lnTo>
                    <a:pt x="10" y="42"/>
                  </a:lnTo>
                  <a:lnTo>
                    <a:pt x="12" y="44"/>
                  </a:lnTo>
                  <a:lnTo>
                    <a:pt x="12" y="46"/>
                  </a:lnTo>
                  <a:lnTo>
                    <a:pt x="8" y="50"/>
                  </a:lnTo>
                  <a:lnTo>
                    <a:pt x="8" y="52"/>
                  </a:lnTo>
                  <a:lnTo>
                    <a:pt x="8" y="54"/>
                  </a:lnTo>
                  <a:lnTo>
                    <a:pt x="8" y="56"/>
                  </a:lnTo>
                  <a:lnTo>
                    <a:pt x="6" y="58"/>
                  </a:lnTo>
                  <a:lnTo>
                    <a:pt x="6" y="60"/>
                  </a:lnTo>
                  <a:lnTo>
                    <a:pt x="4" y="62"/>
                  </a:lnTo>
                  <a:lnTo>
                    <a:pt x="4" y="64"/>
                  </a:lnTo>
                  <a:lnTo>
                    <a:pt x="2" y="66"/>
                  </a:lnTo>
                  <a:lnTo>
                    <a:pt x="0" y="68"/>
                  </a:lnTo>
                  <a:lnTo>
                    <a:pt x="2" y="70"/>
                  </a:lnTo>
                  <a:lnTo>
                    <a:pt x="4" y="70"/>
                  </a:lnTo>
                  <a:lnTo>
                    <a:pt x="4" y="72"/>
                  </a:lnTo>
                  <a:lnTo>
                    <a:pt x="6" y="74"/>
                  </a:lnTo>
                  <a:lnTo>
                    <a:pt x="8" y="76"/>
                  </a:lnTo>
                  <a:lnTo>
                    <a:pt x="12" y="76"/>
                  </a:lnTo>
                  <a:lnTo>
                    <a:pt x="16" y="76"/>
                  </a:lnTo>
                  <a:lnTo>
                    <a:pt x="22" y="74"/>
                  </a:lnTo>
                  <a:lnTo>
                    <a:pt x="66" y="38"/>
                  </a:lnTo>
                  <a:lnTo>
                    <a:pt x="66" y="36"/>
                  </a:lnTo>
                  <a:lnTo>
                    <a:pt x="66" y="34"/>
                  </a:lnTo>
                  <a:lnTo>
                    <a:pt x="66" y="32"/>
                  </a:lnTo>
                  <a:lnTo>
                    <a:pt x="66" y="30"/>
                  </a:lnTo>
                  <a:lnTo>
                    <a:pt x="66" y="28"/>
                  </a:lnTo>
                  <a:lnTo>
                    <a:pt x="66" y="26"/>
                  </a:lnTo>
                  <a:lnTo>
                    <a:pt x="66" y="24"/>
                  </a:lnTo>
                  <a:lnTo>
                    <a:pt x="66" y="22"/>
                  </a:lnTo>
                  <a:lnTo>
                    <a:pt x="68" y="22"/>
                  </a:lnTo>
                  <a:lnTo>
                    <a:pt x="70" y="20"/>
                  </a:lnTo>
                  <a:lnTo>
                    <a:pt x="72" y="18"/>
                  </a:lnTo>
                  <a:lnTo>
                    <a:pt x="72" y="14"/>
                  </a:lnTo>
                  <a:lnTo>
                    <a:pt x="74" y="14"/>
                  </a:lnTo>
                  <a:lnTo>
                    <a:pt x="74" y="12"/>
                  </a:lnTo>
                  <a:lnTo>
                    <a:pt x="76" y="8"/>
                  </a:lnTo>
                  <a:lnTo>
                    <a:pt x="78" y="4"/>
                  </a:lnTo>
                  <a:lnTo>
                    <a:pt x="78" y="2"/>
                  </a:lnTo>
                  <a:lnTo>
                    <a:pt x="80" y="0"/>
                  </a:lnTo>
                  <a:lnTo>
                    <a:pt x="7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9" name="Freeform 258"/>
            <p:cNvSpPr>
              <a:spLocks noChangeArrowheads="1"/>
            </p:cNvSpPr>
            <p:nvPr/>
          </p:nvSpPr>
          <p:spPr bwMode="auto">
            <a:xfrm>
              <a:off x="786" y="1178"/>
              <a:ext cx="234" cy="248"/>
            </a:xfrm>
            <a:custGeom>
              <a:avLst/>
              <a:gdLst>
                <a:gd name="T0" fmla="*/ 18 w 234"/>
                <a:gd name="T1" fmla="*/ 42 h 248"/>
                <a:gd name="T2" fmla="*/ 20 w 234"/>
                <a:gd name="T3" fmla="*/ 48 h 248"/>
                <a:gd name="T4" fmla="*/ 16 w 234"/>
                <a:gd name="T5" fmla="*/ 52 h 248"/>
                <a:gd name="T6" fmla="*/ 20 w 234"/>
                <a:gd name="T7" fmla="*/ 56 h 248"/>
                <a:gd name="T8" fmla="*/ 24 w 234"/>
                <a:gd name="T9" fmla="*/ 62 h 248"/>
                <a:gd name="T10" fmla="*/ 32 w 234"/>
                <a:gd name="T11" fmla="*/ 70 h 248"/>
                <a:gd name="T12" fmla="*/ 34 w 234"/>
                <a:gd name="T13" fmla="*/ 76 h 248"/>
                <a:gd name="T14" fmla="*/ 28 w 234"/>
                <a:gd name="T15" fmla="*/ 90 h 248"/>
                <a:gd name="T16" fmla="*/ 28 w 234"/>
                <a:gd name="T17" fmla="*/ 102 h 248"/>
                <a:gd name="T18" fmla="*/ 32 w 234"/>
                <a:gd name="T19" fmla="*/ 110 h 248"/>
                <a:gd name="T20" fmla="*/ 40 w 234"/>
                <a:gd name="T21" fmla="*/ 122 h 248"/>
                <a:gd name="T22" fmla="*/ 42 w 234"/>
                <a:gd name="T23" fmla="*/ 128 h 248"/>
                <a:gd name="T24" fmla="*/ 44 w 234"/>
                <a:gd name="T25" fmla="*/ 134 h 248"/>
                <a:gd name="T26" fmla="*/ 48 w 234"/>
                <a:gd name="T27" fmla="*/ 140 h 248"/>
                <a:gd name="T28" fmla="*/ 50 w 234"/>
                <a:gd name="T29" fmla="*/ 146 h 248"/>
                <a:gd name="T30" fmla="*/ 50 w 234"/>
                <a:gd name="T31" fmla="*/ 162 h 248"/>
                <a:gd name="T32" fmla="*/ 78 w 234"/>
                <a:gd name="T33" fmla="*/ 162 h 248"/>
                <a:gd name="T34" fmla="*/ 88 w 234"/>
                <a:gd name="T35" fmla="*/ 174 h 248"/>
                <a:gd name="T36" fmla="*/ 114 w 234"/>
                <a:gd name="T37" fmla="*/ 204 h 248"/>
                <a:gd name="T38" fmla="*/ 128 w 234"/>
                <a:gd name="T39" fmla="*/ 208 h 248"/>
                <a:gd name="T40" fmla="*/ 142 w 234"/>
                <a:gd name="T41" fmla="*/ 210 h 248"/>
                <a:gd name="T42" fmla="*/ 152 w 234"/>
                <a:gd name="T43" fmla="*/ 210 h 248"/>
                <a:gd name="T44" fmla="*/ 168 w 234"/>
                <a:gd name="T45" fmla="*/ 226 h 248"/>
                <a:gd name="T46" fmla="*/ 178 w 234"/>
                <a:gd name="T47" fmla="*/ 232 h 248"/>
                <a:gd name="T48" fmla="*/ 188 w 234"/>
                <a:gd name="T49" fmla="*/ 228 h 248"/>
                <a:gd name="T50" fmla="*/ 198 w 234"/>
                <a:gd name="T51" fmla="*/ 232 h 248"/>
                <a:gd name="T52" fmla="*/ 208 w 234"/>
                <a:gd name="T53" fmla="*/ 248 h 248"/>
                <a:gd name="T54" fmla="*/ 222 w 234"/>
                <a:gd name="T55" fmla="*/ 236 h 248"/>
                <a:gd name="T56" fmla="*/ 222 w 234"/>
                <a:gd name="T57" fmla="*/ 224 h 248"/>
                <a:gd name="T58" fmla="*/ 224 w 234"/>
                <a:gd name="T59" fmla="*/ 214 h 248"/>
                <a:gd name="T60" fmla="*/ 232 w 234"/>
                <a:gd name="T61" fmla="*/ 206 h 248"/>
                <a:gd name="T62" fmla="*/ 232 w 234"/>
                <a:gd name="T63" fmla="*/ 198 h 248"/>
                <a:gd name="T64" fmla="*/ 218 w 234"/>
                <a:gd name="T65" fmla="*/ 172 h 248"/>
                <a:gd name="T66" fmla="*/ 216 w 234"/>
                <a:gd name="T67" fmla="*/ 104 h 248"/>
                <a:gd name="T68" fmla="*/ 212 w 234"/>
                <a:gd name="T69" fmla="*/ 70 h 248"/>
                <a:gd name="T70" fmla="*/ 184 w 234"/>
                <a:gd name="T71" fmla="*/ 52 h 248"/>
                <a:gd name="T72" fmla="*/ 176 w 234"/>
                <a:gd name="T73" fmla="*/ 48 h 248"/>
                <a:gd name="T74" fmla="*/ 160 w 234"/>
                <a:gd name="T75" fmla="*/ 44 h 248"/>
                <a:gd name="T76" fmla="*/ 126 w 234"/>
                <a:gd name="T77" fmla="*/ 54 h 248"/>
                <a:gd name="T78" fmla="*/ 122 w 234"/>
                <a:gd name="T79" fmla="*/ 56 h 248"/>
                <a:gd name="T80" fmla="*/ 102 w 234"/>
                <a:gd name="T81" fmla="*/ 58 h 248"/>
                <a:gd name="T82" fmla="*/ 98 w 234"/>
                <a:gd name="T83" fmla="*/ 60 h 248"/>
                <a:gd name="T84" fmla="*/ 82 w 234"/>
                <a:gd name="T85" fmla="*/ 50 h 248"/>
                <a:gd name="T86" fmla="*/ 62 w 234"/>
                <a:gd name="T87" fmla="*/ 12 h 248"/>
                <a:gd name="T88" fmla="*/ 56 w 234"/>
                <a:gd name="T89" fmla="*/ 6 h 248"/>
                <a:gd name="T90" fmla="*/ 38 w 234"/>
                <a:gd name="T91" fmla="*/ 16 h 248"/>
                <a:gd name="T92" fmla="*/ 30 w 234"/>
                <a:gd name="T93" fmla="*/ 18 h 248"/>
                <a:gd name="T94" fmla="*/ 0 w 234"/>
                <a:gd name="T95" fmla="*/ 10 h 248"/>
                <a:gd name="T96" fmla="*/ 4 w 234"/>
                <a:gd name="T97" fmla="*/ 16 h 248"/>
                <a:gd name="T98" fmla="*/ 8 w 234"/>
                <a:gd name="T99" fmla="*/ 26 h 248"/>
                <a:gd name="T100" fmla="*/ 12 w 234"/>
                <a:gd name="T101" fmla="*/ 40 h 2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4"/>
                <a:gd name="T154" fmla="*/ 0 h 248"/>
                <a:gd name="T155" fmla="*/ 234 w 234"/>
                <a:gd name="T156" fmla="*/ 248 h 24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4" h="248">
                  <a:moveTo>
                    <a:pt x="14" y="42"/>
                  </a:moveTo>
                  <a:lnTo>
                    <a:pt x="16" y="42"/>
                  </a:lnTo>
                  <a:lnTo>
                    <a:pt x="18" y="42"/>
                  </a:lnTo>
                  <a:lnTo>
                    <a:pt x="18" y="46"/>
                  </a:lnTo>
                  <a:lnTo>
                    <a:pt x="20" y="48"/>
                  </a:lnTo>
                  <a:lnTo>
                    <a:pt x="18" y="48"/>
                  </a:lnTo>
                  <a:lnTo>
                    <a:pt x="18" y="50"/>
                  </a:lnTo>
                  <a:lnTo>
                    <a:pt x="16" y="52"/>
                  </a:lnTo>
                  <a:lnTo>
                    <a:pt x="16" y="54"/>
                  </a:lnTo>
                  <a:lnTo>
                    <a:pt x="18" y="54"/>
                  </a:lnTo>
                  <a:lnTo>
                    <a:pt x="20" y="56"/>
                  </a:lnTo>
                  <a:lnTo>
                    <a:pt x="22" y="58"/>
                  </a:lnTo>
                  <a:lnTo>
                    <a:pt x="24" y="60"/>
                  </a:lnTo>
                  <a:lnTo>
                    <a:pt x="24" y="62"/>
                  </a:lnTo>
                  <a:lnTo>
                    <a:pt x="26" y="64"/>
                  </a:lnTo>
                  <a:lnTo>
                    <a:pt x="30" y="66"/>
                  </a:lnTo>
                  <a:lnTo>
                    <a:pt x="32" y="70"/>
                  </a:lnTo>
                  <a:lnTo>
                    <a:pt x="34" y="72"/>
                  </a:lnTo>
                  <a:lnTo>
                    <a:pt x="34" y="76"/>
                  </a:lnTo>
                  <a:lnTo>
                    <a:pt x="32" y="80"/>
                  </a:lnTo>
                  <a:lnTo>
                    <a:pt x="30" y="84"/>
                  </a:lnTo>
                  <a:lnTo>
                    <a:pt x="28" y="90"/>
                  </a:lnTo>
                  <a:lnTo>
                    <a:pt x="28" y="94"/>
                  </a:lnTo>
                  <a:lnTo>
                    <a:pt x="26" y="98"/>
                  </a:lnTo>
                  <a:lnTo>
                    <a:pt x="28" y="102"/>
                  </a:lnTo>
                  <a:lnTo>
                    <a:pt x="30" y="106"/>
                  </a:lnTo>
                  <a:lnTo>
                    <a:pt x="32" y="110"/>
                  </a:lnTo>
                  <a:lnTo>
                    <a:pt x="34" y="114"/>
                  </a:lnTo>
                  <a:lnTo>
                    <a:pt x="36" y="120"/>
                  </a:lnTo>
                  <a:lnTo>
                    <a:pt x="40" y="122"/>
                  </a:lnTo>
                  <a:lnTo>
                    <a:pt x="42" y="124"/>
                  </a:lnTo>
                  <a:lnTo>
                    <a:pt x="42" y="126"/>
                  </a:lnTo>
                  <a:lnTo>
                    <a:pt x="42" y="128"/>
                  </a:lnTo>
                  <a:lnTo>
                    <a:pt x="42" y="130"/>
                  </a:lnTo>
                  <a:lnTo>
                    <a:pt x="44" y="134"/>
                  </a:lnTo>
                  <a:lnTo>
                    <a:pt x="44" y="136"/>
                  </a:lnTo>
                  <a:lnTo>
                    <a:pt x="46" y="138"/>
                  </a:lnTo>
                  <a:lnTo>
                    <a:pt x="48" y="140"/>
                  </a:lnTo>
                  <a:lnTo>
                    <a:pt x="50" y="142"/>
                  </a:lnTo>
                  <a:lnTo>
                    <a:pt x="50" y="144"/>
                  </a:lnTo>
                  <a:lnTo>
                    <a:pt x="50" y="146"/>
                  </a:lnTo>
                  <a:lnTo>
                    <a:pt x="52" y="150"/>
                  </a:lnTo>
                  <a:lnTo>
                    <a:pt x="52" y="152"/>
                  </a:lnTo>
                  <a:lnTo>
                    <a:pt x="50" y="162"/>
                  </a:lnTo>
                  <a:lnTo>
                    <a:pt x="64" y="164"/>
                  </a:lnTo>
                  <a:lnTo>
                    <a:pt x="78" y="162"/>
                  </a:lnTo>
                  <a:lnTo>
                    <a:pt x="80" y="164"/>
                  </a:lnTo>
                  <a:lnTo>
                    <a:pt x="84" y="168"/>
                  </a:lnTo>
                  <a:lnTo>
                    <a:pt x="88" y="174"/>
                  </a:lnTo>
                  <a:lnTo>
                    <a:pt x="94" y="182"/>
                  </a:lnTo>
                  <a:lnTo>
                    <a:pt x="114" y="202"/>
                  </a:lnTo>
                  <a:lnTo>
                    <a:pt x="114" y="204"/>
                  </a:lnTo>
                  <a:lnTo>
                    <a:pt x="118" y="204"/>
                  </a:lnTo>
                  <a:lnTo>
                    <a:pt x="122" y="206"/>
                  </a:lnTo>
                  <a:lnTo>
                    <a:pt x="128" y="208"/>
                  </a:lnTo>
                  <a:lnTo>
                    <a:pt x="132" y="208"/>
                  </a:lnTo>
                  <a:lnTo>
                    <a:pt x="136" y="210"/>
                  </a:lnTo>
                  <a:lnTo>
                    <a:pt x="142" y="210"/>
                  </a:lnTo>
                  <a:lnTo>
                    <a:pt x="148" y="210"/>
                  </a:lnTo>
                  <a:lnTo>
                    <a:pt x="150" y="210"/>
                  </a:lnTo>
                  <a:lnTo>
                    <a:pt x="152" y="210"/>
                  </a:lnTo>
                  <a:lnTo>
                    <a:pt x="160" y="206"/>
                  </a:lnTo>
                  <a:lnTo>
                    <a:pt x="166" y="214"/>
                  </a:lnTo>
                  <a:lnTo>
                    <a:pt x="168" y="226"/>
                  </a:lnTo>
                  <a:lnTo>
                    <a:pt x="176" y="234"/>
                  </a:lnTo>
                  <a:lnTo>
                    <a:pt x="176" y="232"/>
                  </a:lnTo>
                  <a:lnTo>
                    <a:pt x="178" y="232"/>
                  </a:lnTo>
                  <a:lnTo>
                    <a:pt x="180" y="230"/>
                  </a:lnTo>
                  <a:lnTo>
                    <a:pt x="184" y="230"/>
                  </a:lnTo>
                  <a:lnTo>
                    <a:pt x="188" y="228"/>
                  </a:lnTo>
                  <a:lnTo>
                    <a:pt x="190" y="228"/>
                  </a:lnTo>
                  <a:lnTo>
                    <a:pt x="194" y="230"/>
                  </a:lnTo>
                  <a:lnTo>
                    <a:pt x="198" y="232"/>
                  </a:lnTo>
                  <a:lnTo>
                    <a:pt x="200" y="234"/>
                  </a:lnTo>
                  <a:lnTo>
                    <a:pt x="200" y="240"/>
                  </a:lnTo>
                  <a:lnTo>
                    <a:pt x="208" y="248"/>
                  </a:lnTo>
                  <a:lnTo>
                    <a:pt x="224" y="240"/>
                  </a:lnTo>
                  <a:lnTo>
                    <a:pt x="224" y="238"/>
                  </a:lnTo>
                  <a:lnTo>
                    <a:pt x="222" y="236"/>
                  </a:lnTo>
                  <a:lnTo>
                    <a:pt x="222" y="230"/>
                  </a:lnTo>
                  <a:lnTo>
                    <a:pt x="222" y="226"/>
                  </a:lnTo>
                  <a:lnTo>
                    <a:pt x="222" y="224"/>
                  </a:lnTo>
                  <a:lnTo>
                    <a:pt x="222" y="222"/>
                  </a:lnTo>
                  <a:lnTo>
                    <a:pt x="222" y="218"/>
                  </a:lnTo>
                  <a:lnTo>
                    <a:pt x="224" y="214"/>
                  </a:lnTo>
                  <a:lnTo>
                    <a:pt x="228" y="210"/>
                  </a:lnTo>
                  <a:lnTo>
                    <a:pt x="232" y="208"/>
                  </a:lnTo>
                  <a:lnTo>
                    <a:pt x="232" y="206"/>
                  </a:lnTo>
                  <a:lnTo>
                    <a:pt x="232" y="204"/>
                  </a:lnTo>
                  <a:lnTo>
                    <a:pt x="234" y="202"/>
                  </a:lnTo>
                  <a:lnTo>
                    <a:pt x="232" y="198"/>
                  </a:lnTo>
                  <a:lnTo>
                    <a:pt x="232" y="196"/>
                  </a:lnTo>
                  <a:lnTo>
                    <a:pt x="230" y="194"/>
                  </a:lnTo>
                  <a:lnTo>
                    <a:pt x="218" y="172"/>
                  </a:lnTo>
                  <a:lnTo>
                    <a:pt x="206" y="152"/>
                  </a:lnTo>
                  <a:lnTo>
                    <a:pt x="206" y="120"/>
                  </a:lnTo>
                  <a:lnTo>
                    <a:pt x="216" y="104"/>
                  </a:lnTo>
                  <a:lnTo>
                    <a:pt x="218" y="80"/>
                  </a:lnTo>
                  <a:lnTo>
                    <a:pt x="216" y="76"/>
                  </a:lnTo>
                  <a:lnTo>
                    <a:pt x="212" y="70"/>
                  </a:lnTo>
                  <a:lnTo>
                    <a:pt x="206" y="62"/>
                  </a:lnTo>
                  <a:lnTo>
                    <a:pt x="196" y="54"/>
                  </a:lnTo>
                  <a:lnTo>
                    <a:pt x="184" y="52"/>
                  </a:lnTo>
                  <a:lnTo>
                    <a:pt x="182" y="50"/>
                  </a:lnTo>
                  <a:lnTo>
                    <a:pt x="180" y="50"/>
                  </a:lnTo>
                  <a:lnTo>
                    <a:pt x="176" y="48"/>
                  </a:lnTo>
                  <a:lnTo>
                    <a:pt x="172" y="48"/>
                  </a:lnTo>
                  <a:lnTo>
                    <a:pt x="170" y="46"/>
                  </a:lnTo>
                  <a:lnTo>
                    <a:pt x="160" y="44"/>
                  </a:lnTo>
                  <a:lnTo>
                    <a:pt x="144" y="44"/>
                  </a:lnTo>
                  <a:lnTo>
                    <a:pt x="126" y="54"/>
                  </a:lnTo>
                  <a:lnTo>
                    <a:pt x="124" y="56"/>
                  </a:lnTo>
                  <a:lnTo>
                    <a:pt x="122" y="56"/>
                  </a:lnTo>
                  <a:lnTo>
                    <a:pt x="118" y="58"/>
                  </a:lnTo>
                  <a:lnTo>
                    <a:pt x="112" y="58"/>
                  </a:lnTo>
                  <a:lnTo>
                    <a:pt x="102" y="58"/>
                  </a:lnTo>
                  <a:lnTo>
                    <a:pt x="100" y="60"/>
                  </a:lnTo>
                  <a:lnTo>
                    <a:pt x="98" y="60"/>
                  </a:lnTo>
                  <a:lnTo>
                    <a:pt x="96" y="58"/>
                  </a:lnTo>
                  <a:lnTo>
                    <a:pt x="90" y="56"/>
                  </a:lnTo>
                  <a:lnTo>
                    <a:pt x="82" y="50"/>
                  </a:lnTo>
                  <a:lnTo>
                    <a:pt x="76" y="40"/>
                  </a:lnTo>
                  <a:lnTo>
                    <a:pt x="72" y="26"/>
                  </a:lnTo>
                  <a:lnTo>
                    <a:pt x="62" y="12"/>
                  </a:lnTo>
                  <a:lnTo>
                    <a:pt x="60" y="10"/>
                  </a:lnTo>
                  <a:lnTo>
                    <a:pt x="56" y="6"/>
                  </a:lnTo>
                  <a:lnTo>
                    <a:pt x="54" y="4"/>
                  </a:lnTo>
                  <a:lnTo>
                    <a:pt x="52" y="0"/>
                  </a:lnTo>
                  <a:lnTo>
                    <a:pt x="38" y="16"/>
                  </a:lnTo>
                  <a:lnTo>
                    <a:pt x="36" y="16"/>
                  </a:lnTo>
                  <a:lnTo>
                    <a:pt x="34" y="18"/>
                  </a:lnTo>
                  <a:lnTo>
                    <a:pt x="30" y="18"/>
                  </a:lnTo>
                  <a:lnTo>
                    <a:pt x="26" y="18"/>
                  </a:lnTo>
                  <a:lnTo>
                    <a:pt x="22" y="14"/>
                  </a:lnTo>
                  <a:lnTo>
                    <a:pt x="0" y="10"/>
                  </a:lnTo>
                  <a:lnTo>
                    <a:pt x="0" y="12"/>
                  </a:lnTo>
                  <a:lnTo>
                    <a:pt x="2" y="14"/>
                  </a:lnTo>
                  <a:lnTo>
                    <a:pt x="4" y="16"/>
                  </a:lnTo>
                  <a:lnTo>
                    <a:pt x="4" y="20"/>
                  </a:lnTo>
                  <a:lnTo>
                    <a:pt x="6" y="24"/>
                  </a:lnTo>
                  <a:lnTo>
                    <a:pt x="8" y="26"/>
                  </a:lnTo>
                  <a:lnTo>
                    <a:pt x="12" y="38"/>
                  </a:lnTo>
                  <a:lnTo>
                    <a:pt x="12" y="40"/>
                  </a:lnTo>
                  <a:lnTo>
                    <a:pt x="10" y="42"/>
                  </a:lnTo>
                  <a:lnTo>
                    <a:pt x="14" y="4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0" name="Freeform 259"/>
            <p:cNvSpPr>
              <a:spLocks noChangeArrowheads="1"/>
            </p:cNvSpPr>
            <p:nvPr/>
          </p:nvSpPr>
          <p:spPr bwMode="auto">
            <a:xfrm>
              <a:off x="370" y="1802"/>
              <a:ext cx="28" cy="23"/>
            </a:xfrm>
            <a:custGeom>
              <a:avLst/>
              <a:gdLst>
                <a:gd name="T0" fmla="*/ 2 w 28"/>
                <a:gd name="T1" fmla="*/ 10 h 22"/>
                <a:gd name="T2" fmla="*/ 4 w 28"/>
                <a:gd name="T3" fmla="*/ 22 h 22"/>
                <a:gd name="T4" fmla="*/ 28 w 28"/>
                <a:gd name="T5" fmla="*/ 4 h 22"/>
                <a:gd name="T6" fmla="*/ 26 w 28"/>
                <a:gd name="T7" fmla="*/ 2 h 22"/>
                <a:gd name="T8" fmla="*/ 26 w 28"/>
                <a:gd name="T9" fmla="*/ 2 h 22"/>
                <a:gd name="T10" fmla="*/ 24 w 28"/>
                <a:gd name="T11" fmla="*/ 0 h 22"/>
                <a:gd name="T12" fmla="*/ 22 w 28"/>
                <a:gd name="T13" fmla="*/ 0 h 22"/>
                <a:gd name="T14" fmla="*/ 20 w 28"/>
                <a:gd name="T15" fmla="*/ 0 h 22"/>
                <a:gd name="T16" fmla="*/ 14 w 28"/>
                <a:gd name="T17" fmla="*/ 2 h 22"/>
                <a:gd name="T18" fmla="*/ 0 w 28"/>
                <a:gd name="T19" fmla="*/ 8 h 22"/>
                <a:gd name="T20" fmla="*/ 2 w 28"/>
                <a:gd name="T21" fmla="*/ 1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22"/>
                <a:gd name="T35" fmla="*/ 28 w 28"/>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22">
                  <a:moveTo>
                    <a:pt x="2" y="10"/>
                  </a:moveTo>
                  <a:lnTo>
                    <a:pt x="4" y="22"/>
                  </a:lnTo>
                  <a:lnTo>
                    <a:pt x="28" y="4"/>
                  </a:lnTo>
                  <a:lnTo>
                    <a:pt x="26" y="2"/>
                  </a:lnTo>
                  <a:lnTo>
                    <a:pt x="24" y="0"/>
                  </a:lnTo>
                  <a:lnTo>
                    <a:pt x="22" y="0"/>
                  </a:lnTo>
                  <a:lnTo>
                    <a:pt x="20" y="0"/>
                  </a:lnTo>
                  <a:lnTo>
                    <a:pt x="14" y="2"/>
                  </a:lnTo>
                  <a:lnTo>
                    <a:pt x="0" y="8"/>
                  </a:lnTo>
                  <a:lnTo>
                    <a:pt x="2"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1" name="Freeform 260"/>
            <p:cNvSpPr>
              <a:spLocks noChangeArrowheads="1"/>
            </p:cNvSpPr>
            <p:nvPr/>
          </p:nvSpPr>
          <p:spPr bwMode="auto">
            <a:xfrm>
              <a:off x="114" y="1226"/>
              <a:ext cx="259" cy="246"/>
            </a:xfrm>
            <a:custGeom>
              <a:avLst/>
              <a:gdLst>
                <a:gd name="T0" fmla="*/ 0 w 260"/>
                <a:gd name="T1" fmla="*/ 128 h 246"/>
                <a:gd name="T2" fmla="*/ 20 w 260"/>
                <a:gd name="T3" fmla="*/ 114 h 246"/>
                <a:gd name="T4" fmla="*/ 86 w 260"/>
                <a:gd name="T5" fmla="*/ 92 h 246"/>
                <a:gd name="T6" fmla="*/ 88 w 260"/>
                <a:gd name="T7" fmla="*/ 76 h 246"/>
                <a:gd name="T8" fmla="*/ 94 w 260"/>
                <a:gd name="T9" fmla="*/ 72 h 246"/>
                <a:gd name="T10" fmla="*/ 102 w 260"/>
                <a:gd name="T11" fmla="*/ 72 h 246"/>
                <a:gd name="T12" fmla="*/ 108 w 260"/>
                <a:gd name="T13" fmla="*/ 72 h 246"/>
                <a:gd name="T14" fmla="*/ 102 w 260"/>
                <a:gd name="T15" fmla="*/ 64 h 246"/>
                <a:gd name="T16" fmla="*/ 98 w 260"/>
                <a:gd name="T17" fmla="*/ 56 h 246"/>
                <a:gd name="T18" fmla="*/ 98 w 260"/>
                <a:gd name="T19" fmla="*/ 46 h 246"/>
                <a:gd name="T20" fmla="*/ 96 w 260"/>
                <a:gd name="T21" fmla="*/ 36 h 246"/>
                <a:gd name="T22" fmla="*/ 90 w 260"/>
                <a:gd name="T23" fmla="*/ 30 h 246"/>
                <a:gd name="T24" fmla="*/ 86 w 260"/>
                <a:gd name="T25" fmla="*/ 30 h 246"/>
                <a:gd name="T26" fmla="*/ 92 w 260"/>
                <a:gd name="T27" fmla="*/ 26 h 246"/>
                <a:gd name="T28" fmla="*/ 116 w 260"/>
                <a:gd name="T29" fmla="*/ 16 h 246"/>
                <a:gd name="T30" fmla="*/ 126 w 260"/>
                <a:gd name="T31" fmla="*/ 14 h 246"/>
                <a:gd name="T32" fmla="*/ 136 w 260"/>
                <a:gd name="T33" fmla="*/ 10 h 246"/>
                <a:gd name="T34" fmla="*/ 142 w 260"/>
                <a:gd name="T35" fmla="*/ 8 h 246"/>
                <a:gd name="T36" fmla="*/ 148 w 260"/>
                <a:gd name="T37" fmla="*/ 8 h 246"/>
                <a:gd name="T38" fmla="*/ 170 w 260"/>
                <a:gd name="T39" fmla="*/ 4 h 246"/>
                <a:gd name="T40" fmla="*/ 198 w 260"/>
                <a:gd name="T41" fmla="*/ 2 h 246"/>
                <a:gd name="T42" fmla="*/ 202 w 260"/>
                <a:gd name="T43" fmla="*/ 0 h 246"/>
                <a:gd name="T44" fmla="*/ 210 w 260"/>
                <a:gd name="T45" fmla="*/ 2 h 246"/>
                <a:gd name="T46" fmla="*/ 216 w 260"/>
                <a:gd name="T47" fmla="*/ 4 h 246"/>
                <a:gd name="T48" fmla="*/ 218 w 260"/>
                <a:gd name="T49" fmla="*/ 8 h 246"/>
                <a:gd name="T50" fmla="*/ 216 w 260"/>
                <a:gd name="T51" fmla="*/ 14 h 246"/>
                <a:gd name="T52" fmla="*/ 216 w 260"/>
                <a:gd name="T53" fmla="*/ 24 h 246"/>
                <a:gd name="T54" fmla="*/ 214 w 260"/>
                <a:gd name="T55" fmla="*/ 28 h 246"/>
                <a:gd name="T56" fmla="*/ 212 w 260"/>
                <a:gd name="T57" fmla="*/ 34 h 246"/>
                <a:gd name="T58" fmla="*/ 210 w 260"/>
                <a:gd name="T59" fmla="*/ 36 h 246"/>
                <a:gd name="T60" fmla="*/ 210 w 260"/>
                <a:gd name="T61" fmla="*/ 40 h 246"/>
                <a:gd name="T62" fmla="*/ 212 w 260"/>
                <a:gd name="T63" fmla="*/ 46 h 246"/>
                <a:gd name="T64" fmla="*/ 214 w 260"/>
                <a:gd name="T65" fmla="*/ 50 h 246"/>
                <a:gd name="T66" fmla="*/ 214 w 260"/>
                <a:gd name="T67" fmla="*/ 54 h 246"/>
                <a:gd name="T68" fmla="*/ 216 w 260"/>
                <a:gd name="T69" fmla="*/ 60 h 246"/>
                <a:gd name="T70" fmla="*/ 218 w 260"/>
                <a:gd name="T71" fmla="*/ 60 h 246"/>
                <a:gd name="T72" fmla="*/ 220 w 260"/>
                <a:gd name="T73" fmla="*/ 64 h 246"/>
                <a:gd name="T74" fmla="*/ 224 w 260"/>
                <a:gd name="T75" fmla="*/ 88 h 246"/>
                <a:gd name="T76" fmla="*/ 234 w 260"/>
                <a:gd name="T77" fmla="*/ 110 h 246"/>
                <a:gd name="T78" fmla="*/ 234 w 260"/>
                <a:gd name="T79" fmla="*/ 110 h 246"/>
                <a:gd name="T80" fmla="*/ 234 w 260"/>
                <a:gd name="T81" fmla="*/ 116 h 246"/>
                <a:gd name="T82" fmla="*/ 236 w 260"/>
                <a:gd name="T83" fmla="*/ 126 h 246"/>
                <a:gd name="T84" fmla="*/ 238 w 260"/>
                <a:gd name="T85" fmla="*/ 134 h 246"/>
                <a:gd name="T86" fmla="*/ 238 w 260"/>
                <a:gd name="T87" fmla="*/ 138 h 246"/>
                <a:gd name="T88" fmla="*/ 240 w 260"/>
                <a:gd name="T89" fmla="*/ 142 h 246"/>
                <a:gd name="T90" fmla="*/ 244 w 260"/>
                <a:gd name="T91" fmla="*/ 146 h 246"/>
                <a:gd name="T92" fmla="*/ 244 w 260"/>
                <a:gd name="T93" fmla="*/ 154 h 246"/>
                <a:gd name="T94" fmla="*/ 242 w 260"/>
                <a:gd name="T95" fmla="*/ 166 h 246"/>
                <a:gd name="T96" fmla="*/ 244 w 260"/>
                <a:gd name="T97" fmla="*/ 168 h 246"/>
                <a:gd name="T98" fmla="*/ 246 w 260"/>
                <a:gd name="T99" fmla="*/ 174 h 246"/>
                <a:gd name="T100" fmla="*/ 246 w 260"/>
                <a:gd name="T101" fmla="*/ 180 h 246"/>
                <a:gd name="T102" fmla="*/ 250 w 260"/>
                <a:gd name="T103" fmla="*/ 186 h 246"/>
                <a:gd name="T104" fmla="*/ 192 w 260"/>
                <a:gd name="T105" fmla="*/ 236 h 246"/>
                <a:gd name="T106" fmla="*/ 148 w 260"/>
                <a:gd name="T107" fmla="*/ 230 h 246"/>
                <a:gd name="T108" fmla="*/ 4 w 260"/>
                <a:gd name="T109" fmla="*/ 144 h 2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0"/>
                <a:gd name="T166" fmla="*/ 0 h 246"/>
                <a:gd name="T167" fmla="*/ 260 w 260"/>
                <a:gd name="T168" fmla="*/ 246 h 2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0" h="246">
                  <a:moveTo>
                    <a:pt x="4" y="144"/>
                  </a:moveTo>
                  <a:lnTo>
                    <a:pt x="0" y="128"/>
                  </a:lnTo>
                  <a:lnTo>
                    <a:pt x="12" y="122"/>
                  </a:lnTo>
                  <a:lnTo>
                    <a:pt x="20" y="114"/>
                  </a:lnTo>
                  <a:lnTo>
                    <a:pt x="34" y="110"/>
                  </a:lnTo>
                  <a:lnTo>
                    <a:pt x="86" y="92"/>
                  </a:lnTo>
                  <a:lnTo>
                    <a:pt x="88" y="80"/>
                  </a:lnTo>
                  <a:lnTo>
                    <a:pt x="88" y="76"/>
                  </a:lnTo>
                  <a:lnTo>
                    <a:pt x="92" y="74"/>
                  </a:lnTo>
                  <a:lnTo>
                    <a:pt x="94" y="72"/>
                  </a:lnTo>
                  <a:lnTo>
                    <a:pt x="98" y="72"/>
                  </a:lnTo>
                  <a:lnTo>
                    <a:pt x="102" y="72"/>
                  </a:lnTo>
                  <a:lnTo>
                    <a:pt x="106" y="72"/>
                  </a:lnTo>
                  <a:lnTo>
                    <a:pt x="108" y="72"/>
                  </a:lnTo>
                  <a:lnTo>
                    <a:pt x="110" y="72"/>
                  </a:lnTo>
                  <a:lnTo>
                    <a:pt x="102" y="64"/>
                  </a:lnTo>
                  <a:lnTo>
                    <a:pt x="100" y="60"/>
                  </a:lnTo>
                  <a:lnTo>
                    <a:pt x="98" y="56"/>
                  </a:lnTo>
                  <a:lnTo>
                    <a:pt x="98" y="52"/>
                  </a:lnTo>
                  <a:lnTo>
                    <a:pt x="98" y="46"/>
                  </a:lnTo>
                  <a:lnTo>
                    <a:pt x="98" y="40"/>
                  </a:lnTo>
                  <a:lnTo>
                    <a:pt x="96" y="36"/>
                  </a:lnTo>
                  <a:lnTo>
                    <a:pt x="94" y="32"/>
                  </a:lnTo>
                  <a:lnTo>
                    <a:pt x="90" y="30"/>
                  </a:lnTo>
                  <a:lnTo>
                    <a:pt x="88" y="30"/>
                  </a:lnTo>
                  <a:lnTo>
                    <a:pt x="86" y="30"/>
                  </a:lnTo>
                  <a:lnTo>
                    <a:pt x="88" y="28"/>
                  </a:lnTo>
                  <a:lnTo>
                    <a:pt x="92" y="26"/>
                  </a:lnTo>
                  <a:lnTo>
                    <a:pt x="94" y="24"/>
                  </a:lnTo>
                  <a:lnTo>
                    <a:pt x="116" y="16"/>
                  </a:lnTo>
                  <a:lnTo>
                    <a:pt x="120" y="14"/>
                  </a:lnTo>
                  <a:lnTo>
                    <a:pt x="126" y="14"/>
                  </a:lnTo>
                  <a:lnTo>
                    <a:pt x="130" y="12"/>
                  </a:lnTo>
                  <a:lnTo>
                    <a:pt x="136" y="10"/>
                  </a:lnTo>
                  <a:lnTo>
                    <a:pt x="140" y="10"/>
                  </a:lnTo>
                  <a:lnTo>
                    <a:pt x="142" y="8"/>
                  </a:lnTo>
                  <a:lnTo>
                    <a:pt x="144" y="8"/>
                  </a:lnTo>
                  <a:lnTo>
                    <a:pt x="148" y="8"/>
                  </a:lnTo>
                  <a:lnTo>
                    <a:pt x="158" y="4"/>
                  </a:lnTo>
                  <a:lnTo>
                    <a:pt x="170" y="4"/>
                  </a:lnTo>
                  <a:lnTo>
                    <a:pt x="176" y="4"/>
                  </a:lnTo>
                  <a:lnTo>
                    <a:pt x="198" y="2"/>
                  </a:lnTo>
                  <a:lnTo>
                    <a:pt x="202" y="0"/>
                  </a:lnTo>
                  <a:lnTo>
                    <a:pt x="206" y="0"/>
                  </a:lnTo>
                  <a:lnTo>
                    <a:pt x="210" y="2"/>
                  </a:lnTo>
                  <a:lnTo>
                    <a:pt x="214" y="2"/>
                  </a:lnTo>
                  <a:lnTo>
                    <a:pt x="216" y="4"/>
                  </a:lnTo>
                  <a:lnTo>
                    <a:pt x="220" y="8"/>
                  </a:lnTo>
                  <a:lnTo>
                    <a:pt x="218" y="8"/>
                  </a:lnTo>
                  <a:lnTo>
                    <a:pt x="218" y="10"/>
                  </a:lnTo>
                  <a:lnTo>
                    <a:pt x="216" y="14"/>
                  </a:lnTo>
                  <a:lnTo>
                    <a:pt x="216" y="18"/>
                  </a:lnTo>
                  <a:lnTo>
                    <a:pt x="216" y="24"/>
                  </a:lnTo>
                  <a:lnTo>
                    <a:pt x="214" y="24"/>
                  </a:lnTo>
                  <a:lnTo>
                    <a:pt x="214" y="28"/>
                  </a:lnTo>
                  <a:lnTo>
                    <a:pt x="214" y="30"/>
                  </a:lnTo>
                  <a:lnTo>
                    <a:pt x="212" y="34"/>
                  </a:lnTo>
                  <a:lnTo>
                    <a:pt x="210" y="34"/>
                  </a:lnTo>
                  <a:lnTo>
                    <a:pt x="210" y="36"/>
                  </a:lnTo>
                  <a:lnTo>
                    <a:pt x="210" y="38"/>
                  </a:lnTo>
                  <a:lnTo>
                    <a:pt x="210" y="40"/>
                  </a:lnTo>
                  <a:lnTo>
                    <a:pt x="212" y="44"/>
                  </a:lnTo>
                  <a:lnTo>
                    <a:pt x="212" y="46"/>
                  </a:lnTo>
                  <a:lnTo>
                    <a:pt x="212" y="48"/>
                  </a:lnTo>
                  <a:lnTo>
                    <a:pt x="214" y="50"/>
                  </a:lnTo>
                  <a:lnTo>
                    <a:pt x="214" y="52"/>
                  </a:lnTo>
                  <a:lnTo>
                    <a:pt x="214" y="54"/>
                  </a:lnTo>
                  <a:lnTo>
                    <a:pt x="214" y="56"/>
                  </a:lnTo>
                  <a:lnTo>
                    <a:pt x="216" y="60"/>
                  </a:lnTo>
                  <a:lnTo>
                    <a:pt x="218" y="60"/>
                  </a:lnTo>
                  <a:lnTo>
                    <a:pt x="220" y="62"/>
                  </a:lnTo>
                  <a:lnTo>
                    <a:pt x="220" y="64"/>
                  </a:lnTo>
                  <a:lnTo>
                    <a:pt x="222" y="74"/>
                  </a:lnTo>
                  <a:lnTo>
                    <a:pt x="224" y="88"/>
                  </a:lnTo>
                  <a:lnTo>
                    <a:pt x="228" y="102"/>
                  </a:lnTo>
                  <a:lnTo>
                    <a:pt x="234" y="110"/>
                  </a:lnTo>
                  <a:lnTo>
                    <a:pt x="234" y="112"/>
                  </a:lnTo>
                  <a:lnTo>
                    <a:pt x="234" y="116"/>
                  </a:lnTo>
                  <a:lnTo>
                    <a:pt x="234" y="120"/>
                  </a:lnTo>
                  <a:lnTo>
                    <a:pt x="236" y="126"/>
                  </a:lnTo>
                  <a:lnTo>
                    <a:pt x="236" y="130"/>
                  </a:lnTo>
                  <a:lnTo>
                    <a:pt x="238" y="134"/>
                  </a:lnTo>
                  <a:lnTo>
                    <a:pt x="238" y="138"/>
                  </a:lnTo>
                  <a:lnTo>
                    <a:pt x="238" y="140"/>
                  </a:lnTo>
                  <a:lnTo>
                    <a:pt x="240" y="142"/>
                  </a:lnTo>
                  <a:lnTo>
                    <a:pt x="244" y="144"/>
                  </a:lnTo>
                  <a:lnTo>
                    <a:pt x="244" y="146"/>
                  </a:lnTo>
                  <a:lnTo>
                    <a:pt x="244" y="150"/>
                  </a:lnTo>
                  <a:lnTo>
                    <a:pt x="244" y="154"/>
                  </a:lnTo>
                  <a:lnTo>
                    <a:pt x="246" y="158"/>
                  </a:lnTo>
                  <a:lnTo>
                    <a:pt x="242" y="166"/>
                  </a:lnTo>
                  <a:lnTo>
                    <a:pt x="244" y="168"/>
                  </a:lnTo>
                  <a:lnTo>
                    <a:pt x="246" y="170"/>
                  </a:lnTo>
                  <a:lnTo>
                    <a:pt x="246" y="174"/>
                  </a:lnTo>
                  <a:lnTo>
                    <a:pt x="246" y="176"/>
                  </a:lnTo>
                  <a:lnTo>
                    <a:pt x="246" y="180"/>
                  </a:lnTo>
                  <a:lnTo>
                    <a:pt x="248" y="184"/>
                  </a:lnTo>
                  <a:lnTo>
                    <a:pt x="250" y="186"/>
                  </a:lnTo>
                  <a:lnTo>
                    <a:pt x="260" y="200"/>
                  </a:lnTo>
                  <a:lnTo>
                    <a:pt x="192" y="236"/>
                  </a:lnTo>
                  <a:lnTo>
                    <a:pt x="152" y="246"/>
                  </a:lnTo>
                  <a:lnTo>
                    <a:pt x="148" y="230"/>
                  </a:lnTo>
                  <a:lnTo>
                    <a:pt x="120" y="230"/>
                  </a:lnTo>
                  <a:lnTo>
                    <a:pt x="4" y="1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2" name="Freeform 261"/>
            <p:cNvSpPr>
              <a:spLocks noChangeArrowheads="1"/>
            </p:cNvSpPr>
            <p:nvPr/>
          </p:nvSpPr>
          <p:spPr bwMode="auto">
            <a:xfrm>
              <a:off x="6" y="1364"/>
              <a:ext cx="112" cy="98"/>
            </a:xfrm>
            <a:custGeom>
              <a:avLst/>
              <a:gdLst>
                <a:gd name="T0" fmla="*/ 0 w 112"/>
                <a:gd name="T1" fmla="*/ 90 h 98"/>
                <a:gd name="T2" fmla="*/ 2 w 112"/>
                <a:gd name="T3" fmla="*/ 82 h 98"/>
                <a:gd name="T4" fmla="*/ 6 w 112"/>
                <a:gd name="T5" fmla="*/ 74 h 98"/>
                <a:gd name="T6" fmla="*/ 16 w 112"/>
                <a:gd name="T7" fmla="*/ 68 h 98"/>
                <a:gd name="T8" fmla="*/ 28 w 112"/>
                <a:gd name="T9" fmla="*/ 64 h 98"/>
                <a:gd name="T10" fmla="*/ 32 w 112"/>
                <a:gd name="T11" fmla="*/ 60 h 98"/>
                <a:gd name="T12" fmla="*/ 32 w 112"/>
                <a:gd name="T13" fmla="*/ 56 h 98"/>
                <a:gd name="T14" fmla="*/ 28 w 112"/>
                <a:gd name="T15" fmla="*/ 54 h 98"/>
                <a:gd name="T16" fmla="*/ 24 w 112"/>
                <a:gd name="T17" fmla="*/ 42 h 98"/>
                <a:gd name="T18" fmla="*/ 30 w 112"/>
                <a:gd name="T19" fmla="*/ 32 h 98"/>
                <a:gd name="T20" fmla="*/ 40 w 112"/>
                <a:gd name="T21" fmla="*/ 26 h 98"/>
                <a:gd name="T22" fmla="*/ 46 w 112"/>
                <a:gd name="T23" fmla="*/ 24 h 98"/>
                <a:gd name="T24" fmla="*/ 50 w 112"/>
                <a:gd name="T25" fmla="*/ 16 h 98"/>
                <a:gd name="T26" fmla="*/ 52 w 112"/>
                <a:gd name="T27" fmla="*/ 10 h 98"/>
                <a:gd name="T28" fmla="*/ 56 w 112"/>
                <a:gd name="T29" fmla="*/ 4 h 98"/>
                <a:gd name="T30" fmla="*/ 66 w 112"/>
                <a:gd name="T31" fmla="*/ 0 h 98"/>
                <a:gd name="T32" fmla="*/ 112 w 112"/>
                <a:gd name="T33" fmla="*/ 20 h 98"/>
                <a:gd name="T34" fmla="*/ 88 w 112"/>
                <a:gd name="T35" fmla="*/ 20 h 98"/>
                <a:gd name="T36" fmla="*/ 86 w 112"/>
                <a:gd name="T37" fmla="*/ 18 h 98"/>
                <a:gd name="T38" fmla="*/ 82 w 112"/>
                <a:gd name="T39" fmla="*/ 20 h 98"/>
                <a:gd name="T40" fmla="*/ 82 w 112"/>
                <a:gd name="T41" fmla="*/ 26 h 98"/>
                <a:gd name="T42" fmla="*/ 80 w 112"/>
                <a:gd name="T43" fmla="*/ 38 h 98"/>
                <a:gd name="T44" fmla="*/ 80 w 112"/>
                <a:gd name="T45" fmla="*/ 50 h 98"/>
                <a:gd name="T46" fmla="*/ 80 w 112"/>
                <a:gd name="T47" fmla="*/ 54 h 98"/>
                <a:gd name="T48" fmla="*/ 80 w 112"/>
                <a:gd name="T49" fmla="*/ 56 h 98"/>
                <a:gd name="T50" fmla="*/ 78 w 112"/>
                <a:gd name="T51" fmla="*/ 60 h 98"/>
                <a:gd name="T52" fmla="*/ 76 w 112"/>
                <a:gd name="T53" fmla="*/ 60 h 98"/>
                <a:gd name="T54" fmla="*/ 72 w 112"/>
                <a:gd name="T55" fmla="*/ 60 h 98"/>
                <a:gd name="T56" fmla="*/ 66 w 112"/>
                <a:gd name="T57" fmla="*/ 60 h 98"/>
                <a:gd name="T58" fmla="*/ 62 w 112"/>
                <a:gd name="T59" fmla="*/ 64 h 98"/>
                <a:gd name="T60" fmla="*/ 60 w 112"/>
                <a:gd name="T61" fmla="*/ 74 h 98"/>
                <a:gd name="T62" fmla="*/ 0 w 112"/>
                <a:gd name="T63" fmla="*/ 94 h 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
                <a:gd name="T97" fmla="*/ 0 h 98"/>
                <a:gd name="T98" fmla="*/ 112 w 112"/>
                <a:gd name="T99" fmla="*/ 98 h 9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 h="98">
                  <a:moveTo>
                    <a:pt x="0" y="94"/>
                  </a:moveTo>
                  <a:lnTo>
                    <a:pt x="0" y="90"/>
                  </a:lnTo>
                  <a:lnTo>
                    <a:pt x="0" y="86"/>
                  </a:lnTo>
                  <a:lnTo>
                    <a:pt x="2" y="82"/>
                  </a:lnTo>
                  <a:lnTo>
                    <a:pt x="4" y="78"/>
                  </a:lnTo>
                  <a:lnTo>
                    <a:pt x="6" y="74"/>
                  </a:lnTo>
                  <a:lnTo>
                    <a:pt x="10" y="70"/>
                  </a:lnTo>
                  <a:lnTo>
                    <a:pt x="16" y="68"/>
                  </a:lnTo>
                  <a:lnTo>
                    <a:pt x="22" y="66"/>
                  </a:lnTo>
                  <a:lnTo>
                    <a:pt x="28" y="64"/>
                  </a:lnTo>
                  <a:lnTo>
                    <a:pt x="32" y="62"/>
                  </a:lnTo>
                  <a:lnTo>
                    <a:pt x="32" y="60"/>
                  </a:lnTo>
                  <a:lnTo>
                    <a:pt x="32" y="58"/>
                  </a:lnTo>
                  <a:lnTo>
                    <a:pt x="32" y="56"/>
                  </a:lnTo>
                  <a:lnTo>
                    <a:pt x="30" y="54"/>
                  </a:lnTo>
                  <a:lnTo>
                    <a:pt x="28" y="54"/>
                  </a:lnTo>
                  <a:lnTo>
                    <a:pt x="24" y="42"/>
                  </a:lnTo>
                  <a:lnTo>
                    <a:pt x="28" y="36"/>
                  </a:lnTo>
                  <a:lnTo>
                    <a:pt x="30" y="32"/>
                  </a:lnTo>
                  <a:lnTo>
                    <a:pt x="36" y="28"/>
                  </a:lnTo>
                  <a:lnTo>
                    <a:pt x="40" y="26"/>
                  </a:lnTo>
                  <a:lnTo>
                    <a:pt x="44" y="24"/>
                  </a:lnTo>
                  <a:lnTo>
                    <a:pt x="46" y="24"/>
                  </a:lnTo>
                  <a:lnTo>
                    <a:pt x="48" y="24"/>
                  </a:lnTo>
                  <a:lnTo>
                    <a:pt x="50" y="16"/>
                  </a:lnTo>
                  <a:lnTo>
                    <a:pt x="52" y="12"/>
                  </a:lnTo>
                  <a:lnTo>
                    <a:pt x="52" y="10"/>
                  </a:lnTo>
                  <a:lnTo>
                    <a:pt x="54" y="10"/>
                  </a:lnTo>
                  <a:lnTo>
                    <a:pt x="56" y="4"/>
                  </a:lnTo>
                  <a:lnTo>
                    <a:pt x="60" y="0"/>
                  </a:lnTo>
                  <a:lnTo>
                    <a:pt x="66" y="0"/>
                  </a:lnTo>
                  <a:lnTo>
                    <a:pt x="112" y="6"/>
                  </a:lnTo>
                  <a:lnTo>
                    <a:pt x="112" y="20"/>
                  </a:lnTo>
                  <a:lnTo>
                    <a:pt x="88" y="20"/>
                  </a:lnTo>
                  <a:lnTo>
                    <a:pt x="86" y="18"/>
                  </a:lnTo>
                  <a:lnTo>
                    <a:pt x="84" y="18"/>
                  </a:lnTo>
                  <a:lnTo>
                    <a:pt x="82" y="20"/>
                  </a:lnTo>
                  <a:lnTo>
                    <a:pt x="82" y="22"/>
                  </a:lnTo>
                  <a:lnTo>
                    <a:pt x="82" y="26"/>
                  </a:lnTo>
                  <a:lnTo>
                    <a:pt x="82" y="30"/>
                  </a:lnTo>
                  <a:lnTo>
                    <a:pt x="80" y="38"/>
                  </a:lnTo>
                  <a:lnTo>
                    <a:pt x="80" y="44"/>
                  </a:lnTo>
                  <a:lnTo>
                    <a:pt x="80" y="50"/>
                  </a:lnTo>
                  <a:lnTo>
                    <a:pt x="80" y="54"/>
                  </a:lnTo>
                  <a:lnTo>
                    <a:pt x="80" y="56"/>
                  </a:lnTo>
                  <a:lnTo>
                    <a:pt x="80" y="58"/>
                  </a:lnTo>
                  <a:lnTo>
                    <a:pt x="78" y="60"/>
                  </a:lnTo>
                  <a:lnTo>
                    <a:pt x="76" y="60"/>
                  </a:lnTo>
                  <a:lnTo>
                    <a:pt x="74" y="60"/>
                  </a:lnTo>
                  <a:lnTo>
                    <a:pt x="72" y="60"/>
                  </a:lnTo>
                  <a:lnTo>
                    <a:pt x="70" y="60"/>
                  </a:lnTo>
                  <a:lnTo>
                    <a:pt x="66" y="60"/>
                  </a:lnTo>
                  <a:lnTo>
                    <a:pt x="64" y="62"/>
                  </a:lnTo>
                  <a:lnTo>
                    <a:pt x="62" y="64"/>
                  </a:lnTo>
                  <a:lnTo>
                    <a:pt x="60" y="68"/>
                  </a:lnTo>
                  <a:lnTo>
                    <a:pt x="60" y="74"/>
                  </a:lnTo>
                  <a:lnTo>
                    <a:pt x="58" y="98"/>
                  </a:lnTo>
                  <a:lnTo>
                    <a:pt x="0" y="9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3" name="Freeform 262"/>
            <p:cNvSpPr>
              <a:spLocks noChangeArrowheads="1"/>
            </p:cNvSpPr>
            <p:nvPr/>
          </p:nvSpPr>
          <p:spPr bwMode="auto">
            <a:xfrm>
              <a:off x="0" y="1370"/>
              <a:ext cx="158" cy="181"/>
            </a:xfrm>
            <a:custGeom>
              <a:avLst/>
              <a:gdLst>
                <a:gd name="T0" fmla="*/ 4 w 158"/>
                <a:gd name="T1" fmla="*/ 158 h 182"/>
                <a:gd name="T2" fmla="*/ 10 w 158"/>
                <a:gd name="T3" fmla="*/ 150 h 182"/>
                <a:gd name="T4" fmla="*/ 14 w 158"/>
                <a:gd name="T5" fmla="*/ 146 h 182"/>
                <a:gd name="T6" fmla="*/ 18 w 158"/>
                <a:gd name="T7" fmla="*/ 142 h 182"/>
                <a:gd name="T8" fmla="*/ 18 w 158"/>
                <a:gd name="T9" fmla="*/ 132 h 182"/>
                <a:gd name="T10" fmla="*/ 14 w 158"/>
                <a:gd name="T11" fmla="*/ 124 h 182"/>
                <a:gd name="T12" fmla="*/ 12 w 158"/>
                <a:gd name="T13" fmla="*/ 120 h 182"/>
                <a:gd name="T14" fmla="*/ 16 w 158"/>
                <a:gd name="T15" fmla="*/ 96 h 182"/>
                <a:gd name="T16" fmla="*/ 14 w 158"/>
                <a:gd name="T17" fmla="*/ 88 h 182"/>
                <a:gd name="T18" fmla="*/ 66 w 158"/>
                <a:gd name="T19" fmla="*/ 68 h 182"/>
                <a:gd name="T20" fmla="*/ 68 w 158"/>
                <a:gd name="T21" fmla="*/ 58 h 182"/>
                <a:gd name="T22" fmla="*/ 72 w 158"/>
                <a:gd name="T23" fmla="*/ 54 h 182"/>
                <a:gd name="T24" fmla="*/ 78 w 158"/>
                <a:gd name="T25" fmla="*/ 54 h 182"/>
                <a:gd name="T26" fmla="*/ 82 w 158"/>
                <a:gd name="T27" fmla="*/ 54 h 182"/>
                <a:gd name="T28" fmla="*/ 84 w 158"/>
                <a:gd name="T29" fmla="*/ 54 h 182"/>
                <a:gd name="T30" fmla="*/ 86 w 158"/>
                <a:gd name="T31" fmla="*/ 50 h 182"/>
                <a:gd name="T32" fmla="*/ 86 w 158"/>
                <a:gd name="T33" fmla="*/ 48 h 182"/>
                <a:gd name="T34" fmla="*/ 86 w 158"/>
                <a:gd name="T35" fmla="*/ 44 h 182"/>
                <a:gd name="T36" fmla="*/ 86 w 158"/>
                <a:gd name="T37" fmla="*/ 32 h 182"/>
                <a:gd name="T38" fmla="*/ 88 w 158"/>
                <a:gd name="T39" fmla="*/ 20 h 182"/>
                <a:gd name="T40" fmla="*/ 88 w 158"/>
                <a:gd name="T41" fmla="*/ 14 h 182"/>
                <a:gd name="T42" fmla="*/ 92 w 158"/>
                <a:gd name="T43" fmla="*/ 12 h 182"/>
                <a:gd name="T44" fmla="*/ 94 w 158"/>
                <a:gd name="T45" fmla="*/ 14 h 182"/>
                <a:gd name="T46" fmla="*/ 118 w 158"/>
                <a:gd name="T47" fmla="*/ 14 h 182"/>
                <a:gd name="T48" fmla="*/ 118 w 158"/>
                <a:gd name="T49" fmla="*/ 0 h 182"/>
                <a:gd name="T50" fmla="*/ 138 w 158"/>
                <a:gd name="T51" fmla="*/ 28 h 182"/>
                <a:gd name="T52" fmla="*/ 138 w 158"/>
                <a:gd name="T53" fmla="*/ 28 h 182"/>
                <a:gd name="T54" fmla="*/ 136 w 158"/>
                <a:gd name="T55" fmla="*/ 30 h 182"/>
                <a:gd name="T56" fmla="*/ 142 w 158"/>
                <a:gd name="T57" fmla="*/ 142 h 182"/>
                <a:gd name="T58" fmla="*/ 144 w 158"/>
                <a:gd name="T59" fmla="*/ 146 h 182"/>
                <a:gd name="T60" fmla="*/ 146 w 158"/>
                <a:gd name="T61" fmla="*/ 152 h 182"/>
                <a:gd name="T62" fmla="*/ 140 w 158"/>
                <a:gd name="T63" fmla="*/ 164 h 182"/>
                <a:gd name="T64" fmla="*/ 88 w 158"/>
                <a:gd name="T65" fmla="*/ 158 h 182"/>
                <a:gd name="T66" fmla="*/ 84 w 158"/>
                <a:gd name="T67" fmla="*/ 162 h 182"/>
                <a:gd name="T68" fmla="*/ 82 w 158"/>
                <a:gd name="T69" fmla="*/ 162 h 182"/>
                <a:gd name="T70" fmla="*/ 80 w 158"/>
                <a:gd name="T71" fmla="*/ 160 h 182"/>
                <a:gd name="T72" fmla="*/ 76 w 158"/>
                <a:gd name="T73" fmla="*/ 162 h 182"/>
                <a:gd name="T74" fmla="*/ 76 w 158"/>
                <a:gd name="T75" fmla="*/ 166 h 182"/>
                <a:gd name="T76" fmla="*/ 76 w 158"/>
                <a:gd name="T77" fmla="*/ 170 h 182"/>
                <a:gd name="T78" fmla="*/ 72 w 158"/>
                <a:gd name="T79" fmla="*/ 172 h 182"/>
                <a:gd name="T80" fmla="*/ 70 w 158"/>
                <a:gd name="T81" fmla="*/ 176 h 182"/>
                <a:gd name="T82" fmla="*/ 66 w 158"/>
                <a:gd name="T83" fmla="*/ 182 h 182"/>
                <a:gd name="T84" fmla="*/ 62 w 158"/>
                <a:gd name="T85" fmla="*/ 182 h 182"/>
                <a:gd name="T86" fmla="*/ 60 w 158"/>
                <a:gd name="T87" fmla="*/ 178 h 182"/>
                <a:gd name="T88" fmla="*/ 54 w 158"/>
                <a:gd name="T89" fmla="*/ 178 h 182"/>
                <a:gd name="T90" fmla="*/ 46 w 158"/>
                <a:gd name="T91" fmla="*/ 172 h 182"/>
                <a:gd name="T92" fmla="*/ 42 w 158"/>
                <a:gd name="T93" fmla="*/ 166 h 182"/>
                <a:gd name="T94" fmla="*/ 36 w 158"/>
                <a:gd name="T95" fmla="*/ 160 h 182"/>
                <a:gd name="T96" fmla="*/ 26 w 158"/>
                <a:gd name="T97" fmla="*/ 156 h 182"/>
                <a:gd name="T98" fmla="*/ 0 w 158"/>
                <a:gd name="T99" fmla="*/ 164 h 1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8"/>
                <a:gd name="T151" fmla="*/ 0 h 182"/>
                <a:gd name="T152" fmla="*/ 158 w 158"/>
                <a:gd name="T153" fmla="*/ 182 h 1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8" h="182">
                  <a:moveTo>
                    <a:pt x="0" y="164"/>
                  </a:moveTo>
                  <a:lnTo>
                    <a:pt x="4" y="158"/>
                  </a:lnTo>
                  <a:lnTo>
                    <a:pt x="6" y="154"/>
                  </a:lnTo>
                  <a:lnTo>
                    <a:pt x="10" y="150"/>
                  </a:lnTo>
                  <a:lnTo>
                    <a:pt x="12" y="148"/>
                  </a:lnTo>
                  <a:lnTo>
                    <a:pt x="14" y="146"/>
                  </a:lnTo>
                  <a:lnTo>
                    <a:pt x="16" y="146"/>
                  </a:lnTo>
                  <a:lnTo>
                    <a:pt x="18" y="142"/>
                  </a:lnTo>
                  <a:lnTo>
                    <a:pt x="18" y="138"/>
                  </a:lnTo>
                  <a:lnTo>
                    <a:pt x="18" y="132"/>
                  </a:lnTo>
                  <a:lnTo>
                    <a:pt x="16" y="128"/>
                  </a:lnTo>
                  <a:lnTo>
                    <a:pt x="14" y="124"/>
                  </a:lnTo>
                  <a:lnTo>
                    <a:pt x="12" y="122"/>
                  </a:lnTo>
                  <a:lnTo>
                    <a:pt x="12" y="120"/>
                  </a:lnTo>
                  <a:lnTo>
                    <a:pt x="6" y="110"/>
                  </a:lnTo>
                  <a:lnTo>
                    <a:pt x="16" y="96"/>
                  </a:lnTo>
                  <a:lnTo>
                    <a:pt x="6" y="88"/>
                  </a:lnTo>
                  <a:lnTo>
                    <a:pt x="14" y="88"/>
                  </a:lnTo>
                  <a:lnTo>
                    <a:pt x="64" y="92"/>
                  </a:lnTo>
                  <a:lnTo>
                    <a:pt x="66" y="68"/>
                  </a:lnTo>
                  <a:lnTo>
                    <a:pt x="66" y="62"/>
                  </a:lnTo>
                  <a:lnTo>
                    <a:pt x="68" y="58"/>
                  </a:lnTo>
                  <a:lnTo>
                    <a:pt x="70" y="56"/>
                  </a:lnTo>
                  <a:lnTo>
                    <a:pt x="72" y="54"/>
                  </a:lnTo>
                  <a:lnTo>
                    <a:pt x="76" y="54"/>
                  </a:lnTo>
                  <a:lnTo>
                    <a:pt x="78" y="54"/>
                  </a:lnTo>
                  <a:lnTo>
                    <a:pt x="80" y="54"/>
                  </a:lnTo>
                  <a:lnTo>
                    <a:pt x="82" y="54"/>
                  </a:lnTo>
                  <a:lnTo>
                    <a:pt x="84" y="54"/>
                  </a:lnTo>
                  <a:lnTo>
                    <a:pt x="86" y="52"/>
                  </a:lnTo>
                  <a:lnTo>
                    <a:pt x="86" y="50"/>
                  </a:lnTo>
                  <a:lnTo>
                    <a:pt x="86" y="48"/>
                  </a:lnTo>
                  <a:lnTo>
                    <a:pt x="86" y="44"/>
                  </a:lnTo>
                  <a:lnTo>
                    <a:pt x="86" y="38"/>
                  </a:lnTo>
                  <a:lnTo>
                    <a:pt x="86" y="32"/>
                  </a:lnTo>
                  <a:lnTo>
                    <a:pt x="88" y="24"/>
                  </a:lnTo>
                  <a:lnTo>
                    <a:pt x="88" y="20"/>
                  </a:lnTo>
                  <a:lnTo>
                    <a:pt x="88" y="16"/>
                  </a:lnTo>
                  <a:lnTo>
                    <a:pt x="88" y="14"/>
                  </a:lnTo>
                  <a:lnTo>
                    <a:pt x="90" y="12"/>
                  </a:lnTo>
                  <a:lnTo>
                    <a:pt x="92" y="12"/>
                  </a:lnTo>
                  <a:lnTo>
                    <a:pt x="94" y="14"/>
                  </a:lnTo>
                  <a:lnTo>
                    <a:pt x="118" y="14"/>
                  </a:lnTo>
                  <a:lnTo>
                    <a:pt x="118" y="4"/>
                  </a:lnTo>
                  <a:lnTo>
                    <a:pt x="118" y="0"/>
                  </a:lnTo>
                  <a:lnTo>
                    <a:pt x="158" y="28"/>
                  </a:lnTo>
                  <a:lnTo>
                    <a:pt x="138" y="28"/>
                  </a:lnTo>
                  <a:lnTo>
                    <a:pt x="136" y="28"/>
                  </a:lnTo>
                  <a:lnTo>
                    <a:pt x="136" y="30"/>
                  </a:lnTo>
                  <a:lnTo>
                    <a:pt x="136" y="32"/>
                  </a:lnTo>
                  <a:lnTo>
                    <a:pt x="142" y="142"/>
                  </a:lnTo>
                  <a:lnTo>
                    <a:pt x="144" y="146"/>
                  </a:lnTo>
                  <a:lnTo>
                    <a:pt x="144" y="148"/>
                  </a:lnTo>
                  <a:lnTo>
                    <a:pt x="146" y="152"/>
                  </a:lnTo>
                  <a:lnTo>
                    <a:pt x="146" y="156"/>
                  </a:lnTo>
                  <a:lnTo>
                    <a:pt x="140" y="164"/>
                  </a:lnTo>
                  <a:lnTo>
                    <a:pt x="88" y="158"/>
                  </a:lnTo>
                  <a:lnTo>
                    <a:pt x="86" y="160"/>
                  </a:lnTo>
                  <a:lnTo>
                    <a:pt x="84" y="162"/>
                  </a:lnTo>
                  <a:lnTo>
                    <a:pt x="82" y="162"/>
                  </a:lnTo>
                  <a:lnTo>
                    <a:pt x="80" y="160"/>
                  </a:lnTo>
                  <a:lnTo>
                    <a:pt x="78" y="160"/>
                  </a:lnTo>
                  <a:lnTo>
                    <a:pt x="76" y="162"/>
                  </a:lnTo>
                  <a:lnTo>
                    <a:pt x="76" y="166"/>
                  </a:lnTo>
                  <a:lnTo>
                    <a:pt x="76" y="168"/>
                  </a:lnTo>
                  <a:lnTo>
                    <a:pt x="76" y="170"/>
                  </a:lnTo>
                  <a:lnTo>
                    <a:pt x="74" y="172"/>
                  </a:lnTo>
                  <a:lnTo>
                    <a:pt x="72" y="172"/>
                  </a:lnTo>
                  <a:lnTo>
                    <a:pt x="72" y="174"/>
                  </a:lnTo>
                  <a:lnTo>
                    <a:pt x="70" y="176"/>
                  </a:lnTo>
                  <a:lnTo>
                    <a:pt x="68" y="178"/>
                  </a:lnTo>
                  <a:lnTo>
                    <a:pt x="66" y="182"/>
                  </a:lnTo>
                  <a:lnTo>
                    <a:pt x="64" y="182"/>
                  </a:lnTo>
                  <a:lnTo>
                    <a:pt x="62" y="182"/>
                  </a:lnTo>
                  <a:lnTo>
                    <a:pt x="62" y="180"/>
                  </a:lnTo>
                  <a:lnTo>
                    <a:pt x="60" y="178"/>
                  </a:lnTo>
                  <a:lnTo>
                    <a:pt x="56" y="178"/>
                  </a:lnTo>
                  <a:lnTo>
                    <a:pt x="54" y="178"/>
                  </a:lnTo>
                  <a:lnTo>
                    <a:pt x="50" y="176"/>
                  </a:lnTo>
                  <a:lnTo>
                    <a:pt x="46" y="172"/>
                  </a:lnTo>
                  <a:lnTo>
                    <a:pt x="44" y="166"/>
                  </a:lnTo>
                  <a:lnTo>
                    <a:pt x="42" y="166"/>
                  </a:lnTo>
                  <a:lnTo>
                    <a:pt x="40" y="162"/>
                  </a:lnTo>
                  <a:lnTo>
                    <a:pt x="36" y="160"/>
                  </a:lnTo>
                  <a:lnTo>
                    <a:pt x="32" y="158"/>
                  </a:lnTo>
                  <a:lnTo>
                    <a:pt x="26" y="156"/>
                  </a:lnTo>
                  <a:lnTo>
                    <a:pt x="20" y="156"/>
                  </a:lnTo>
                  <a:lnTo>
                    <a:pt x="0" y="16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4" name="Freeform 263"/>
            <p:cNvSpPr>
              <a:spLocks noChangeArrowheads="1"/>
            </p:cNvSpPr>
            <p:nvPr/>
          </p:nvSpPr>
          <p:spPr bwMode="auto">
            <a:xfrm>
              <a:off x="14" y="1568"/>
              <a:ext cx="40" cy="28"/>
            </a:xfrm>
            <a:custGeom>
              <a:avLst/>
              <a:gdLst>
                <a:gd name="T0" fmla="*/ 24 w 40"/>
                <a:gd name="T1" fmla="*/ 0 h 28"/>
                <a:gd name="T2" fmla="*/ 24 w 40"/>
                <a:gd name="T3" fmla="*/ 0 h 28"/>
                <a:gd name="T4" fmla="*/ 22 w 40"/>
                <a:gd name="T5" fmla="*/ 0 h 28"/>
                <a:gd name="T6" fmla="*/ 20 w 40"/>
                <a:gd name="T7" fmla="*/ 0 h 28"/>
                <a:gd name="T8" fmla="*/ 18 w 40"/>
                <a:gd name="T9" fmla="*/ 2 h 28"/>
                <a:gd name="T10" fmla="*/ 14 w 40"/>
                <a:gd name="T11" fmla="*/ 2 h 28"/>
                <a:gd name="T12" fmla="*/ 8 w 40"/>
                <a:gd name="T13" fmla="*/ 4 h 28"/>
                <a:gd name="T14" fmla="*/ 0 w 40"/>
                <a:gd name="T15" fmla="*/ 8 h 28"/>
                <a:gd name="T16" fmla="*/ 0 w 40"/>
                <a:gd name="T17" fmla="*/ 8 h 28"/>
                <a:gd name="T18" fmla="*/ 2 w 40"/>
                <a:gd name="T19" fmla="*/ 12 h 28"/>
                <a:gd name="T20" fmla="*/ 6 w 40"/>
                <a:gd name="T21" fmla="*/ 16 h 28"/>
                <a:gd name="T22" fmla="*/ 10 w 40"/>
                <a:gd name="T23" fmla="*/ 22 h 28"/>
                <a:gd name="T24" fmla="*/ 16 w 40"/>
                <a:gd name="T25" fmla="*/ 28 h 28"/>
                <a:gd name="T26" fmla="*/ 18 w 40"/>
                <a:gd name="T27" fmla="*/ 28 h 28"/>
                <a:gd name="T28" fmla="*/ 20 w 40"/>
                <a:gd name="T29" fmla="*/ 26 h 28"/>
                <a:gd name="T30" fmla="*/ 24 w 40"/>
                <a:gd name="T31" fmla="*/ 26 h 28"/>
                <a:gd name="T32" fmla="*/ 28 w 40"/>
                <a:gd name="T33" fmla="*/ 24 h 28"/>
                <a:gd name="T34" fmla="*/ 32 w 40"/>
                <a:gd name="T35" fmla="*/ 22 h 28"/>
                <a:gd name="T36" fmla="*/ 36 w 40"/>
                <a:gd name="T37" fmla="*/ 22 h 28"/>
                <a:gd name="T38" fmla="*/ 38 w 40"/>
                <a:gd name="T39" fmla="*/ 20 h 28"/>
                <a:gd name="T40" fmla="*/ 38 w 40"/>
                <a:gd name="T41" fmla="*/ 16 h 28"/>
                <a:gd name="T42" fmla="*/ 40 w 40"/>
                <a:gd name="T43" fmla="*/ 16 h 28"/>
                <a:gd name="T44" fmla="*/ 38 w 40"/>
                <a:gd name="T45" fmla="*/ 8 h 28"/>
                <a:gd name="T46" fmla="*/ 38 w 40"/>
                <a:gd name="T47" fmla="*/ 2 h 28"/>
                <a:gd name="T48" fmla="*/ 24 w 40"/>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28"/>
                <a:gd name="T77" fmla="*/ 40 w 40"/>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28">
                  <a:moveTo>
                    <a:pt x="24" y="0"/>
                  </a:moveTo>
                  <a:lnTo>
                    <a:pt x="24" y="0"/>
                  </a:lnTo>
                  <a:lnTo>
                    <a:pt x="22" y="0"/>
                  </a:lnTo>
                  <a:lnTo>
                    <a:pt x="20" y="0"/>
                  </a:lnTo>
                  <a:lnTo>
                    <a:pt x="18" y="2"/>
                  </a:lnTo>
                  <a:lnTo>
                    <a:pt x="14" y="2"/>
                  </a:lnTo>
                  <a:lnTo>
                    <a:pt x="8" y="4"/>
                  </a:lnTo>
                  <a:lnTo>
                    <a:pt x="0" y="8"/>
                  </a:lnTo>
                  <a:lnTo>
                    <a:pt x="2" y="12"/>
                  </a:lnTo>
                  <a:lnTo>
                    <a:pt x="6" y="16"/>
                  </a:lnTo>
                  <a:lnTo>
                    <a:pt x="10" y="22"/>
                  </a:lnTo>
                  <a:lnTo>
                    <a:pt x="16" y="28"/>
                  </a:lnTo>
                  <a:lnTo>
                    <a:pt x="18" y="28"/>
                  </a:lnTo>
                  <a:lnTo>
                    <a:pt x="20" y="26"/>
                  </a:lnTo>
                  <a:lnTo>
                    <a:pt x="24" y="26"/>
                  </a:lnTo>
                  <a:lnTo>
                    <a:pt x="28" y="24"/>
                  </a:lnTo>
                  <a:lnTo>
                    <a:pt x="32" y="22"/>
                  </a:lnTo>
                  <a:lnTo>
                    <a:pt x="36" y="22"/>
                  </a:lnTo>
                  <a:lnTo>
                    <a:pt x="38" y="20"/>
                  </a:lnTo>
                  <a:lnTo>
                    <a:pt x="38" y="16"/>
                  </a:lnTo>
                  <a:lnTo>
                    <a:pt x="40" y="16"/>
                  </a:lnTo>
                  <a:lnTo>
                    <a:pt x="38" y="8"/>
                  </a:lnTo>
                  <a:lnTo>
                    <a:pt x="38" y="2"/>
                  </a:lnTo>
                  <a:lnTo>
                    <a:pt x="2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5" name="Freeform 264"/>
            <p:cNvSpPr>
              <a:spLocks noChangeArrowheads="1"/>
            </p:cNvSpPr>
            <p:nvPr/>
          </p:nvSpPr>
          <p:spPr bwMode="auto">
            <a:xfrm>
              <a:off x="0" y="1526"/>
              <a:ext cx="66" cy="50"/>
            </a:xfrm>
            <a:custGeom>
              <a:avLst/>
              <a:gdLst>
                <a:gd name="T0" fmla="*/ 2 w 66"/>
                <a:gd name="T1" fmla="*/ 30 h 50"/>
                <a:gd name="T2" fmla="*/ 2 w 66"/>
                <a:gd name="T3" fmla="*/ 22 h 50"/>
                <a:gd name="T4" fmla="*/ 0 w 66"/>
                <a:gd name="T5" fmla="*/ 16 h 50"/>
                <a:gd name="T6" fmla="*/ 0 w 66"/>
                <a:gd name="T7" fmla="*/ 10 h 50"/>
                <a:gd name="T8" fmla="*/ 0 w 66"/>
                <a:gd name="T9" fmla="*/ 6 h 50"/>
                <a:gd name="T10" fmla="*/ 2 w 66"/>
                <a:gd name="T11" fmla="*/ 6 h 50"/>
                <a:gd name="T12" fmla="*/ 2 w 66"/>
                <a:gd name="T13" fmla="*/ 6 h 50"/>
                <a:gd name="T14" fmla="*/ 2 w 66"/>
                <a:gd name="T15" fmla="*/ 6 h 50"/>
                <a:gd name="T16" fmla="*/ 20 w 66"/>
                <a:gd name="T17" fmla="*/ 0 h 50"/>
                <a:gd name="T18" fmla="*/ 26 w 66"/>
                <a:gd name="T19" fmla="*/ 0 h 50"/>
                <a:gd name="T20" fmla="*/ 32 w 66"/>
                <a:gd name="T21" fmla="*/ 2 h 50"/>
                <a:gd name="T22" fmla="*/ 38 w 66"/>
                <a:gd name="T23" fmla="*/ 4 h 50"/>
                <a:gd name="T24" fmla="*/ 40 w 66"/>
                <a:gd name="T25" fmla="*/ 8 h 50"/>
                <a:gd name="T26" fmla="*/ 42 w 66"/>
                <a:gd name="T27" fmla="*/ 10 h 50"/>
                <a:gd name="T28" fmla="*/ 44 w 66"/>
                <a:gd name="T29" fmla="*/ 10 h 50"/>
                <a:gd name="T30" fmla="*/ 46 w 66"/>
                <a:gd name="T31" fmla="*/ 14 h 50"/>
                <a:gd name="T32" fmla="*/ 48 w 66"/>
                <a:gd name="T33" fmla="*/ 18 h 50"/>
                <a:gd name="T34" fmla="*/ 50 w 66"/>
                <a:gd name="T35" fmla="*/ 20 h 50"/>
                <a:gd name="T36" fmla="*/ 50 w 66"/>
                <a:gd name="T37" fmla="*/ 20 h 50"/>
                <a:gd name="T38" fmla="*/ 50 w 66"/>
                <a:gd name="T39" fmla="*/ 20 h 50"/>
                <a:gd name="T40" fmla="*/ 56 w 66"/>
                <a:gd name="T41" fmla="*/ 22 h 50"/>
                <a:gd name="T42" fmla="*/ 60 w 66"/>
                <a:gd name="T43" fmla="*/ 24 h 50"/>
                <a:gd name="T44" fmla="*/ 62 w 66"/>
                <a:gd name="T45" fmla="*/ 26 h 50"/>
                <a:gd name="T46" fmla="*/ 64 w 66"/>
                <a:gd name="T47" fmla="*/ 26 h 50"/>
                <a:gd name="T48" fmla="*/ 64 w 66"/>
                <a:gd name="T49" fmla="*/ 26 h 50"/>
                <a:gd name="T50" fmla="*/ 64 w 66"/>
                <a:gd name="T51" fmla="*/ 30 h 50"/>
                <a:gd name="T52" fmla="*/ 64 w 66"/>
                <a:gd name="T53" fmla="*/ 32 h 50"/>
                <a:gd name="T54" fmla="*/ 64 w 66"/>
                <a:gd name="T55" fmla="*/ 36 h 50"/>
                <a:gd name="T56" fmla="*/ 66 w 66"/>
                <a:gd name="T57" fmla="*/ 42 h 50"/>
                <a:gd name="T58" fmla="*/ 66 w 66"/>
                <a:gd name="T59" fmla="*/ 44 h 50"/>
                <a:gd name="T60" fmla="*/ 66 w 66"/>
                <a:gd name="T61" fmla="*/ 44 h 50"/>
                <a:gd name="T62" fmla="*/ 58 w 66"/>
                <a:gd name="T63" fmla="*/ 44 h 50"/>
                <a:gd name="T64" fmla="*/ 50 w 66"/>
                <a:gd name="T65" fmla="*/ 44 h 50"/>
                <a:gd name="T66" fmla="*/ 44 w 66"/>
                <a:gd name="T67" fmla="*/ 44 h 50"/>
                <a:gd name="T68" fmla="*/ 40 w 66"/>
                <a:gd name="T69" fmla="*/ 44 h 50"/>
                <a:gd name="T70" fmla="*/ 38 w 66"/>
                <a:gd name="T71" fmla="*/ 42 h 50"/>
                <a:gd name="T72" fmla="*/ 34 w 66"/>
                <a:gd name="T73" fmla="*/ 42 h 50"/>
                <a:gd name="T74" fmla="*/ 30 w 66"/>
                <a:gd name="T75" fmla="*/ 44 h 50"/>
                <a:gd name="T76" fmla="*/ 26 w 66"/>
                <a:gd name="T77" fmla="*/ 44 h 50"/>
                <a:gd name="T78" fmla="*/ 22 w 66"/>
                <a:gd name="T79" fmla="*/ 46 h 50"/>
                <a:gd name="T80" fmla="*/ 18 w 66"/>
                <a:gd name="T81" fmla="*/ 48 h 50"/>
                <a:gd name="T82" fmla="*/ 16 w 66"/>
                <a:gd name="T83" fmla="*/ 48 h 50"/>
                <a:gd name="T84" fmla="*/ 14 w 66"/>
                <a:gd name="T85" fmla="*/ 50 h 50"/>
                <a:gd name="T86" fmla="*/ 12 w 66"/>
                <a:gd name="T87" fmla="*/ 46 h 50"/>
                <a:gd name="T88" fmla="*/ 10 w 66"/>
                <a:gd name="T89" fmla="*/ 44 h 50"/>
                <a:gd name="T90" fmla="*/ 8 w 66"/>
                <a:gd name="T91" fmla="*/ 42 h 50"/>
                <a:gd name="T92" fmla="*/ 6 w 66"/>
                <a:gd name="T93" fmla="*/ 40 h 50"/>
                <a:gd name="T94" fmla="*/ 4 w 66"/>
                <a:gd name="T95" fmla="*/ 36 h 50"/>
                <a:gd name="T96" fmla="*/ 2 w 66"/>
                <a:gd name="T97" fmla="*/ 30 h 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6"/>
                <a:gd name="T148" fmla="*/ 0 h 50"/>
                <a:gd name="T149" fmla="*/ 66 w 66"/>
                <a:gd name="T150" fmla="*/ 50 h 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6" h="50">
                  <a:moveTo>
                    <a:pt x="2" y="30"/>
                  </a:moveTo>
                  <a:lnTo>
                    <a:pt x="2" y="22"/>
                  </a:lnTo>
                  <a:lnTo>
                    <a:pt x="0" y="16"/>
                  </a:lnTo>
                  <a:lnTo>
                    <a:pt x="0" y="10"/>
                  </a:lnTo>
                  <a:lnTo>
                    <a:pt x="0" y="6"/>
                  </a:lnTo>
                  <a:lnTo>
                    <a:pt x="2" y="6"/>
                  </a:lnTo>
                  <a:lnTo>
                    <a:pt x="20" y="0"/>
                  </a:lnTo>
                  <a:lnTo>
                    <a:pt x="26" y="0"/>
                  </a:lnTo>
                  <a:lnTo>
                    <a:pt x="32" y="2"/>
                  </a:lnTo>
                  <a:lnTo>
                    <a:pt x="38" y="4"/>
                  </a:lnTo>
                  <a:lnTo>
                    <a:pt x="40" y="8"/>
                  </a:lnTo>
                  <a:lnTo>
                    <a:pt x="42" y="10"/>
                  </a:lnTo>
                  <a:lnTo>
                    <a:pt x="44" y="10"/>
                  </a:lnTo>
                  <a:lnTo>
                    <a:pt x="46" y="14"/>
                  </a:lnTo>
                  <a:lnTo>
                    <a:pt x="48" y="18"/>
                  </a:lnTo>
                  <a:lnTo>
                    <a:pt x="50" y="20"/>
                  </a:lnTo>
                  <a:lnTo>
                    <a:pt x="56" y="22"/>
                  </a:lnTo>
                  <a:lnTo>
                    <a:pt x="60" y="24"/>
                  </a:lnTo>
                  <a:lnTo>
                    <a:pt x="62" y="26"/>
                  </a:lnTo>
                  <a:lnTo>
                    <a:pt x="64" y="26"/>
                  </a:lnTo>
                  <a:lnTo>
                    <a:pt x="64" y="30"/>
                  </a:lnTo>
                  <a:lnTo>
                    <a:pt x="64" y="32"/>
                  </a:lnTo>
                  <a:lnTo>
                    <a:pt x="64" y="36"/>
                  </a:lnTo>
                  <a:lnTo>
                    <a:pt x="66" y="42"/>
                  </a:lnTo>
                  <a:lnTo>
                    <a:pt x="66" y="44"/>
                  </a:lnTo>
                  <a:lnTo>
                    <a:pt x="58" y="44"/>
                  </a:lnTo>
                  <a:lnTo>
                    <a:pt x="50" y="44"/>
                  </a:lnTo>
                  <a:lnTo>
                    <a:pt x="44" y="44"/>
                  </a:lnTo>
                  <a:lnTo>
                    <a:pt x="40" y="44"/>
                  </a:lnTo>
                  <a:lnTo>
                    <a:pt x="38" y="42"/>
                  </a:lnTo>
                  <a:lnTo>
                    <a:pt x="34" y="42"/>
                  </a:lnTo>
                  <a:lnTo>
                    <a:pt x="30" y="44"/>
                  </a:lnTo>
                  <a:lnTo>
                    <a:pt x="26" y="44"/>
                  </a:lnTo>
                  <a:lnTo>
                    <a:pt x="22" y="46"/>
                  </a:lnTo>
                  <a:lnTo>
                    <a:pt x="18" y="48"/>
                  </a:lnTo>
                  <a:lnTo>
                    <a:pt x="16" y="48"/>
                  </a:lnTo>
                  <a:lnTo>
                    <a:pt x="14" y="50"/>
                  </a:lnTo>
                  <a:lnTo>
                    <a:pt x="12" y="46"/>
                  </a:lnTo>
                  <a:lnTo>
                    <a:pt x="10" y="44"/>
                  </a:lnTo>
                  <a:lnTo>
                    <a:pt x="8" y="42"/>
                  </a:lnTo>
                  <a:lnTo>
                    <a:pt x="6" y="40"/>
                  </a:lnTo>
                  <a:lnTo>
                    <a:pt x="4" y="36"/>
                  </a:lnTo>
                  <a:lnTo>
                    <a:pt x="2"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6" name="Freeform 265"/>
            <p:cNvSpPr>
              <a:spLocks noChangeArrowheads="1"/>
            </p:cNvSpPr>
            <p:nvPr/>
          </p:nvSpPr>
          <p:spPr bwMode="auto">
            <a:xfrm>
              <a:off x="4" y="1546"/>
              <a:ext cx="42" cy="10"/>
            </a:xfrm>
            <a:custGeom>
              <a:avLst/>
              <a:gdLst>
                <a:gd name="T0" fmla="*/ 0 w 42"/>
                <a:gd name="T1" fmla="*/ 0 h 10"/>
                <a:gd name="T2" fmla="*/ 0 w 42"/>
                <a:gd name="T3" fmla="*/ 8 h 10"/>
                <a:gd name="T4" fmla="*/ 2 w 42"/>
                <a:gd name="T5" fmla="*/ 8 h 10"/>
                <a:gd name="T6" fmla="*/ 6 w 42"/>
                <a:gd name="T7" fmla="*/ 6 h 10"/>
                <a:gd name="T8" fmla="*/ 10 w 42"/>
                <a:gd name="T9" fmla="*/ 6 h 10"/>
                <a:gd name="T10" fmla="*/ 16 w 42"/>
                <a:gd name="T11" fmla="*/ 8 h 10"/>
                <a:gd name="T12" fmla="*/ 22 w 42"/>
                <a:gd name="T13" fmla="*/ 10 h 10"/>
                <a:gd name="T14" fmla="*/ 28 w 42"/>
                <a:gd name="T15" fmla="*/ 10 h 10"/>
                <a:gd name="T16" fmla="*/ 30 w 42"/>
                <a:gd name="T17" fmla="*/ 8 h 10"/>
                <a:gd name="T18" fmla="*/ 32 w 42"/>
                <a:gd name="T19" fmla="*/ 8 h 10"/>
                <a:gd name="T20" fmla="*/ 34 w 42"/>
                <a:gd name="T21" fmla="*/ 6 h 10"/>
                <a:gd name="T22" fmla="*/ 36 w 42"/>
                <a:gd name="T23" fmla="*/ 6 h 10"/>
                <a:gd name="T24" fmla="*/ 38 w 42"/>
                <a:gd name="T25" fmla="*/ 6 h 10"/>
                <a:gd name="T26" fmla="*/ 38 w 42"/>
                <a:gd name="T27" fmla="*/ 6 h 10"/>
                <a:gd name="T28" fmla="*/ 40 w 42"/>
                <a:gd name="T29" fmla="*/ 6 h 10"/>
                <a:gd name="T30" fmla="*/ 42 w 42"/>
                <a:gd name="T31" fmla="*/ 6 h 10"/>
                <a:gd name="T32" fmla="*/ 42 w 42"/>
                <a:gd name="T33" fmla="*/ 4 h 10"/>
                <a:gd name="T34" fmla="*/ 40 w 42"/>
                <a:gd name="T35" fmla="*/ 4 h 10"/>
                <a:gd name="T36" fmla="*/ 36 w 42"/>
                <a:gd name="T37" fmla="*/ 2 h 10"/>
                <a:gd name="T38" fmla="*/ 32 w 42"/>
                <a:gd name="T39" fmla="*/ 0 h 10"/>
                <a:gd name="T40" fmla="*/ 28 w 42"/>
                <a:gd name="T41" fmla="*/ 0 h 10"/>
                <a:gd name="T42" fmla="*/ 24 w 42"/>
                <a:gd name="T43" fmla="*/ 2 h 10"/>
                <a:gd name="T44" fmla="*/ 22 w 42"/>
                <a:gd name="T45" fmla="*/ 2 h 10"/>
                <a:gd name="T46" fmla="*/ 18 w 42"/>
                <a:gd name="T47" fmla="*/ 2 h 10"/>
                <a:gd name="T48" fmla="*/ 16 w 42"/>
                <a:gd name="T49" fmla="*/ 2 h 10"/>
                <a:gd name="T50" fmla="*/ 12 w 42"/>
                <a:gd name="T51" fmla="*/ 2 h 10"/>
                <a:gd name="T52" fmla="*/ 10 w 42"/>
                <a:gd name="T53" fmla="*/ 0 h 10"/>
                <a:gd name="T54" fmla="*/ 8 w 42"/>
                <a:gd name="T55" fmla="*/ 0 h 10"/>
                <a:gd name="T56" fmla="*/ 6 w 42"/>
                <a:gd name="T57" fmla="*/ 0 h 10"/>
                <a:gd name="T58" fmla="*/ 2 w 42"/>
                <a:gd name="T59" fmla="*/ 0 h 10"/>
                <a:gd name="T60" fmla="*/ 0 w 42"/>
                <a:gd name="T61" fmla="*/ 0 h 10"/>
                <a:gd name="T62" fmla="*/ 0 w 42"/>
                <a:gd name="T63" fmla="*/ 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
                <a:gd name="T97" fmla="*/ 0 h 10"/>
                <a:gd name="T98" fmla="*/ 42 w 42"/>
                <a:gd name="T99" fmla="*/ 10 h 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 h="10">
                  <a:moveTo>
                    <a:pt x="0" y="0"/>
                  </a:moveTo>
                  <a:lnTo>
                    <a:pt x="0" y="8"/>
                  </a:lnTo>
                  <a:lnTo>
                    <a:pt x="2" y="8"/>
                  </a:lnTo>
                  <a:lnTo>
                    <a:pt x="6" y="6"/>
                  </a:lnTo>
                  <a:lnTo>
                    <a:pt x="10" y="6"/>
                  </a:lnTo>
                  <a:lnTo>
                    <a:pt x="16" y="8"/>
                  </a:lnTo>
                  <a:lnTo>
                    <a:pt x="22" y="10"/>
                  </a:lnTo>
                  <a:lnTo>
                    <a:pt x="28" y="10"/>
                  </a:lnTo>
                  <a:lnTo>
                    <a:pt x="30" y="8"/>
                  </a:lnTo>
                  <a:lnTo>
                    <a:pt x="32" y="8"/>
                  </a:lnTo>
                  <a:lnTo>
                    <a:pt x="34" y="6"/>
                  </a:lnTo>
                  <a:lnTo>
                    <a:pt x="36" y="6"/>
                  </a:lnTo>
                  <a:lnTo>
                    <a:pt x="38" y="6"/>
                  </a:lnTo>
                  <a:lnTo>
                    <a:pt x="40" y="6"/>
                  </a:lnTo>
                  <a:lnTo>
                    <a:pt x="42" y="6"/>
                  </a:lnTo>
                  <a:lnTo>
                    <a:pt x="42" y="4"/>
                  </a:lnTo>
                  <a:lnTo>
                    <a:pt x="40" y="4"/>
                  </a:lnTo>
                  <a:lnTo>
                    <a:pt x="36" y="2"/>
                  </a:lnTo>
                  <a:lnTo>
                    <a:pt x="32" y="0"/>
                  </a:lnTo>
                  <a:lnTo>
                    <a:pt x="28" y="0"/>
                  </a:lnTo>
                  <a:lnTo>
                    <a:pt x="24" y="2"/>
                  </a:lnTo>
                  <a:lnTo>
                    <a:pt x="22" y="2"/>
                  </a:lnTo>
                  <a:lnTo>
                    <a:pt x="18" y="2"/>
                  </a:lnTo>
                  <a:lnTo>
                    <a:pt x="16" y="2"/>
                  </a:lnTo>
                  <a:lnTo>
                    <a:pt x="12" y="2"/>
                  </a:lnTo>
                  <a:lnTo>
                    <a:pt x="10" y="0"/>
                  </a:lnTo>
                  <a:lnTo>
                    <a:pt x="8" y="0"/>
                  </a:lnTo>
                  <a:lnTo>
                    <a:pt x="6" y="0"/>
                  </a:lnTo>
                  <a:lnTo>
                    <a:pt x="2" y="0"/>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7" name="Freeform 266"/>
            <p:cNvSpPr>
              <a:spLocks noChangeArrowheads="1"/>
            </p:cNvSpPr>
            <p:nvPr/>
          </p:nvSpPr>
          <p:spPr bwMode="auto">
            <a:xfrm>
              <a:off x="80" y="1630"/>
              <a:ext cx="84" cy="56"/>
            </a:xfrm>
            <a:custGeom>
              <a:avLst/>
              <a:gdLst>
                <a:gd name="T0" fmla="*/ 24 w 84"/>
                <a:gd name="T1" fmla="*/ 44 h 56"/>
                <a:gd name="T2" fmla="*/ 22 w 84"/>
                <a:gd name="T3" fmla="*/ 38 h 56"/>
                <a:gd name="T4" fmla="*/ 0 w 84"/>
                <a:gd name="T5" fmla="*/ 20 h 56"/>
                <a:gd name="T6" fmla="*/ 0 w 84"/>
                <a:gd name="T7" fmla="*/ 20 h 56"/>
                <a:gd name="T8" fmla="*/ 4 w 84"/>
                <a:gd name="T9" fmla="*/ 18 h 56"/>
                <a:gd name="T10" fmla="*/ 6 w 84"/>
                <a:gd name="T11" fmla="*/ 16 h 56"/>
                <a:gd name="T12" fmla="*/ 12 w 84"/>
                <a:gd name="T13" fmla="*/ 12 h 56"/>
                <a:gd name="T14" fmla="*/ 14 w 84"/>
                <a:gd name="T15" fmla="*/ 8 h 56"/>
                <a:gd name="T16" fmla="*/ 16 w 84"/>
                <a:gd name="T17" fmla="*/ 0 h 56"/>
                <a:gd name="T18" fmla="*/ 28 w 84"/>
                <a:gd name="T19" fmla="*/ 0 h 56"/>
                <a:gd name="T20" fmla="*/ 28 w 84"/>
                <a:gd name="T21" fmla="*/ 0 h 56"/>
                <a:gd name="T22" fmla="*/ 30 w 84"/>
                <a:gd name="T23" fmla="*/ 2 h 56"/>
                <a:gd name="T24" fmla="*/ 34 w 84"/>
                <a:gd name="T25" fmla="*/ 4 h 56"/>
                <a:gd name="T26" fmla="*/ 38 w 84"/>
                <a:gd name="T27" fmla="*/ 6 h 56"/>
                <a:gd name="T28" fmla="*/ 40 w 84"/>
                <a:gd name="T29" fmla="*/ 8 h 56"/>
                <a:gd name="T30" fmla="*/ 44 w 84"/>
                <a:gd name="T31" fmla="*/ 10 h 56"/>
                <a:gd name="T32" fmla="*/ 46 w 84"/>
                <a:gd name="T33" fmla="*/ 10 h 56"/>
                <a:gd name="T34" fmla="*/ 46 w 84"/>
                <a:gd name="T35" fmla="*/ 8 h 56"/>
                <a:gd name="T36" fmla="*/ 48 w 84"/>
                <a:gd name="T37" fmla="*/ 8 h 56"/>
                <a:gd name="T38" fmla="*/ 50 w 84"/>
                <a:gd name="T39" fmla="*/ 6 h 56"/>
                <a:gd name="T40" fmla="*/ 52 w 84"/>
                <a:gd name="T41" fmla="*/ 4 h 56"/>
                <a:gd name="T42" fmla="*/ 56 w 84"/>
                <a:gd name="T43" fmla="*/ 4 h 56"/>
                <a:gd name="T44" fmla="*/ 58 w 84"/>
                <a:gd name="T45" fmla="*/ 4 h 56"/>
                <a:gd name="T46" fmla="*/ 62 w 84"/>
                <a:gd name="T47" fmla="*/ 6 h 56"/>
                <a:gd name="T48" fmla="*/ 64 w 84"/>
                <a:gd name="T49" fmla="*/ 10 h 56"/>
                <a:gd name="T50" fmla="*/ 64 w 84"/>
                <a:gd name="T51" fmla="*/ 10 h 56"/>
                <a:gd name="T52" fmla="*/ 64 w 84"/>
                <a:gd name="T53" fmla="*/ 12 h 56"/>
                <a:gd name="T54" fmla="*/ 64 w 84"/>
                <a:gd name="T55" fmla="*/ 16 h 56"/>
                <a:gd name="T56" fmla="*/ 64 w 84"/>
                <a:gd name="T57" fmla="*/ 18 h 56"/>
                <a:gd name="T58" fmla="*/ 66 w 84"/>
                <a:gd name="T59" fmla="*/ 22 h 56"/>
                <a:gd name="T60" fmla="*/ 70 w 84"/>
                <a:gd name="T61" fmla="*/ 24 h 56"/>
                <a:gd name="T62" fmla="*/ 72 w 84"/>
                <a:gd name="T63" fmla="*/ 24 h 56"/>
                <a:gd name="T64" fmla="*/ 74 w 84"/>
                <a:gd name="T65" fmla="*/ 24 h 56"/>
                <a:gd name="T66" fmla="*/ 76 w 84"/>
                <a:gd name="T67" fmla="*/ 24 h 56"/>
                <a:gd name="T68" fmla="*/ 78 w 84"/>
                <a:gd name="T69" fmla="*/ 24 h 56"/>
                <a:gd name="T70" fmla="*/ 80 w 84"/>
                <a:gd name="T71" fmla="*/ 26 h 56"/>
                <a:gd name="T72" fmla="*/ 82 w 84"/>
                <a:gd name="T73" fmla="*/ 30 h 56"/>
                <a:gd name="T74" fmla="*/ 84 w 84"/>
                <a:gd name="T75" fmla="*/ 36 h 56"/>
                <a:gd name="T76" fmla="*/ 82 w 84"/>
                <a:gd name="T77" fmla="*/ 40 h 56"/>
                <a:gd name="T78" fmla="*/ 82 w 84"/>
                <a:gd name="T79" fmla="*/ 42 h 56"/>
                <a:gd name="T80" fmla="*/ 80 w 84"/>
                <a:gd name="T81" fmla="*/ 44 h 56"/>
                <a:gd name="T82" fmla="*/ 80 w 84"/>
                <a:gd name="T83" fmla="*/ 46 h 56"/>
                <a:gd name="T84" fmla="*/ 48 w 84"/>
                <a:gd name="T85" fmla="*/ 56 h 56"/>
                <a:gd name="T86" fmla="*/ 48 w 84"/>
                <a:gd name="T87" fmla="*/ 56 h 56"/>
                <a:gd name="T88" fmla="*/ 46 w 84"/>
                <a:gd name="T89" fmla="*/ 56 h 56"/>
                <a:gd name="T90" fmla="*/ 44 w 84"/>
                <a:gd name="T91" fmla="*/ 56 h 56"/>
                <a:gd name="T92" fmla="*/ 38 w 84"/>
                <a:gd name="T93" fmla="*/ 54 h 56"/>
                <a:gd name="T94" fmla="*/ 32 w 84"/>
                <a:gd name="T95" fmla="*/ 52 h 56"/>
                <a:gd name="T96" fmla="*/ 32 w 84"/>
                <a:gd name="T97" fmla="*/ 52 h 56"/>
                <a:gd name="T98" fmla="*/ 28 w 84"/>
                <a:gd name="T99" fmla="*/ 50 h 56"/>
                <a:gd name="T100" fmla="*/ 26 w 84"/>
                <a:gd name="T101" fmla="*/ 48 h 56"/>
                <a:gd name="T102" fmla="*/ 24 w 84"/>
                <a:gd name="T103" fmla="*/ 44 h 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4"/>
                <a:gd name="T157" fmla="*/ 0 h 56"/>
                <a:gd name="T158" fmla="*/ 84 w 84"/>
                <a:gd name="T159" fmla="*/ 56 h 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4" h="56">
                  <a:moveTo>
                    <a:pt x="24" y="44"/>
                  </a:moveTo>
                  <a:lnTo>
                    <a:pt x="22" y="38"/>
                  </a:lnTo>
                  <a:lnTo>
                    <a:pt x="0" y="20"/>
                  </a:lnTo>
                  <a:lnTo>
                    <a:pt x="4" y="18"/>
                  </a:lnTo>
                  <a:lnTo>
                    <a:pt x="6" y="16"/>
                  </a:lnTo>
                  <a:lnTo>
                    <a:pt x="12" y="12"/>
                  </a:lnTo>
                  <a:lnTo>
                    <a:pt x="14" y="8"/>
                  </a:lnTo>
                  <a:lnTo>
                    <a:pt x="16" y="0"/>
                  </a:lnTo>
                  <a:lnTo>
                    <a:pt x="28" y="0"/>
                  </a:lnTo>
                  <a:lnTo>
                    <a:pt x="30" y="2"/>
                  </a:lnTo>
                  <a:lnTo>
                    <a:pt x="34" y="4"/>
                  </a:lnTo>
                  <a:lnTo>
                    <a:pt x="38" y="6"/>
                  </a:lnTo>
                  <a:lnTo>
                    <a:pt x="40" y="8"/>
                  </a:lnTo>
                  <a:lnTo>
                    <a:pt x="44" y="10"/>
                  </a:lnTo>
                  <a:lnTo>
                    <a:pt x="46" y="10"/>
                  </a:lnTo>
                  <a:lnTo>
                    <a:pt x="46" y="8"/>
                  </a:lnTo>
                  <a:lnTo>
                    <a:pt x="48" y="8"/>
                  </a:lnTo>
                  <a:lnTo>
                    <a:pt x="50" y="6"/>
                  </a:lnTo>
                  <a:lnTo>
                    <a:pt x="52" y="4"/>
                  </a:lnTo>
                  <a:lnTo>
                    <a:pt x="56" y="4"/>
                  </a:lnTo>
                  <a:lnTo>
                    <a:pt x="58" y="4"/>
                  </a:lnTo>
                  <a:lnTo>
                    <a:pt x="62" y="6"/>
                  </a:lnTo>
                  <a:lnTo>
                    <a:pt x="64" y="10"/>
                  </a:lnTo>
                  <a:lnTo>
                    <a:pt x="64" y="12"/>
                  </a:lnTo>
                  <a:lnTo>
                    <a:pt x="64" y="16"/>
                  </a:lnTo>
                  <a:lnTo>
                    <a:pt x="64" y="18"/>
                  </a:lnTo>
                  <a:lnTo>
                    <a:pt x="66" y="22"/>
                  </a:lnTo>
                  <a:lnTo>
                    <a:pt x="70" y="24"/>
                  </a:lnTo>
                  <a:lnTo>
                    <a:pt x="72" y="24"/>
                  </a:lnTo>
                  <a:lnTo>
                    <a:pt x="74" y="24"/>
                  </a:lnTo>
                  <a:lnTo>
                    <a:pt x="76" y="24"/>
                  </a:lnTo>
                  <a:lnTo>
                    <a:pt x="78" y="24"/>
                  </a:lnTo>
                  <a:lnTo>
                    <a:pt x="80" y="26"/>
                  </a:lnTo>
                  <a:lnTo>
                    <a:pt x="82" y="30"/>
                  </a:lnTo>
                  <a:lnTo>
                    <a:pt x="84" y="36"/>
                  </a:lnTo>
                  <a:lnTo>
                    <a:pt x="82" y="40"/>
                  </a:lnTo>
                  <a:lnTo>
                    <a:pt x="82" y="42"/>
                  </a:lnTo>
                  <a:lnTo>
                    <a:pt x="80" y="44"/>
                  </a:lnTo>
                  <a:lnTo>
                    <a:pt x="80" y="46"/>
                  </a:lnTo>
                  <a:lnTo>
                    <a:pt x="48" y="56"/>
                  </a:lnTo>
                  <a:lnTo>
                    <a:pt x="46" y="56"/>
                  </a:lnTo>
                  <a:lnTo>
                    <a:pt x="44" y="56"/>
                  </a:lnTo>
                  <a:lnTo>
                    <a:pt x="38" y="54"/>
                  </a:lnTo>
                  <a:lnTo>
                    <a:pt x="32" y="52"/>
                  </a:lnTo>
                  <a:lnTo>
                    <a:pt x="28" y="50"/>
                  </a:lnTo>
                  <a:lnTo>
                    <a:pt x="26" y="48"/>
                  </a:lnTo>
                  <a:lnTo>
                    <a:pt x="24" y="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8" name="Freeform 267"/>
            <p:cNvSpPr>
              <a:spLocks noChangeArrowheads="1"/>
            </p:cNvSpPr>
            <p:nvPr/>
          </p:nvSpPr>
          <p:spPr bwMode="auto">
            <a:xfrm>
              <a:off x="62" y="1606"/>
              <a:ext cx="36" cy="43"/>
            </a:xfrm>
            <a:custGeom>
              <a:avLst/>
              <a:gdLst>
                <a:gd name="T0" fmla="*/ 0 w 36"/>
                <a:gd name="T1" fmla="*/ 18 h 44"/>
                <a:gd name="T2" fmla="*/ 0 w 36"/>
                <a:gd name="T3" fmla="*/ 16 h 44"/>
                <a:gd name="T4" fmla="*/ 0 w 36"/>
                <a:gd name="T5" fmla="*/ 14 h 44"/>
                <a:gd name="T6" fmla="*/ 0 w 36"/>
                <a:gd name="T7" fmla="*/ 12 h 44"/>
                <a:gd name="T8" fmla="*/ 2 w 36"/>
                <a:gd name="T9" fmla="*/ 8 h 44"/>
                <a:gd name="T10" fmla="*/ 4 w 36"/>
                <a:gd name="T11" fmla="*/ 6 h 44"/>
                <a:gd name="T12" fmla="*/ 8 w 36"/>
                <a:gd name="T13" fmla="*/ 2 h 44"/>
                <a:gd name="T14" fmla="*/ 14 w 36"/>
                <a:gd name="T15" fmla="*/ 0 h 44"/>
                <a:gd name="T16" fmla="*/ 18 w 36"/>
                <a:gd name="T17" fmla="*/ 0 h 44"/>
                <a:gd name="T18" fmla="*/ 20 w 36"/>
                <a:gd name="T19" fmla="*/ 0 h 44"/>
                <a:gd name="T20" fmla="*/ 24 w 36"/>
                <a:gd name="T21" fmla="*/ 0 h 44"/>
                <a:gd name="T22" fmla="*/ 26 w 36"/>
                <a:gd name="T23" fmla="*/ 2 h 44"/>
                <a:gd name="T24" fmla="*/ 28 w 36"/>
                <a:gd name="T25" fmla="*/ 2 h 44"/>
                <a:gd name="T26" fmla="*/ 30 w 36"/>
                <a:gd name="T27" fmla="*/ 4 h 44"/>
                <a:gd name="T28" fmla="*/ 32 w 36"/>
                <a:gd name="T29" fmla="*/ 4 h 44"/>
                <a:gd name="T30" fmla="*/ 34 w 36"/>
                <a:gd name="T31" fmla="*/ 8 h 44"/>
                <a:gd name="T32" fmla="*/ 36 w 36"/>
                <a:gd name="T33" fmla="*/ 12 h 44"/>
                <a:gd name="T34" fmla="*/ 36 w 36"/>
                <a:gd name="T35" fmla="*/ 20 h 44"/>
                <a:gd name="T36" fmla="*/ 34 w 36"/>
                <a:gd name="T37" fmla="*/ 28 h 44"/>
                <a:gd name="T38" fmla="*/ 30 w 36"/>
                <a:gd name="T39" fmla="*/ 34 h 44"/>
                <a:gd name="T40" fmla="*/ 30 w 36"/>
                <a:gd name="T41" fmla="*/ 34 h 44"/>
                <a:gd name="T42" fmla="*/ 28 w 36"/>
                <a:gd name="T43" fmla="*/ 38 h 44"/>
                <a:gd name="T44" fmla="*/ 24 w 36"/>
                <a:gd name="T45" fmla="*/ 40 h 44"/>
                <a:gd name="T46" fmla="*/ 20 w 36"/>
                <a:gd name="T47" fmla="*/ 44 h 44"/>
                <a:gd name="T48" fmla="*/ 18 w 36"/>
                <a:gd name="T49" fmla="*/ 44 h 44"/>
                <a:gd name="T50" fmla="*/ 16 w 36"/>
                <a:gd name="T51" fmla="*/ 44 h 44"/>
                <a:gd name="T52" fmla="*/ 14 w 36"/>
                <a:gd name="T53" fmla="*/ 42 h 44"/>
                <a:gd name="T54" fmla="*/ 10 w 36"/>
                <a:gd name="T55" fmla="*/ 40 h 44"/>
                <a:gd name="T56" fmla="*/ 8 w 36"/>
                <a:gd name="T57" fmla="*/ 38 h 44"/>
                <a:gd name="T58" fmla="*/ 0 w 36"/>
                <a:gd name="T59" fmla="*/ 18 h 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
                <a:gd name="T91" fmla="*/ 0 h 44"/>
                <a:gd name="T92" fmla="*/ 36 w 36"/>
                <a:gd name="T93" fmla="*/ 44 h 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 h="44">
                  <a:moveTo>
                    <a:pt x="0" y="18"/>
                  </a:moveTo>
                  <a:lnTo>
                    <a:pt x="0" y="16"/>
                  </a:lnTo>
                  <a:lnTo>
                    <a:pt x="0" y="14"/>
                  </a:lnTo>
                  <a:lnTo>
                    <a:pt x="0" y="12"/>
                  </a:lnTo>
                  <a:lnTo>
                    <a:pt x="2" y="8"/>
                  </a:lnTo>
                  <a:lnTo>
                    <a:pt x="4" y="6"/>
                  </a:lnTo>
                  <a:lnTo>
                    <a:pt x="8" y="2"/>
                  </a:lnTo>
                  <a:lnTo>
                    <a:pt x="14" y="0"/>
                  </a:lnTo>
                  <a:lnTo>
                    <a:pt x="18" y="0"/>
                  </a:lnTo>
                  <a:lnTo>
                    <a:pt x="20" y="0"/>
                  </a:lnTo>
                  <a:lnTo>
                    <a:pt x="24" y="0"/>
                  </a:lnTo>
                  <a:lnTo>
                    <a:pt x="26" y="2"/>
                  </a:lnTo>
                  <a:lnTo>
                    <a:pt x="28" y="2"/>
                  </a:lnTo>
                  <a:lnTo>
                    <a:pt x="30" y="4"/>
                  </a:lnTo>
                  <a:lnTo>
                    <a:pt x="32" y="4"/>
                  </a:lnTo>
                  <a:lnTo>
                    <a:pt x="34" y="8"/>
                  </a:lnTo>
                  <a:lnTo>
                    <a:pt x="36" y="12"/>
                  </a:lnTo>
                  <a:lnTo>
                    <a:pt x="36" y="20"/>
                  </a:lnTo>
                  <a:lnTo>
                    <a:pt x="34" y="28"/>
                  </a:lnTo>
                  <a:lnTo>
                    <a:pt x="30" y="34"/>
                  </a:lnTo>
                  <a:lnTo>
                    <a:pt x="28" y="38"/>
                  </a:lnTo>
                  <a:lnTo>
                    <a:pt x="24" y="40"/>
                  </a:lnTo>
                  <a:lnTo>
                    <a:pt x="20" y="44"/>
                  </a:lnTo>
                  <a:lnTo>
                    <a:pt x="18" y="44"/>
                  </a:lnTo>
                  <a:lnTo>
                    <a:pt x="16" y="44"/>
                  </a:lnTo>
                  <a:lnTo>
                    <a:pt x="14" y="42"/>
                  </a:lnTo>
                  <a:lnTo>
                    <a:pt x="10" y="40"/>
                  </a:lnTo>
                  <a:lnTo>
                    <a:pt x="8" y="38"/>
                  </a:lnTo>
                  <a:lnTo>
                    <a:pt x="0"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9" name="Freeform 268"/>
            <p:cNvSpPr>
              <a:spLocks noChangeArrowheads="1"/>
            </p:cNvSpPr>
            <p:nvPr/>
          </p:nvSpPr>
          <p:spPr bwMode="auto">
            <a:xfrm>
              <a:off x="30" y="1570"/>
              <a:ext cx="100" cy="71"/>
            </a:xfrm>
            <a:custGeom>
              <a:avLst/>
              <a:gdLst>
                <a:gd name="T0" fmla="*/ 0 w 100"/>
                <a:gd name="T1" fmla="*/ 26 h 70"/>
                <a:gd name="T2" fmla="*/ 18 w 100"/>
                <a:gd name="T3" fmla="*/ 20 h 70"/>
                <a:gd name="T4" fmla="*/ 22 w 100"/>
                <a:gd name="T5" fmla="*/ 16 h 70"/>
                <a:gd name="T6" fmla="*/ 24 w 100"/>
                <a:gd name="T7" fmla="*/ 8 h 70"/>
                <a:gd name="T8" fmla="*/ 22 w 100"/>
                <a:gd name="T9" fmla="*/ 0 h 70"/>
                <a:gd name="T10" fmla="*/ 24 w 100"/>
                <a:gd name="T11" fmla="*/ 0 h 70"/>
                <a:gd name="T12" fmla="*/ 30 w 100"/>
                <a:gd name="T13" fmla="*/ 0 h 70"/>
                <a:gd name="T14" fmla="*/ 36 w 100"/>
                <a:gd name="T15" fmla="*/ 2 h 70"/>
                <a:gd name="T16" fmla="*/ 38 w 100"/>
                <a:gd name="T17" fmla="*/ 4 h 70"/>
                <a:gd name="T18" fmla="*/ 40 w 100"/>
                <a:gd name="T19" fmla="*/ 6 h 70"/>
                <a:gd name="T20" fmla="*/ 44 w 100"/>
                <a:gd name="T21" fmla="*/ 6 h 70"/>
                <a:gd name="T22" fmla="*/ 52 w 100"/>
                <a:gd name="T23" fmla="*/ 10 h 70"/>
                <a:gd name="T24" fmla="*/ 62 w 100"/>
                <a:gd name="T25" fmla="*/ 10 h 70"/>
                <a:gd name="T26" fmla="*/ 64 w 100"/>
                <a:gd name="T27" fmla="*/ 8 h 70"/>
                <a:gd name="T28" fmla="*/ 64 w 100"/>
                <a:gd name="T29" fmla="*/ 6 h 70"/>
                <a:gd name="T30" fmla="*/ 66 w 100"/>
                <a:gd name="T31" fmla="*/ 4 h 70"/>
                <a:gd name="T32" fmla="*/ 70 w 100"/>
                <a:gd name="T33" fmla="*/ 2 h 70"/>
                <a:gd name="T34" fmla="*/ 76 w 100"/>
                <a:gd name="T35" fmla="*/ 4 h 70"/>
                <a:gd name="T36" fmla="*/ 78 w 100"/>
                <a:gd name="T37" fmla="*/ 8 h 70"/>
                <a:gd name="T38" fmla="*/ 80 w 100"/>
                <a:gd name="T39" fmla="*/ 14 h 70"/>
                <a:gd name="T40" fmla="*/ 84 w 100"/>
                <a:gd name="T41" fmla="*/ 22 h 70"/>
                <a:gd name="T42" fmla="*/ 88 w 100"/>
                <a:gd name="T43" fmla="*/ 28 h 70"/>
                <a:gd name="T44" fmla="*/ 90 w 100"/>
                <a:gd name="T45" fmla="*/ 36 h 70"/>
                <a:gd name="T46" fmla="*/ 96 w 100"/>
                <a:gd name="T47" fmla="*/ 50 h 70"/>
                <a:gd name="T48" fmla="*/ 100 w 100"/>
                <a:gd name="T49" fmla="*/ 64 h 70"/>
                <a:gd name="T50" fmla="*/ 96 w 100"/>
                <a:gd name="T51" fmla="*/ 70 h 70"/>
                <a:gd name="T52" fmla="*/ 88 w 100"/>
                <a:gd name="T53" fmla="*/ 66 h 70"/>
                <a:gd name="T54" fmla="*/ 78 w 100"/>
                <a:gd name="T55" fmla="*/ 60 h 70"/>
                <a:gd name="T56" fmla="*/ 78 w 100"/>
                <a:gd name="T57" fmla="*/ 60 h 70"/>
                <a:gd name="T58" fmla="*/ 72 w 100"/>
                <a:gd name="T59" fmla="*/ 60 h 70"/>
                <a:gd name="T60" fmla="*/ 68 w 100"/>
                <a:gd name="T61" fmla="*/ 60 h 70"/>
                <a:gd name="T62" fmla="*/ 68 w 100"/>
                <a:gd name="T63" fmla="*/ 54 h 70"/>
                <a:gd name="T64" fmla="*/ 68 w 100"/>
                <a:gd name="T65" fmla="*/ 46 h 70"/>
                <a:gd name="T66" fmla="*/ 62 w 100"/>
                <a:gd name="T67" fmla="*/ 40 h 70"/>
                <a:gd name="T68" fmla="*/ 50 w 100"/>
                <a:gd name="T69" fmla="*/ 36 h 70"/>
                <a:gd name="T70" fmla="*/ 48 w 100"/>
                <a:gd name="T71" fmla="*/ 36 h 70"/>
                <a:gd name="T72" fmla="*/ 40 w 100"/>
                <a:gd name="T73" fmla="*/ 40 h 70"/>
                <a:gd name="T74" fmla="*/ 32 w 100"/>
                <a:gd name="T75" fmla="*/ 46 h 70"/>
                <a:gd name="T76" fmla="*/ 18 w 100"/>
                <a:gd name="T77" fmla="*/ 40 h 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70"/>
                <a:gd name="T119" fmla="*/ 100 w 100"/>
                <a:gd name="T120" fmla="*/ 70 h 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70">
                  <a:moveTo>
                    <a:pt x="18" y="40"/>
                  </a:moveTo>
                  <a:lnTo>
                    <a:pt x="0" y="26"/>
                  </a:lnTo>
                  <a:lnTo>
                    <a:pt x="18" y="20"/>
                  </a:lnTo>
                  <a:lnTo>
                    <a:pt x="20" y="18"/>
                  </a:lnTo>
                  <a:lnTo>
                    <a:pt x="22" y="16"/>
                  </a:lnTo>
                  <a:lnTo>
                    <a:pt x="24" y="12"/>
                  </a:lnTo>
                  <a:lnTo>
                    <a:pt x="24" y="8"/>
                  </a:lnTo>
                  <a:lnTo>
                    <a:pt x="22" y="4"/>
                  </a:lnTo>
                  <a:lnTo>
                    <a:pt x="22" y="0"/>
                  </a:lnTo>
                  <a:lnTo>
                    <a:pt x="24" y="0"/>
                  </a:lnTo>
                  <a:lnTo>
                    <a:pt x="26" y="0"/>
                  </a:lnTo>
                  <a:lnTo>
                    <a:pt x="30" y="0"/>
                  </a:lnTo>
                  <a:lnTo>
                    <a:pt x="34" y="0"/>
                  </a:lnTo>
                  <a:lnTo>
                    <a:pt x="36" y="2"/>
                  </a:lnTo>
                  <a:lnTo>
                    <a:pt x="38" y="4"/>
                  </a:lnTo>
                  <a:lnTo>
                    <a:pt x="38" y="6"/>
                  </a:lnTo>
                  <a:lnTo>
                    <a:pt x="40" y="6"/>
                  </a:lnTo>
                  <a:lnTo>
                    <a:pt x="44" y="6"/>
                  </a:lnTo>
                  <a:lnTo>
                    <a:pt x="46" y="8"/>
                  </a:lnTo>
                  <a:lnTo>
                    <a:pt x="52" y="10"/>
                  </a:lnTo>
                  <a:lnTo>
                    <a:pt x="58" y="10"/>
                  </a:lnTo>
                  <a:lnTo>
                    <a:pt x="62" y="10"/>
                  </a:lnTo>
                  <a:lnTo>
                    <a:pt x="64" y="8"/>
                  </a:lnTo>
                  <a:lnTo>
                    <a:pt x="66" y="6"/>
                  </a:lnTo>
                  <a:lnTo>
                    <a:pt x="64" y="6"/>
                  </a:lnTo>
                  <a:lnTo>
                    <a:pt x="64" y="4"/>
                  </a:lnTo>
                  <a:lnTo>
                    <a:pt x="66" y="4"/>
                  </a:lnTo>
                  <a:lnTo>
                    <a:pt x="70" y="2"/>
                  </a:lnTo>
                  <a:lnTo>
                    <a:pt x="72" y="2"/>
                  </a:lnTo>
                  <a:lnTo>
                    <a:pt x="76" y="4"/>
                  </a:lnTo>
                  <a:lnTo>
                    <a:pt x="78" y="6"/>
                  </a:lnTo>
                  <a:lnTo>
                    <a:pt x="78" y="8"/>
                  </a:lnTo>
                  <a:lnTo>
                    <a:pt x="78" y="10"/>
                  </a:lnTo>
                  <a:lnTo>
                    <a:pt x="80" y="14"/>
                  </a:lnTo>
                  <a:lnTo>
                    <a:pt x="82" y="18"/>
                  </a:lnTo>
                  <a:lnTo>
                    <a:pt x="84" y="22"/>
                  </a:lnTo>
                  <a:lnTo>
                    <a:pt x="88" y="26"/>
                  </a:lnTo>
                  <a:lnTo>
                    <a:pt x="88" y="28"/>
                  </a:lnTo>
                  <a:lnTo>
                    <a:pt x="88" y="30"/>
                  </a:lnTo>
                  <a:lnTo>
                    <a:pt x="90" y="36"/>
                  </a:lnTo>
                  <a:lnTo>
                    <a:pt x="92" y="40"/>
                  </a:lnTo>
                  <a:lnTo>
                    <a:pt x="96" y="50"/>
                  </a:lnTo>
                  <a:lnTo>
                    <a:pt x="98" y="58"/>
                  </a:lnTo>
                  <a:lnTo>
                    <a:pt x="100" y="64"/>
                  </a:lnTo>
                  <a:lnTo>
                    <a:pt x="98" y="68"/>
                  </a:lnTo>
                  <a:lnTo>
                    <a:pt x="96" y="70"/>
                  </a:lnTo>
                  <a:lnTo>
                    <a:pt x="92" y="70"/>
                  </a:lnTo>
                  <a:lnTo>
                    <a:pt x="88" y="66"/>
                  </a:lnTo>
                  <a:lnTo>
                    <a:pt x="82" y="64"/>
                  </a:lnTo>
                  <a:lnTo>
                    <a:pt x="78" y="60"/>
                  </a:lnTo>
                  <a:lnTo>
                    <a:pt x="76" y="60"/>
                  </a:lnTo>
                  <a:lnTo>
                    <a:pt x="72" y="60"/>
                  </a:lnTo>
                  <a:lnTo>
                    <a:pt x="66" y="60"/>
                  </a:lnTo>
                  <a:lnTo>
                    <a:pt x="68" y="60"/>
                  </a:lnTo>
                  <a:lnTo>
                    <a:pt x="68" y="56"/>
                  </a:lnTo>
                  <a:lnTo>
                    <a:pt x="68" y="54"/>
                  </a:lnTo>
                  <a:lnTo>
                    <a:pt x="68" y="50"/>
                  </a:lnTo>
                  <a:lnTo>
                    <a:pt x="68" y="46"/>
                  </a:lnTo>
                  <a:lnTo>
                    <a:pt x="66" y="42"/>
                  </a:lnTo>
                  <a:lnTo>
                    <a:pt x="62" y="40"/>
                  </a:lnTo>
                  <a:lnTo>
                    <a:pt x="58" y="38"/>
                  </a:lnTo>
                  <a:lnTo>
                    <a:pt x="50" y="36"/>
                  </a:lnTo>
                  <a:lnTo>
                    <a:pt x="48" y="36"/>
                  </a:lnTo>
                  <a:lnTo>
                    <a:pt x="44" y="38"/>
                  </a:lnTo>
                  <a:lnTo>
                    <a:pt x="40" y="40"/>
                  </a:lnTo>
                  <a:lnTo>
                    <a:pt x="36" y="42"/>
                  </a:lnTo>
                  <a:lnTo>
                    <a:pt x="32" y="46"/>
                  </a:lnTo>
                  <a:lnTo>
                    <a:pt x="32" y="52"/>
                  </a:lnTo>
                  <a:lnTo>
                    <a:pt x="18"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0" name="Freeform 269"/>
            <p:cNvSpPr>
              <a:spLocks noChangeArrowheads="1"/>
            </p:cNvSpPr>
            <p:nvPr/>
          </p:nvSpPr>
          <p:spPr bwMode="auto">
            <a:xfrm>
              <a:off x="118" y="1590"/>
              <a:ext cx="84" cy="88"/>
            </a:xfrm>
            <a:custGeom>
              <a:avLst/>
              <a:gdLst>
                <a:gd name="T0" fmla="*/ 42 w 84"/>
                <a:gd name="T1" fmla="*/ 84 h 88"/>
                <a:gd name="T2" fmla="*/ 44 w 84"/>
                <a:gd name="T3" fmla="*/ 78 h 88"/>
                <a:gd name="T4" fmla="*/ 44 w 84"/>
                <a:gd name="T5" fmla="*/ 68 h 88"/>
                <a:gd name="T6" fmla="*/ 42 w 84"/>
                <a:gd name="T7" fmla="*/ 66 h 88"/>
                <a:gd name="T8" fmla="*/ 36 w 84"/>
                <a:gd name="T9" fmla="*/ 64 h 88"/>
                <a:gd name="T10" fmla="*/ 32 w 84"/>
                <a:gd name="T11" fmla="*/ 64 h 88"/>
                <a:gd name="T12" fmla="*/ 28 w 84"/>
                <a:gd name="T13" fmla="*/ 62 h 88"/>
                <a:gd name="T14" fmla="*/ 26 w 84"/>
                <a:gd name="T15" fmla="*/ 54 h 88"/>
                <a:gd name="T16" fmla="*/ 26 w 84"/>
                <a:gd name="T17" fmla="*/ 48 h 88"/>
                <a:gd name="T18" fmla="*/ 24 w 84"/>
                <a:gd name="T19" fmla="*/ 46 h 88"/>
                <a:gd name="T20" fmla="*/ 18 w 84"/>
                <a:gd name="T21" fmla="*/ 42 h 88"/>
                <a:gd name="T22" fmla="*/ 10 w 84"/>
                <a:gd name="T23" fmla="*/ 48 h 88"/>
                <a:gd name="T24" fmla="*/ 10 w 84"/>
                <a:gd name="T25" fmla="*/ 44 h 88"/>
                <a:gd name="T26" fmla="*/ 10 w 84"/>
                <a:gd name="T27" fmla="*/ 36 h 88"/>
                <a:gd name="T28" fmla="*/ 8 w 84"/>
                <a:gd name="T29" fmla="*/ 32 h 88"/>
                <a:gd name="T30" fmla="*/ 4 w 84"/>
                <a:gd name="T31" fmla="*/ 24 h 88"/>
                <a:gd name="T32" fmla="*/ 2 w 84"/>
                <a:gd name="T33" fmla="*/ 14 h 88"/>
                <a:gd name="T34" fmla="*/ 0 w 84"/>
                <a:gd name="T35" fmla="*/ 6 h 88"/>
                <a:gd name="T36" fmla="*/ 6 w 84"/>
                <a:gd name="T37" fmla="*/ 8 h 88"/>
                <a:gd name="T38" fmla="*/ 16 w 84"/>
                <a:gd name="T39" fmla="*/ 6 h 88"/>
                <a:gd name="T40" fmla="*/ 22 w 84"/>
                <a:gd name="T41" fmla="*/ 4 h 88"/>
                <a:gd name="T42" fmla="*/ 24 w 84"/>
                <a:gd name="T43" fmla="*/ 0 h 88"/>
                <a:gd name="T44" fmla="*/ 30 w 84"/>
                <a:gd name="T45" fmla="*/ 2 h 88"/>
                <a:gd name="T46" fmla="*/ 32 w 84"/>
                <a:gd name="T47" fmla="*/ 4 h 88"/>
                <a:gd name="T48" fmla="*/ 36 w 84"/>
                <a:gd name="T49" fmla="*/ 4 h 88"/>
                <a:gd name="T50" fmla="*/ 38 w 84"/>
                <a:gd name="T51" fmla="*/ 2 h 88"/>
                <a:gd name="T52" fmla="*/ 42 w 84"/>
                <a:gd name="T53" fmla="*/ 0 h 88"/>
                <a:gd name="T54" fmla="*/ 50 w 84"/>
                <a:gd name="T55" fmla="*/ 0 h 88"/>
                <a:gd name="T56" fmla="*/ 58 w 84"/>
                <a:gd name="T57" fmla="*/ 2 h 88"/>
                <a:gd name="T58" fmla="*/ 64 w 84"/>
                <a:gd name="T59" fmla="*/ 0 h 88"/>
                <a:gd name="T60" fmla="*/ 72 w 84"/>
                <a:gd name="T61" fmla="*/ 0 h 88"/>
                <a:gd name="T62" fmla="*/ 76 w 84"/>
                <a:gd name="T63" fmla="*/ 4 h 88"/>
                <a:gd name="T64" fmla="*/ 78 w 84"/>
                <a:gd name="T65" fmla="*/ 12 h 88"/>
                <a:gd name="T66" fmla="*/ 82 w 84"/>
                <a:gd name="T67" fmla="*/ 32 h 88"/>
                <a:gd name="T68" fmla="*/ 80 w 84"/>
                <a:gd name="T69" fmla="*/ 46 h 88"/>
                <a:gd name="T70" fmla="*/ 76 w 84"/>
                <a:gd name="T71" fmla="*/ 68 h 88"/>
                <a:gd name="T72" fmla="*/ 84 w 84"/>
                <a:gd name="T73" fmla="*/ 88 h 88"/>
                <a:gd name="T74" fmla="*/ 42 w 84"/>
                <a:gd name="T75" fmla="*/ 86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88"/>
                <a:gd name="T116" fmla="*/ 84 w 84"/>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88">
                  <a:moveTo>
                    <a:pt x="42" y="86"/>
                  </a:moveTo>
                  <a:lnTo>
                    <a:pt x="42" y="84"/>
                  </a:lnTo>
                  <a:lnTo>
                    <a:pt x="44" y="82"/>
                  </a:lnTo>
                  <a:lnTo>
                    <a:pt x="44" y="78"/>
                  </a:lnTo>
                  <a:lnTo>
                    <a:pt x="46" y="74"/>
                  </a:lnTo>
                  <a:lnTo>
                    <a:pt x="44" y="68"/>
                  </a:lnTo>
                  <a:lnTo>
                    <a:pt x="42" y="66"/>
                  </a:lnTo>
                  <a:lnTo>
                    <a:pt x="40" y="64"/>
                  </a:lnTo>
                  <a:lnTo>
                    <a:pt x="36" y="64"/>
                  </a:lnTo>
                  <a:lnTo>
                    <a:pt x="32" y="64"/>
                  </a:lnTo>
                  <a:lnTo>
                    <a:pt x="30" y="64"/>
                  </a:lnTo>
                  <a:lnTo>
                    <a:pt x="28" y="62"/>
                  </a:lnTo>
                  <a:lnTo>
                    <a:pt x="26" y="58"/>
                  </a:lnTo>
                  <a:lnTo>
                    <a:pt x="26" y="54"/>
                  </a:lnTo>
                  <a:lnTo>
                    <a:pt x="26" y="50"/>
                  </a:lnTo>
                  <a:lnTo>
                    <a:pt x="26" y="48"/>
                  </a:lnTo>
                  <a:lnTo>
                    <a:pt x="24" y="46"/>
                  </a:lnTo>
                  <a:lnTo>
                    <a:pt x="22" y="44"/>
                  </a:lnTo>
                  <a:lnTo>
                    <a:pt x="18" y="42"/>
                  </a:lnTo>
                  <a:lnTo>
                    <a:pt x="14" y="44"/>
                  </a:lnTo>
                  <a:lnTo>
                    <a:pt x="10" y="48"/>
                  </a:lnTo>
                  <a:lnTo>
                    <a:pt x="10" y="46"/>
                  </a:lnTo>
                  <a:lnTo>
                    <a:pt x="10" y="44"/>
                  </a:lnTo>
                  <a:lnTo>
                    <a:pt x="10" y="40"/>
                  </a:lnTo>
                  <a:lnTo>
                    <a:pt x="10" y="36"/>
                  </a:lnTo>
                  <a:lnTo>
                    <a:pt x="8" y="32"/>
                  </a:lnTo>
                  <a:lnTo>
                    <a:pt x="6" y="28"/>
                  </a:lnTo>
                  <a:lnTo>
                    <a:pt x="4" y="24"/>
                  </a:lnTo>
                  <a:lnTo>
                    <a:pt x="2" y="20"/>
                  </a:lnTo>
                  <a:lnTo>
                    <a:pt x="2" y="14"/>
                  </a:lnTo>
                  <a:lnTo>
                    <a:pt x="0" y="10"/>
                  </a:lnTo>
                  <a:lnTo>
                    <a:pt x="0" y="6"/>
                  </a:lnTo>
                  <a:lnTo>
                    <a:pt x="2" y="6"/>
                  </a:lnTo>
                  <a:lnTo>
                    <a:pt x="6" y="8"/>
                  </a:lnTo>
                  <a:lnTo>
                    <a:pt x="10" y="8"/>
                  </a:lnTo>
                  <a:lnTo>
                    <a:pt x="16" y="6"/>
                  </a:lnTo>
                  <a:lnTo>
                    <a:pt x="20" y="4"/>
                  </a:lnTo>
                  <a:lnTo>
                    <a:pt x="22" y="4"/>
                  </a:lnTo>
                  <a:lnTo>
                    <a:pt x="22" y="2"/>
                  </a:lnTo>
                  <a:lnTo>
                    <a:pt x="24" y="0"/>
                  </a:lnTo>
                  <a:lnTo>
                    <a:pt x="28" y="0"/>
                  </a:lnTo>
                  <a:lnTo>
                    <a:pt x="30" y="2"/>
                  </a:lnTo>
                  <a:lnTo>
                    <a:pt x="30" y="4"/>
                  </a:lnTo>
                  <a:lnTo>
                    <a:pt x="32" y="4"/>
                  </a:lnTo>
                  <a:lnTo>
                    <a:pt x="34" y="6"/>
                  </a:lnTo>
                  <a:lnTo>
                    <a:pt x="36" y="4"/>
                  </a:lnTo>
                  <a:lnTo>
                    <a:pt x="38" y="2"/>
                  </a:lnTo>
                  <a:lnTo>
                    <a:pt x="40" y="2"/>
                  </a:lnTo>
                  <a:lnTo>
                    <a:pt x="42" y="0"/>
                  </a:lnTo>
                  <a:lnTo>
                    <a:pt x="46" y="0"/>
                  </a:lnTo>
                  <a:lnTo>
                    <a:pt x="50" y="0"/>
                  </a:lnTo>
                  <a:lnTo>
                    <a:pt x="56" y="2"/>
                  </a:lnTo>
                  <a:lnTo>
                    <a:pt x="58" y="2"/>
                  </a:lnTo>
                  <a:lnTo>
                    <a:pt x="62" y="2"/>
                  </a:lnTo>
                  <a:lnTo>
                    <a:pt x="64" y="0"/>
                  </a:lnTo>
                  <a:lnTo>
                    <a:pt x="68" y="0"/>
                  </a:lnTo>
                  <a:lnTo>
                    <a:pt x="72" y="0"/>
                  </a:lnTo>
                  <a:lnTo>
                    <a:pt x="74" y="2"/>
                  </a:lnTo>
                  <a:lnTo>
                    <a:pt x="76" y="4"/>
                  </a:lnTo>
                  <a:lnTo>
                    <a:pt x="76" y="8"/>
                  </a:lnTo>
                  <a:lnTo>
                    <a:pt x="78" y="12"/>
                  </a:lnTo>
                  <a:lnTo>
                    <a:pt x="80" y="20"/>
                  </a:lnTo>
                  <a:lnTo>
                    <a:pt x="82" y="32"/>
                  </a:lnTo>
                  <a:lnTo>
                    <a:pt x="80" y="42"/>
                  </a:lnTo>
                  <a:lnTo>
                    <a:pt x="80" y="46"/>
                  </a:lnTo>
                  <a:lnTo>
                    <a:pt x="78" y="56"/>
                  </a:lnTo>
                  <a:lnTo>
                    <a:pt x="76" y="68"/>
                  </a:lnTo>
                  <a:lnTo>
                    <a:pt x="78" y="76"/>
                  </a:lnTo>
                  <a:lnTo>
                    <a:pt x="84" y="88"/>
                  </a:lnTo>
                  <a:lnTo>
                    <a:pt x="66" y="82"/>
                  </a:lnTo>
                  <a:lnTo>
                    <a:pt x="42" y="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1" name="Freeform 270"/>
            <p:cNvSpPr>
              <a:spLocks noChangeArrowheads="1"/>
            </p:cNvSpPr>
            <p:nvPr/>
          </p:nvSpPr>
          <p:spPr bwMode="auto">
            <a:xfrm>
              <a:off x="156" y="1554"/>
              <a:ext cx="75" cy="39"/>
            </a:xfrm>
            <a:custGeom>
              <a:avLst/>
              <a:gdLst>
                <a:gd name="T0" fmla="*/ 28 w 74"/>
                <a:gd name="T1" fmla="*/ 8 h 38"/>
                <a:gd name="T2" fmla="*/ 28 w 74"/>
                <a:gd name="T3" fmla="*/ 8 h 38"/>
                <a:gd name="T4" fmla="*/ 24 w 74"/>
                <a:gd name="T5" fmla="*/ 8 h 38"/>
                <a:gd name="T6" fmla="*/ 20 w 74"/>
                <a:gd name="T7" fmla="*/ 8 h 38"/>
                <a:gd name="T8" fmla="*/ 16 w 74"/>
                <a:gd name="T9" fmla="*/ 10 h 38"/>
                <a:gd name="T10" fmla="*/ 12 w 74"/>
                <a:gd name="T11" fmla="*/ 12 h 38"/>
                <a:gd name="T12" fmla="*/ 8 w 74"/>
                <a:gd name="T13" fmla="*/ 16 h 38"/>
                <a:gd name="T14" fmla="*/ 4 w 74"/>
                <a:gd name="T15" fmla="*/ 22 h 38"/>
                <a:gd name="T16" fmla="*/ 0 w 74"/>
                <a:gd name="T17" fmla="*/ 38 h 38"/>
                <a:gd name="T18" fmla="*/ 0 w 74"/>
                <a:gd name="T19" fmla="*/ 38 h 38"/>
                <a:gd name="T20" fmla="*/ 2 w 74"/>
                <a:gd name="T21" fmla="*/ 38 h 38"/>
                <a:gd name="T22" fmla="*/ 6 w 74"/>
                <a:gd name="T23" fmla="*/ 36 h 38"/>
                <a:gd name="T24" fmla="*/ 10 w 74"/>
                <a:gd name="T25" fmla="*/ 36 h 38"/>
                <a:gd name="T26" fmla="*/ 16 w 74"/>
                <a:gd name="T27" fmla="*/ 38 h 38"/>
                <a:gd name="T28" fmla="*/ 16 w 74"/>
                <a:gd name="T29" fmla="*/ 38 h 38"/>
                <a:gd name="T30" fmla="*/ 18 w 74"/>
                <a:gd name="T31" fmla="*/ 38 h 38"/>
                <a:gd name="T32" fmla="*/ 22 w 74"/>
                <a:gd name="T33" fmla="*/ 38 h 38"/>
                <a:gd name="T34" fmla="*/ 28 w 74"/>
                <a:gd name="T35" fmla="*/ 36 h 38"/>
                <a:gd name="T36" fmla="*/ 28 w 74"/>
                <a:gd name="T37" fmla="*/ 36 h 38"/>
                <a:gd name="T38" fmla="*/ 30 w 74"/>
                <a:gd name="T39" fmla="*/ 36 h 38"/>
                <a:gd name="T40" fmla="*/ 32 w 74"/>
                <a:gd name="T41" fmla="*/ 36 h 38"/>
                <a:gd name="T42" fmla="*/ 36 w 74"/>
                <a:gd name="T43" fmla="*/ 36 h 38"/>
                <a:gd name="T44" fmla="*/ 36 w 74"/>
                <a:gd name="T45" fmla="*/ 36 h 38"/>
                <a:gd name="T46" fmla="*/ 36 w 74"/>
                <a:gd name="T47" fmla="*/ 34 h 38"/>
                <a:gd name="T48" fmla="*/ 36 w 74"/>
                <a:gd name="T49" fmla="*/ 32 h 38"/>
                <a:gd name="T50" fmla="*/ 38 w 74"/>
                <a:gd name="T51" fmla="*/ 30 h 38"/>
                <a:gd name="T52" fmla="*/ 40 w 74"/>
                <a:gd name="T53" fmla="*/ 28 h 38"/>
                <a:gd name="T54" fmla="*/ 40 w 74"/>
                <a:gd name="T55" fmla="*/ 26 h 38"/>
                <a:gd name="T56" fmla="*/ 42 w 74"/>
                <a:gd name="T57" fmla="*/ 24 h 38"/>
                <a:gd name="T58" fmla="*/ 44 w 74"/>
                <a:gd name="T59" fmla="*/ 22 h 38"/>
                <a:gd name="T60" fmla="*/ 46 w 74"/>
                <a:gd name="T61" fmla="*/ 22 h 38"/>
                <a:gd name="T62" fmla="*/ 50 w 74"/>
                <a:gd name="T63" fmla="*/ 20 h 38"/>
                <a:gd name="T64" fmla="*/ 60 w 74"/>
                <a:gd name="T65" fmla="*/ 20 h 38"/>
                <a:gd name="T66" fmla="*/ 62 w 74"/>
                <a:gd name="T67" fmla="*/ 20 h 38"/>
                <a:gd name="T68" fmla="*/ 64 w 74"/>
                <a:gd name="T69" fmla="*/ 22 h 38"/>
                <a:gd name="T70" fmla="*/ 68 w 74"/>
                <a:gd name="T71" fmla="*/ 22 h 38"/>
                <a:gd name="T72" fmla="*/ 70 w 74"/>
                <a:gd name="T73" fmla="*/ 22 h 38"/>
                <a:gd name="T74" fmla="*/ 72 w 74"/>
                <a:gd name="T75" fmla="*/ 22 h 38"/>
                <a:gd name="T76" fmla="*/ 74 w 74"/>
                <a:gd name="T77" fmla="*/ 20 h 38"/>
                <a:gd name="T78" fmla="*/ 74 w 74"/>
                <a:gd name="T79" fmla="*/ 20 h 38"/>
                <a:gd name="T80" fmla="*/ 74 w 74"/>
                <a:gd name="T81" fmla="*/ 18 h 38"/>
                <a:gd name="T82" fmla="*/ 72 w 74"/>
                <a:gd name="T83" fmla="*/ 16 h 38"/>
                <a:gd name="T84" fmla="*/ 70 w 74"/>
                <a:gd name="T85" fmla="*/ 16 h 38"/>
                <a:gd name="T86" fmla="*/ 66 w 74"/>
                <a:gd name="T87" fmla="*/ 14 h 38"/>
                <a:gd name="T88" fmla="*/ 64 w 74"/>
                <a:gd name="T89" fmla="*/ 12 h 38"/>
                <a:gd name="T90" fmla="*/ 62 w 74"/>
                <a:gd name="T91" fmla="*/ 8 h 38"/>
                <a:gd name="T92" fmla="*/ 60 w 74"/>
                <a:gd name="T93" fmla="*/ 4 h 38"/>
                <a:gd name="T94" fmla="*/ 60 w 74"/>
                <a:gd name="T95" fmla="*/ 2 h 38"/>
                <a:gd name="T96" fmla="*/ 58 w 74"/>
                <a:gd name="T97" fmla="*/ 0 h 38"/>
                <a:gd name="T98" fmla="*/ 58 w 74"/>
                <a:gd name="T99" fmla="*/ 0 h 38"/>
                <a:gd name="T100" fmla="*/ 56 w 74"/>
                <a:gd name="T101" fmla="*/ 0 h 38"/>
                <a:gd name="T102" fmla="*/ 54 w 74"/>
                <a:gd name="T103" fmla="*/ 2 h 38"/>
                <a:gd name="T104" fmla="*/ 50 w 74"/>
                <a:gd name="T105" fmla="*/ 2 h 38"/>
                <a:gd name="T106" fmla="*/ 46 w 74"/>
                <a:gd name="T107" fmla="*/ 4 h 38"/>
                <a:gd name="T108" fmla="*/ 40 w 74"/>
                <a:gd name="T109" fmla="*/ 6 h 38"/>
                <a:gd name="T110" fmla="*/ 36 w 74"/>
                <a:gd name="T111" fmla="*/ 8 h 38"/>
                <a:gd name="T112" fmla="*/ 28 w 74"/>
                <a:gd name="T113" fmla="*/ 8 h 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38"/>
                <a:gd name="T173" fmla="*/ 74 w 74"/>
                <a:gd name="T174" fmla="*/ 38 h 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38">
                  <a:moveTo>
                    <a:pt x="28" y="8"/>
                  </a:moveTo>
                  <a:lnTo>
                    <a:pt x="28" y="8"/>
                  </a:lnTo>
                  <a:lnTo>
                    <a:pt x="24" y="8"/>
                  </a:lnTo>
                  <a:lnTo>
                    <a:pt x="20" y="8"/>
                  </a:lnTo>
                  <a:lnTo>
                    <a:pt x="16" y="10"/>
                  </a:lnTo>
                  <a:lnTo>
                    <a:pt x="12" y="12"/>
                  </a:lnTo>
                  <a:lnTo>
                    <a:pt x="8" y="16"/>
                  </a:lnTo>
                  <a:lnTo>
                    <a:pt x="4" y="22"/>
                  </a:lnTo>
                  <a:lnTo>
                    <a:pt x="0" y="38"/>
                  </a:lnTo>
                  <a:lnTo>
                    <a:pt x="2" y="38"/>
                  </a:lnTo>
                  <a:lnTo>
                    <a:pt x="6" y="36"/>
                  </a:lnTo>
                  <a:lnTo>
                    <a:pt x="10" y="36"/>
                  </a:lnTo>
                  <a:lnTo>
                    <a:pt x="16" y="38"/>
                  </a:lnTo>
                  <a:lnTo>
                    <a:pt x="18" y="38"/>
                  </a:lnTo>
                  <a:lnTo>
                    <a:pt x="22" y="38"/>
                  </a:lnTo>
                  <a:lnTo>
                    <a:pt x="28" y="36"/>
                  </a:lnTo>
                  <a:lnTo>
                    <a:pt x="30" y="36"/>
                  </a:lnTo>
                  <a:lnTo>
                    <a:pt x="32" y="36"/>
                  </a:lnTo>
                  <a:lnTo>
                    <a:pt x="36" y="36"/>
                  </a:lnTo>
                  <a:lnTo>
                    <a:pt x="36" y="34"/>
                  </a:lnTo>
                  <a:lnTo>
                    <a:pt x="36" y="32"/>
                  </a:lnTo>
                  <a:lnTo>
                    <a:pt x="38" y="30"/>
                  </a:lnTo>
                  <a:lnTo>
                    <a:pt x="40" y="28"/>
                  </a:lnTo>
                  <a:lnTo>
                    <a:pt x="40" y="26"/>
                  </a:lnTo>
                  <a:lnTo>
                    <a:pt x="42" y="24"/>
                  </a:lnTo>
                  <a:lnTo>
                    <a:pt x="44" y="22"/>
                  </a:lnTo>
                  <a:lnTo>
                    <a:pt x="46" y="22"/>
                  </a:lnTo>
                  <a:lnTo>
                    <a:pt x="50" y="20"/>
                  </a:lnTo>
                  <a:lnTo>
                    <a:pt x="60" y="20"/>
                  </a:lnTo>
                  <a:lnTo>
                    <a:pt x="62" y="20"/>
                  </a:lnTo>
                  <a:lnTo>
                    <a:pt x="64" y="22"/>
                  </a:lnTo>
                  <a:lnTo>
                    <a:pt x="68" y="22"/>
                  </a:lnTo>
                  <a:lnTo>
                    <a:pt x="70" y="22"/>
                  </a:lnTo>
                  <a:lnTo>
                    <a:pt x="72" y="22"/>
                  </a:lnTo>
                  <a:lnTo>
                    <a:pt x="74" y="20"/>
                  </a:lnTo>
                  <a:lnTo>
                    <a:pt x="74" y="18"/>
                  </a:lnTo>
                  <a:lnTo>
                    <a:pt x="72" y="16"/>
                  </a:lnTo>
                  <a:lnTo>
                    <a:pt x="70" y="16"/>
                  </a:lnTo>
                  <a:lnTo>
                    <a:pt x="66" y="14"/>
                  </a:lnTo>
                  <a:lnTo>
                    <a:pt x="64" y="12"/>
                  </a:lnTo>
                  <a:lnTo>
                    <a:pt x="62" y="8"/>
                  </a:lnTo>
                  <a:lnTo>
                    <a:pt x="60" y="4"/>
                  </a:lnTo>
                  <a:lnTo>
                    <a:pt x="60" y="2"/>
                  </a:lnTo>
                  <a:lnTo>
                    <a:pt x="58" y="0"/>
                  </a:lnTo>
                  <a:lnTo>
                    <a:pt x="56" y="0"/>
                  </a:lnTo>
                  <a:lnTo>
                    <a:pt x="54" y="2"/>
                  </a:lnTo>
                  <a:lnTo>
                    <a:pt x="50" y="2"/>
                  </a:lnTo>
                  <a:lnTo>
                    <a:pt x="46" y="4"/>
                  </a:lnTo>
                  <a:lnTo>
                    <a:pt x="40" y="6"/>
                  </a:lnTo>
                  <a:lnTo>
                    <a:pt x="36" y="8"/>
                  </a:lnTo>
                  <a:lnTo>
                    <a:pt x="28"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2" name="Freeform 271"/>
            <p:cNvSpPr>
              <a:spLocks noChangeArrowheads="1"/>
            </p:cNvSpPr>
            <p:nvPr/>
          </p:nvSpPr>
          <p:spPr bwMode="auto">
            <a:xfrm>
              <a:off x="192" y="1574"/>
              <a:ext cx="31" cy="106"/>
            </a:xfrm>
            <a:custGeom>
              <a:avLst/>
              <a:gdLst>
                <a:gd name="T0" fmla="*/ 14 w 32"/>
                <a:gd name="T1" fmla="*/ 0 h 106"/>
                <a:gd name="T2" fmla="*/ 14 w 32"/>
                <a:gd name="T3" fmla="*/ 0 h 106"/>
                <a:gd name="T4" fmla="*/ 12 w 32"/>
                <a:gd name="T5" fmla="*/ 0 h 106"/>
                <a:gd name="T6" fmla="*/ 8 w 32"/>
                <a:gd name="T7" fmla="*/ 2 h 106"/>
                <a:gd name="T8" fmla="*/ 6 w 32"/>
                <a:gd name="T9" fmla="*/ 4 h 106"/>
                <a:gd name="T10" fmla="*/ 4 w 32"/>
                <a:gd name="T11" fmla="*/ 6 h 106"/>
                <a:gd name="T12" fmla="*/ 4 w 32"/>
                <a:gd name="T13" fmla="*/ 8 h 106"/>
                <a:gd name="T14" fmla="*/ 4 w 32"/>
                <a:gd name="T15" fmla="*/ 10 h 106"/>
                <a:gd name="T16" fmla="*/ 2 w 32"/>
                <a:gd name="T17" fmla="*/ 12 h 106"/>
                <a:gd name="T18" fmla="*/ 0 w 32"/>
                <a:gd name="T19" fmla="*/ 12 h 106"/>
                <a:gd name="T20" fmla="*/ 0 w 32"/>
                <a:gd name="T21" fmla="*/ 14 h 106"/>
                <a:gd name="T22" fmla="*/ 2 w 32"/>
                <a:gd name="T23" fmla="*/ 18 h 106"/>
                <a:gd name="T24" fmla="*/ 2 w 32"/>
                <a:gd name="T25" fmla="*/ 24 h 106"/>
                <a:gd name="T26" fmla="*/ 4 w 32"/>
                <a:gd name="T27" fmla="*/ 28 h 106"/>
                <a:gd name="T28" fmla="*/ 6 w 32"/>
                <a:gd name="T29" fmla="*/ 32 h 106"/>
                <a:gd name="T30" fmla="*/ 6 w 32"/>
                <a:gd name="T31" fmla="*/ 36 h 106"/>
                <a:gd name="T32" fmla="*/ 6 w 32"/>
                <a:gd name="T33" fmla="*/ 40 h 106"/>
                <a:gd name="T34" fmla="*/ 6 w 32"/>
                <a:gd name="T35" fmla="*/ 44 h 106"/>
                <a:gd name="T36" fmla="*/ 8 w 32"/>
                <a:gd name="T37" fmla="*/ 50 h 106"/>
                <a:gd name="T38" fmla="*/ 6 w 32"/>
                <a:gd name="T39" fmla="*/ 58 h 106"/>
                <a:gd name="T40" fmla="*/ 6 w 32"/>
                <a:gd name="T41" fmla="*/ 58 h 106"/>
                <a:gd name="T42" fmla="*/ 6 w 32"/>
                <a:gd name="T43" fmla="*/ 62 h 106"/>
                <a:gd name="T44" fmla="*/ 4 w 32"/>
                <a:gd name="T45" fmla="*/ 68 h 106"/>
                <a:gd name="T46" fmla="*/ 4 w 32"/>
                <a:gd name="T47" fmla="*/ 74 h 106"/>
                <a:gd name="T48" fmla="*/ 2 w 32"/>
                <a:gd name="T49" fmla="*/ 80 h 106"/>
                <a:gd name="T50" fmla="*/ 2 w 32"/>
                <a:gd name="T51" fmla="*/ 88 h 106"/>
                <a:gd name="T52" fmla="*/ 10 w 32"/>
                <a:gd name="T53" fmla="*/ 104 h 106"/>
                <a:gd name="T54" fmla="*/ 28 w 32"/>
                <a:gd name="T55" fmla="*/ 106 h 106"/>
                <a:gd name="T56" fmla="*/ 28 w 32"/>
                <a:gd name="T57" fmla="*/ 102 h 106"/>
                <a:gd name="T58" fmla="*/ 30 w 32"/>
                <a:gd name="T59" fmla="*/ 88 h 106"/>
                <a:gd name="T60" fmla="*/ 32 w 32"/>
                <a:gd name="T61" fmla="*/ 74 h 106"/>
                <a:gd name="T62" fmla="*/ 32 w 32"/>
                <a:gd name="T63" fmla="*/ 62 h 106"/>
                <a:gd name="T64" fmla="*/ 32 w 32"/>
                <a:gd name="T65" fmla="*/ 50 h 106"/>
                <a:gd name="T66" fmla="*/ 30 w 32"/>
                <a:gd name="T67" fmla="*/ 40 h 106"/>
                <a:gd name="T68" fmla="*/ 30 w 32"/>
                <a:gd name="T69" fmla="*/ 36 h 106"/>
                <a:gd name="T70" fmla="*/ 24 w 32"/>
                <a:gd name="T71" fmla="*/ 8 h 106"/>
                <a:gd name="T72" fmla="*/ 20 w 32"/>
                <a:gd name="T73" fmla="*/ 2 h 106"/>
                <a:gd name="T74" fmla="*/ 14 w 32"/>
                <a:gd name="T75" fmla="*/ 0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106"/>
                <a:gd name="T116" fmla="*/ 32 w 32"/>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106">
                  <a:moveTo>
                    <a:pt x="14" y="0"/>
                  </a:moveTo>
                  <a:lnTo>
                    <a:pt x="14" y="0"/>
                  </a:lnTo>
                  <a:lnTo>
                    <a:pt x="12" y="0"/>
                  </a:lnTo>
                  <a:lnTo>
                    <a:pt x="8" y="2"/>
                  </a:lnTo>
                  <a:lnTo>
                    <a:pt x="6" y="4"/>
                  </a:lnTo>
                  <a:lnTo>
                    <a:pt x="4" y="6"/>
                  </a:lnTo>
                  <a:lnTo>
                    <a:pt x="4" y="8"/>
                  </a:lnTo>
                  <a:lnTo>
                    <a:pt x="4" y="10"/>
                  </a:lnTo>
                  <a:lnTo>
                    <a:pt x="2" y="12"/>
                  </a:lnTo>
                  <a:lnTo>
                    <a:pt x="0" y="12"/>
                  </a:lnTo>
                  <a:lnTo>
                    <a:pt x="0" y="14"/>
                  </a:lnTo>
                  <a:lnTo>
                    <a:pt x="2" y="18"/>
                  </a:lnTo>
                  <a:lnTo>
                    <a:pt x="2" y="24"/>
                  </a:lnTo>
                  <a:lnTo>
                    <a:pt x="4" y="28"/>
                  </a:lnTo>
                  <a:lnTo>
                    <a:pt x="6" y="32"/>
                  </a:lnTo>
                  <a:lnTo>
                    <a:pt x="6" y="36"/>
                  </a:lnTo>
                  <a:lnTo>
                    <a:pt x="6" y="40"/>
                  </a:lnTo>
                  <a:lnTo>
                    <a:pt x="6" y="44"/>
                  </a:lnTo>
                  <a:lnTo>
                    <a:pt x="8" y="50"/>
                  </a:lnTo>
                  <a:lnTo>
                    <a:pt x="6" y="58"/>
                  </a:lnTo>
                  <a:lnTo>
                    <a:pt x="6" y="62"/>
                  </a:lnTo>
                  <a:lnTo>
                    <a:pt x="4" y="68"/>
                  </a:lnTo>
                  <a:lnTo>
                    <a:pt x="4" y="74"/>
                  </a:lnTo>
                  <a:lnTo>
                    <a:pt x="2" y="80"/>
                  </a:lnTo>
                  <a:lnTo>
                    <a:pt x="2" y="88"/>
                  </a:lnTo>
                  <a:lnTo>
                    <a:pt x="10" y="104"/>
                  </a:lnTo>
                  <a:lnTo>
                    <a:pt x="28" y="106"/>
                  </a:lnTo>
                  <a:lnTo>
                    <a:pt x="28" y="102"/>
                  </a:lnTo>
                  <a:lnTo>
                    <a:pt x="30" y="88"/>
                  </a:lnTo>
                  <a:lnTo>
                    <a:pt x="32" y="74"/>
                  </a:lnTo>
                  <a:lnTo>
                    <a:pt x="32" y="62"/>
                  </a:lnTo>
                  <a:lnTo>
                    <a:pt x="32" y="50"/>
                  </a:lnTo>
                  <a:lnTo>
                    <a:pt x="30" y="40"/>
                  </a:lnTo>
                  <a:lnTo>
                    <a:pt x="30" y="36"/>
                  </a:lnTo>
                  <a:lnTo>
                    <a:pt x="24" y="8"/>
                  </a:lnTo>
                  <a:lnTo>
                    <a:pt x="20" y="2"/>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3" name="Freeform 272"/>
            <p:cNvSpPr>
              <a:spLocks noChangeArrowheads="1"/>
            </p:cNvSpPr>
            <p:nvPr/>
          </p:nvSpPr>
          <p:spPr bwMode="auto">
            <a:xfrm>
              <a:off x="212" y="1574"/>
              <a:ext cx="25" cy="106"/>
            </a:xfrm>
            <a:custGeom>
              <a:avLst/>
              <a:gdLst>
                <a:gd name="T0" fmla="*/ 0 w 26"/>
                <a:gd name="T1" fmla="*/ 2 h 106"/>
                <a:gd name="T2" fmla="*/ 0 w 26"/>
                <a:gd name="T3" fmla="*/ 2 h 106"/>
                <a:gd name="T4" fmla="*/ 4 w 26"/>
                <a:gd name="T5" fmla="*/ 0 h 106"/>
                <a:gd name="T6" fmla="*/ 8 w 26"/>
                <a:gd name="T7" fmla="*/ 2 h 106"/>
                <a:gd name="T8" fmla="*/ 14 w 26"/>
                <a:gd name="T9" fmla="*/ 2 h 106"/>
                <a:gd name="T10" fmla="*/ 14 w 26"/>
                <a:gd name="T11" fmla="*/ 4 h 106"/>
                <a:gd name="T12" fmla="*/ 14 w 26"/>
                <a:gd name="T13" fmla="*/ 6 h 106"/>
                <a:gd name="T14" fmla="*/ 14 w 26"/>
                <a:gd name="T15" fmla="*/ 8 h 106"/>
                <a:gd name="T16" fmla="*/ 14 w 26"/>
                <a:gd name="T17" fmla="*/ 10 h 106"/>
                <a:gd name="T18" fmla="*/ 16 w 26"/>
                <a:gd name="T19" fmla="*/ 12 h 106"/>
                <a:gd name="T20" fmla="*/ 18 w 26"/>
                <a:gd name="T21" fmla="*/ 14 h 106"/>
                <a:gd name="T22" fmla="*/ 18 w 26"/>
                <a:gd name="T23" fmla="*/ 14 h 106"/>
                <a:gd name="T24" fmla="*/ 20 w 26"/>
                <a:gd name="T25" fmla="*/ 18 h 106"/>
                <a:gd name="T26" fmla="*/ 24 w 26"/>
                <a:gd name="T27" fmla="*/ 22 h 106"/>
                <a:gd name="T28" fmla="*/ 24 w 26"/>
                <a:gd name="T29" fmla="*/ 28 h 106"/>
                <a:gd name="T30" fmla="*/ 26 w 26"/>
                <a:gd name="T31" fmla="*/ 36 h 106"/>
                <a:gd name="T32" fmla="*/ 26 w 26"/>
                <a:gd name="T33" fmla="*/ 42 h 106"/>
                <a:gd name="T34" fmla="*/ 26 w 26"/>
                <a:gd name="T35" fmla="*/ 56 h 106"/>
                <a:gd name="T36" fmla="*/ 26 w 26"/>
                <a:gd name="T37" fmla="*/ 74 h 106"/>
                <a:gd name="T38" fmla="*/ 26 w 26"/>
                <a:gd name="T39" fmla="*/ 90 h 106"/>
                <a:gd name="T40" fmla="*/ 26 w 26"/>
                <a:gd name="T41" fmla="*/ 96 h 106"/>
                <a:gd name="T42" fmla="*/ 24 w 26"/>
                <a:gd name="T43" fmla="*/ 96 h 106"/>
                <a:gd name="T44" fmla="*/ 20 w 26"/>
                <a:gd name="T45" fmla="*/ 98 h 106"/>
                <a:gd name="T46" fmla="*/ 18 w 26"/>
                <a:gd name="T47" fmla="*/ 100 h 106"/>
                <a:gd name="T48" fmla="*/ 14 w 26"/>
                <a:gd name="T49" fmla="*/ 102 h 106"/>
                <a:gd name="T50" fmla="*/ 8 w 26"/>
                <a:gd name="T51" fmla="*/ 106 h 106"/>
                <a:gd name="T52" fmla="*/ 8 w 26"/>
                <a:gd name="T53" fmla="*/ 102 h 106"/>
                <a:gd name="T54" fmla="*/ 10 w 26"/>
                <a:gd name="T55" fmla="*/ 88 h 106"/>
                <a:gd name="T56" fmla="*/ 12 w 26"/>
                <a:gd name="T57" fmla="*/ 74 h 106"/>
                <a:gd name="T58" fmla="*/ 12 w 26"/>
                <a:gd name="T59" fmla="*/ 60 h 106"/>
                <a:gd name="T60" fmla="*/ 10 w 26"/>
                <a:gd name="T61" fmla="*/ 48 h 106"/>
                <a:gd name="T62" fmla="*/ 10 w 26"/>
                <a:gd name="T63" fmla="*/ 40 h 106"/>
                <a:gd name="T64" fmla="*/ 10 w 26"/>
                <a:gd name="T65" fmla="*/ 34 h 106"/>
                <a:gd name="T66" fmla="*/ 8 w 26"/>
                <a:gd name="T67" fmla="*/ 28 h 106"/>
                <a:gd name="T68" fmla="*/ 6 w 26"/>
                <a:gd name="T69" fmla="*/ 10 h 106"/>
                <a:gd name="T70" fmla="*/ 4 w 26"/>
                <a:gd name="T71" fmla="*/ 10 h 106"/>
                <a:gd name="T72" fmla="*/ 4 w 26"/>
                <a:gd name="T73" fmla="*/ 8 h 106"/>
                <a:gd name="T74" fmla="*/ 2 w 26"/>
                <a:gd name="T75" fmla="*/ 4 h 106"/>
                <a:gd name="T76" fmla="*/ 2 w 26"/>
                <a:gd name="T77" fmla="*/ 2 h 106"/>
                <a:gd name="T78" fmla="*/ 0 w 26"/>
                <a:gd name="T79" fmla="*/ 2 h 1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
                <a:gd name="T121" fmla="*/ 0 h 106"/>
                <a:gd name="T122" fmla="*/ 26 w 26"/>
                <a:gd name="T123" fmla="*/ 106 h 1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 h="106">
                  <a:moveTo>
                    <a:pt x="0" y="2"/>
                  </a:moveTo>
                  <a:lnTo>
                    <a:pt x="0" y="2"/>
                  </a:lnTo>
                  <a:lnTo>
                    <a:pt x="4" y="0"/>
                  </a:lnTo>
                  <a:lnTo>
                    <a:pt x="8" y="2"/>
                  </a:lnTo>
                  <a:lnTo>
                    <a:pt x="14" y="2"/>
                  </a:lnTo>
                  <a:lnTo>
                    <a:pt x="14" y="4"/>
                  </a:lnTo>
                  <a:lnTo>
                    <a:pt x="14" y="6"/>
                  </a:lnTo>
                  <a:lnTo>
                    <a:pt x="14" y="8"/>
                  </a:lnTo>
                  <a:lnTo>
                    <a:pt x="14" y="10"/>
                  </a:lnTo>
                  <a:lnTo>
                    <a:pt x="16" y="12"/>
                  </a:lnTo>
                  <a:lnTo>
                    <a:pt x="18" y="14"/>
                  </a:lnTo>
                  <a:lnTo>
                    <a:pt x="20" y="18"/>
                  </a:lnTo>
                  <a:lnTo>
                    <a:pt x="24" y="22"/>
                  </a:lnTo>
                  <a:lnTo>
                    <a:pt x="24" y="28"/>
                  </a:lnTo>
                  <a:lnTo>
                    <a:pt x="26" y="36"/>
                  </a:lnTo>
                  <a:lnTo>
                    <a:pt x="26" y="42"/>
                  </a:lnTo>
                  <a:lnTo>
                    <a:pt x="26" y="56"/>
                  </a:lnTo>
                  <a:lnTo>
                    <a:pt x="26" y="74"/>
                  </a:lnTo>
                  <a:lnTo>
                    <a:pt x="26" y="90"/>
                  </a:lnTo>
                  <a:lnTo>
                    <a:pt x="26" y="96"/>
                  </a:lnTo>
                  <a:lnTo>
                    <a:pt x="24" y="96"/>
                  </a:lnTo>
                  <a:lnTo>
                    <a:pt x="20" y="98"/>
                  </a:lnTo>
                  <a:lnTo>
                    <a:pt x="18" y="100"/>
                  </a:lnTo>
                  <a:lnTo>
                    <a:pt x="14" y="102"/>
                  </a:lnTo>
                  <a:lnTo>
                    <a:pt x="8" y="106"/>
                  </a:lnTo>
                  <a:lnTo>
                    <a:pt x="8" y="102"/>
                  </a:lnTo>
                  <a:lnTo>
                    <a:pt x="10" y="88"/>
                  </a:lnTo>
                  <a:lnTo>
                    <a:pt x="12" y="74"/>
                  </a:lnTo>
                  <a:lnTo>
                    <a:pt x="12" y="60"/>
                  </a:lnTo>
                  <a:lnTo>
                    <a:pt x="10" y="48"/>
                  </a:lnTo>
                  <a:lnTo>
                    <a:pt x="10" y="40"/>
                  </a:lnTo>
                  <a:lnTo>
                    <a:pt x="10" y="34"/>
                  </a:lnTo>
                  <a:lnTo>
                    <a:pt x="8" y="28"/>
                  </a:lnTo>
                  <a:lnTo>
                    <a:pt x="6" y="10"/>
                  </a:lnTo>
                  <a:lnTo>
                    <a:pt x="4" y="10"/>
                  </a:lnTo>
                  <a:lnTo>
                    <a:pt x="4" y="8"/>
                  </a:lnTo>
                  <a:lnTo>
                    <a:pt x="2" y="4"/>
                  </a:lnTo>
                  <a:lnTo>
                    <a:pt x="2" y="2"/>
                  </a:lnTo>
                  <a:lnTo>
                    <a:pt x="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4" name="Freeform 273"/>
            <p:cNvSpPr>
              <a:spLocks noChangeArrowheads="1"/>
            </p:cNvSpPr>
            <p:nvPr/>
          </p:nvSpPr>
          <p:spPr bwMode="auto">
            <a:xfrm>
              <a:off x="224" y="1568"/>
              <a:ext cx="42" cy="102"/>
            </a:xfrm>
            <a:custGeom>
              <a:avLst/>
              <a:gdLst>
                <a:gd name="T0" fmla="*/ 14 w 42"/>
                <a:gd name="T1" fmla="*/ 102 h 102"/>
                <a:gd name="T2" fmla="*/ 14 w 42"/>
                <a:gd name="T3" fmla="*/ 96 h 102"/>
                <a:gd name="T4" fmla="*/ 14 w 42"/>
                <a:gd name="T5" fmla="*/ 82 h 102"/>
                <a:gd name="T6" fmla="*/ 14 w 42"/>
                <a:gd name="T7" fmla="*/ 64 h 102"/>
                <a:gd name="T8" fmla="*/ 14 w 42"/>
                <a:gd name="T9" fmla="*/ 46 h 102"/>
                <a:gd name="T10" fmla="*/ 14 w 42"/>
                <a:gd name="T11" fmla="*/ 36 h 102"/>
                <a:gd name="T12" fmla="*/ 12 w 42"/>
                <a:gd name="T13" fmla="*/ 30 h 102"/>
                <a:gd name="T14" fmla="*/ 8 w 42"/>
                <a:gd name="T15" fmla="*/ 24 h 102"/>
                <a:gd name="T16" fmla="*/ 6 w 42"/>
                <a:gd name="T17" fmla="*/ 20 h 102"/>
                <a:gd name="T18" fmla="*/ 2 w 42"/>
                <a:gd name="T19" fmla="*/ 18 h 102"/>
                <a:gd name="T20" fmla="*/ 0 w 42"/>
                <a:gd name="T21" fmla="*/ 12 h 102"/>
                <a:gd name="T22" fmla="*/ 2 w 42"/>
                <a:gd name="T23" fmla="*/ 8 h 102"/>
                <a:gd name="T24" fmla="*/ 14 w 42"/>
                <a:gd name="T25" fmla="*/ 8 h 102"/>
                <a:gd name="T26" fmla="*/ 16 w 42"/>
                <a:gd name="T27" fmla="*/ 0 h 102"/>
                <a:gd name="T28" fmla="*/ 28 w 42"/>
                <a:gd name="T29" fmla="*/ 10 h 102"/>
                <a:gd name="T30" fmla="*/ 30 w 42"/>
                <a:gd name="T31" fmla="*/ 12 h 102"/>
                <a:gd name="T32" fmla="*/ 34 w 42"/>
                <a:gd name="T33" fmla="*/ 16 h 102"/>
                <a:gd name="T34" fmla="*/ 40 w 42"/>
                <a:gd name="T35" fmla="*/ 22 h 102"/>
                <a:gd name="T36" fmla="*/ 42 w 42"/>
                <a:gd name="T37" fmla="*/ 34 h 102"/>
                <a:gd name="T38" fmla="*/ 38 w 42"/>
                <a:gd name="T39" fmla="*/ 48 h 102"/>
                <a:gd name="T40" fmla="*/ 38 w 42"/>
                <a:gd name="T41" fmla="*/ 52 h 102"/>
                <a:gd name="T42" fmla="*/ 36 w 42"/>
                <a:gd name="T43" fmla="*/ 64 h 102"/>
                <a:gd name="T44" fmla="*/ 36 w 42"/>
                <a:gd name="T45" fmla="*/ 82 h 102"/>
                <a:gd name="T46" fmla="*/ 34 w 42"/>
                <a:gd name="T47" fmla="*/ 98 h 102"/>
                <a:gd name="T48" fmla="*/ 14 w 42"/>
                <a:gd name="T49" fmla="*/ 102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2"/>
                <a:gd name="T76" fmla="*/ 0 h 102"/>
                <a:gd name="T77" fmla="*/ 42 w 42"/>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2" h="102">
                  <a:moveTo>
                    <a:pt x="14" y="102"/>
                  </a:moveTo>
                  <a:lnTo>
                    <a:pt x="14" y="96"/>
                  </a:lnTo>
                  <a:lnTo>
                    <a:pt x="14" y="82"/>
                  </a:lnTo>
                  <a:lnTo>
                    <a:pt x="14" y="64"/>
                  </a:lnTo>
                  <a:lnTo>
                    <a:pt x="14" y="46"/>
                  </a:lnTo>
                  <a:lnTo>
                    <a:pt x="14" y="36"/>
                  </a:lnTo>
                  <a:lnTo>
                    <a:pt x="12" y="30"/>
                  </a:lnTo>
                  <a:lnTo>
                    <a:pt x="8" y="24"/>
                  </a:lnTo>
                  <a:lnTo>
                    <a:pt x="6" y="20"/>
                  </a:lnTo>
                  <a:lnTo>
                    <a:pt x="2" y="18"/>
                  </a:lnTo>
                  <a:lnTo>
                    <a:pt x="0" y="12"/>
                  </a:lnTo>
                  <a:lnTo>
                    <a:pt x="2" y="8"/>
                  </a:lnTo>
                  <a:lnTo>
                    <a:pt x="14" y="8"/>
                  </a:lnTo>
                  <a:lnTo>
                    <a:pt x="16" y="0"/>
                  </a:lnTo>
                  <a:lnTo>
                    <a:pt x="28" y="10"/>
                  </a:lnTo>
                  <a:lnTo>
                    <a:pt x="30" y="12"/>
                  </a:lnTo>
                  <a:lnTo>
                    <a:pt x="34" y="16"/>
                  </a:lnTo>
                  <a:lnTo>
                    <a:pt x="40" y="22"/>
                  </a:lnTo>
                  <a:lnTo>
                    <a:pt x="42" y="34"/>
                  </a:lnTo>
                  <a:lnTo>
                    <a:pt x="38" y="48"/>
                  </a:lnTo>
                  <a:lnTo>
                    <a:pt x="38" y="52"/>
                  </a:lnTo>
                  <a:lnTo>
                    <a:pt x="36" y="64"/>
                  </a:lnTo>
                  <a:lnTo>
                    <a:pt x="36" y="82"/>
                  </a:lnTo>
                  <a:lnTo>
                    <a:pt x="34" y="98"/>
                  </a:lnTo>
                  <a:lnTo>
                    <a:pt x="14" y="10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5" name="Freeform 274"/>
            <p:cNvSpPr>
              <a:spLocks noChangeArrowheads="1"/>
            </p:cNvSpPr>
            <p:nvPr/>
          </p:nvSpPr>
          <p:spPr bwMode="auto">
            <a:xfrm>
              <a:off x="66" y="1244"/>
              <a:ext cx="158" cy="126"/>
            </a:xfrm>
            <a:custGeom>
              <a:avLst/>
              <a:gdLst>
                <a:gd name="T0" fmla="*/ 0 w 158"/>
                <a:gd name="T1" fmla="*/ 120 h 126"/>
                <a:gd name="T2" fmla="*/ 2 w 158"/>
                <a:gd name="T3" fmla="*/ 118 h 126"/>
                <a:gd name="T4" fmla="*/ 2 w 158"/>
                <a:gd name="T5" fmla="*/ 116 h 126"/>
                <a:gd name="T6" fmla="*/ 14 w 158"/>
                <a:gd name="T7" fmla="*/ 112 h 126"/>
                <a:gd name="T8" fmla="*/ 22 w 158"/>
                <a:gd name="T9" fmla="*/ 106 h 126"/>
                <a:gd name="T10" fmla="*/ 30 w 158"/>
                <a:gd name="T11" fmla="*/ 98 h 126"/>
                <a:gd name="T12" fmla="*/ 38 w 158"/>
                <a:gd name="T13" fmla="*/ 90 h 126"/>
                <a:gd name="T14" fmla="*/ 44 w 158"/>
                <a:gd name="T15" fmla="*/ 82 h 126"/>
                <a:gd name="T16" fmla="*/ 46 w 158"/>
                <a:gd name="T17" fmla="*/ 80 h 126"/>
                <a:gd name="T18" fmla="*/ 46 w 158"/>
                <a:gd name="T19" fmla="*/ 68 h 126"/>
                <a:gd name="T20" fmla="*/ 50 w 158"/>
                <a:gd name="T21" fmla="*/ 60 h 126"/>
                <a:gd name="T22" fmla="*/ 56 w 158"/>
                <a:gd name="T23" fmla="*/ 54 h 126"/>
                <a:gd name="T24" fmla="*/ 60 w 158"/>
                <a:gd name="T25" fmla="*/ 48 h 126"/>
                <a:gd name="T26" fmla="*/ 60 w 158"/>
                <a:gd name="T27" fmla="*/ 44 h 126"/>
                <a:gd name="T28" fmla="*/ 64 w 158"/>
                <a:gd name="T29" fmla="*/ 40 h 126"/>
                <a:gd name="T30" fmla="*/ 66 w 158"/>
                <a:gd name="T31" fmla="*/ 36 h 126"/>
                <a:gd name="T32" fmla="*/ 70 w 158"/>
                <a:gd name="T33" fmla="*/ 34 h 126"/>
                <a:gd name="T34" fmla="*/ 74 w 158"/>
                <a:gd name="T35" fmla="*/ 32 h 126"/>
                <a:gd name="T36" fmla="*/ 76 w 158"/>
                <a:gd name="T37" fmla="*/ 30 h 126"/>
                <a:gd name="T38" fmla="*/ 78 w 158"/>
                <a:gd name="T39" fmla="*/ 30 h 126"/>
                <a:gd name="T40" fmla="*/ 76 w 158"/>
                <a:gd name="T41" fmla="*/ 20 h 126"/>
                <a:gd name="T42" fmla="*/ 76 w 158"/>
                <a:gd name="T43" fmla="*/ 14 h 126"/>
                <a:gd name="T44" fmla="*/ 78 w 158"/>
                <a:gd name="T45" fmla="*/ 8 h 126"/>
                <a:gd name="T46" fmla="*/ 78 w 158"/>
                <a:gd name="T47" fmla="*/ 4 h 126"/>
                <a:gd name="T48" fmla="*/ 80 w 158"/>
                <a:gd name="T49" fmla="*/ 0 h 126"/>
                <a:gd name="T50" fmla="*/ 80 w 158"/>
                <a:gd name="T51" fmla="*/ 0 h 126"/>
                <a:gd name="T52" fmla="*/ 82 w 158"/>
                <a:gd name="T53" fmla="*/ 0 h 126"/>
                <a:gd name="T54" fmla="*/ 84 w 158"/>
                <a:gd name="T55" fmla="*/ 2 h 126"/>
                <a:gd name="T56" fmla="*/ 88 w 158"/>
                <a:gd name="T57" fmla="*/ 4 h 126"/>
                <a:gd name="T58" fmla="*/ 92 w 158"/>
                <a:gd name="T59" fmla="*/ 6 h 126"/>
                <a:gd name="T60" fmla="*/ 98 w 158"/>
                <a:gd name="T61" fmla="*/ 8 h 126"/>
                <a:gd name="T62" fmla="*/ 104 w 158"/>
                <a:gd name="T63" fmla="*/ 10 h 126"/>
                <a:gd name="T64" fmla="*/ 114 w 158"/>
                <a:gd name="T65" fmla="*/ 12 h 126"/>
                <a:gd name="T66" fmla="*/ 126 w 158"/>
                <a:gd name="T67" fmla="*/ 12 h 126"/>
                <a:gd name="T68" fmla="*/ 134 w 158"/>
                <a:gd name="T69" fmla="*/ 12 h 126"/>
                <a:gd name="T70" fmla="*/ 136 w 158"/>
                <a:gd name="T71" fmla="*/ 12 h 126"/>
                <a:gd name="T72" fmla="*/ 138 w 158"/>
                <a:gd name="T73" fmla="*/ 12 h 126"/>
                <a:gd name="T74" fmla="*/ 142 w 158"/>
                <a:gd name="T75" fmla="*/ 14 h 126"/>
                <a:gd name="T76" fmla="*/ 144 w 158"/>
                <a:gd name="T77" fmla="*/ 18 h 126"/>
                <a:gd name="T78" fmla="*/ 146 w 158"/>
                <a:gd name="T79" fmla="*/ 22 h 126"/>
                <a:gd name="T80" fmla="*/ 146 w 158"/>
                <a:gd name="T81" fmla="*/ 28 h 126"/>
                <a:gd name="T82" fmla="*/ 146 w 158"/>
                <a:gd name="T83" fmla="*/ 34 h 126"/>
                <a:gd name="T84" fmla="*/ 146 w 158"/>
                <a:gd name="T85" fmla="*/ 38 h 126"/>
                <a:gd name="T86" fmla="*/ 148 w 158"/>
                <a:gd name="T87" fmla="*/ 42 h 126"/>
                <a:gd name="T88" fmla="*/ 150 w 158"/>
                <a:gd name="T89" fmla="*/ 46 h 126"/>
                <a:gd name="T90" fmla="*/ 158 w 158"/>
                <a:gd name="T91" fmla="*/ 54 h 126"/>
                <a:gd name="T92" fmla="*/ 156 w 158"/>
                <a:gd name="T93" fmla="*/ 54 h 126"/>
                <a:gd name="T94" fmla="*/ 154 w 158"/>
                <a:gd name="T95" fmla="*/ 54 h 126"/>
                <a:gd name="T96" fmla="*/ 150 w 158"/>
                <a:gd name="T97" fmla="*/ 54 h 126"/>
                <a:gd name="T98" fmla="*/ 146 w 158"/>
                <a:gd name="T99" fmla="*/ 54 h 126"/>
                <a:gd name="T100" fmla="*/ 142 w 158"/>
                <a:gd name="T101" fmla="*/ 54 h 126"/>
                <a:gd name="T102" fmla="*/ 140 w 158"/>
                <a:gd name="T103" fmla="*/ 56 h 126"/>
                <a:gd name="T104" fmla="*/ 136 w 158"/>
                <a:gd name="T105" fmla="*/ 58 h 126"/>
                <a:gd name="T106" fmla="*/ 136 w 158"/>
                <a:gd name="T107" fmla="*/ 62 h 126"/>
                <a:gd name="T108" fmla="*/ 134 w 158"/>
                <a:gd name="T109" fmla="*/ 74 h 126"/>
                <a:gd name="T110" fmla="*/ 82 w 158"/>
                <a:gd name="T111" fmla="*/ 92 h 126"/>
                <a:gd name="T112" fmla="*/ 68 w 158"/>
                <a:gd name="T113" fmla="*/ 96 h 126"/>
                <a:gd name="T114" fmla="*/ 60 w 158"/>
                <a:gd name="T115" fmla="*/ 104 h 126"/>
                <a:gd name="T116" fmla="*/ 48 w 158"/>
                <a:gd name="T117" fmla="*/ 110 h 126"/>
                <a:gd name="T118" fmla="*/ 52 w 158"/>
                <a:gd name="T119" fmla="*/ 126 h 126"/>
                <a:gd name="T120" fmla="*/ 0 w 158"/>
                <a:gd name="T121" fmla="*/ 120 h 1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8"/>
                <a:gd name="T184" fmla="*/ 0 h 126"/>
                <a:gd name="T185" fmla="*/ 158 w 158"/>
                <a:gd name="T186" fmla="*/ 126 h 1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8" h="126">
                  <a:moveTo>
                    <a:pt x="0" y="120"/>
                  </a:moveTo>
                  <a:lnTo>
                    <a:pt x="2" y="118"/>
                  </a:lnTo>
                  <a:lnTo>
                    <a:pt x="2" y="116"/>
                  </a:lnTo>
                  <a:lnTo>
                    <a:pt x="14" y="112"/>
                  </a:lnTo>
                  <a:lnTo>
                    <a:pt x="22" y="106"/>
                  </a:lnTo>
                  <a:lnTo>
                    <a:pt x="30" y="98"/>
                  </a:lnTo>
                  <a:lnTo>
                    <a:pt x="38" y="90"/>
                  </a:lnTo>
                  <a:lnTo>
                    <a:pt x="44" y="82"/>
                  </a:lnTo>
                  <a:lnTo>
                    <a:pt x="46" y="80"/>
                  </a:lnTo>
                  <a:lnTo>
                    <a:pt x="46" y="68"/>
                  </a:lnTo>
                  <a:lnTo>
                    <a:pt x="50" y="60"/>
                  </a:lnTo>
                  <a:lnTo>
                    <a:pt x="56" y="54"/>
                  </a:lnTo>
                  <a:lnTo>
                    <a:pt x="60" y="48"/>
                  </a:lnTo>
                  <a:lnTo>
                    <a:pt x="60" y="44"/>
                  </a:lnTo>
                  <a:lnTo>
                    <a:pt x="64" y="40"/>
                  </a:lnTo>
                  <a:lnTo>
                    <a:pt x="66" y="36"/>
                  </a:lnTo>
                  <a:lnTo>
                    <a:pt x="70" y="34"/>
                  </a:lnTo>
                  <a:lnTo>
                    <a:pt x="74" y="32"/>
                  </a:lnTo>
                  <a:lnTo>
                    <a:pt x="76" y="30"/>
                  </a:lnTo>
                  <a:lnTo>
                    <a:pt x="78" y="30"/>
                  </a:lnTo>
                  <a:lnTo>
                    <a:pt x="76" y="20"/>
                  </a:lnTo>
                  <a:lnTo>
                    <a:pt x="76" y="14"/>
                  </a:lnTo>
                  <a:lnTo>
                    <a:pt x="78" y="8"/>
                  </a:lnTo>
                  <a:lnTo>
                    <a:pt x="78" y="4"/>
                  </a:lnTo>
                  <a:lnTo>
                    <a:pt x="80" y="0"/>
                  </a:lnTo>
                  <a:lnTo>
                    <a:pt x="82" y="0"/>
                  </a:lnTo>
                  <a:lnTo>
                    <a:pt x="84" y="2"/>
                  </a:lnTo>
                  <a:lnTo>
                    <a:pt x="88" y="4"/>
                  </a:lnTo>
                  <a:lnTo>
                    <a:pt x="92" y="6"/>
                  </a:lnTo>
                  <a:lnTo>
                    <a:pt x="98" y="8"/>
                  </a:lnTo>
                  <a:lnTo>
                    <a:pt x="104" y="10"/>
                  </a:lnTo>
                  <a:lnTo>
                    <a:pt x="114" y="12"/>
                  </a:lnTo>
                  <a:lnTo>
                    <a:pt x="126" y="12"/>
                  </a:lnTo>
                  <a:lnTo>
                    <a:pt x="134" y="12"/>
                  </a:lnTo>
                  <a:lnTo>
                    <a:pt x="136" y="12"/>
                  </a:lnTo>
                  <a:lnTo>
                    <a:pt x="138" y="12"/>
                  </a:lnTo>
                  <a:lnTo>
                    <a:pt x="142" y="14"/>
                  </a:lnTo>
                  <a:lnTo>
                    <a:pt x="144" y="18"/>
                  </a:lnTo>
                  <a:lnTo>
                    <a:pt x="146" y="22"/>
                  </a:lnTo>
                  <a:lnTo>
                    <a:pt x="146" y="28"/>
                  </a:lnTo>
                  <a:lnTo>
                    <a:pt x="146" y="34"/>
                  </a:lnTo>
                  <a:lnTo>
                    <a:pt x="146" y="38"/>
                  </a:lnTo>
                  <a:lnTo>
                    <a:pt x="148" y="42"/>
                  </a:lnTo>
                  <a:lnTo>
                    <a:pt x="150" y="46"/>
                  </a:lnTo>
                  <a:lnTo>
                    <a:pt x="158" y="54"/>
                  </a:lnTo>
                  <a:lnTo>
                    <a:pt x="156" y="54"/>
                  </a:lnTo>
                  <a:lnTo>
                    <a:pt x="154" y="54"/>
                  </a:lnTo>
                  <a:lnTo>
                    <a:pt x="150" y="54"/>
                  </a:lnTo>
                  <a:lnTo>
                    <a:pt x="146" y="54"/>
                  </a:lnTo>
                  <a:lnTo>
                    <a:pt x="142" y="54"/>
                  </a:lnTo>
                  <a:lnTo>
                    <a:pt x="140" y="56"/>
                  </a:lnTo>
                  <a:lnTo>
                    <a:pt x="136" y="58"/>
                  </a:lnTo>
                  <a:lnTo>
                    <a:pt x="136" y="62"/>
                  </a:lnTo>
                  <a:lnTo>
                    <a:pt x="134" y="74"/>
                  </a:lnTo>
                  <a:lnTo>
                    <a:pt x="82" y="92"/>
                  </a:lnTo>
                  <a:lnTo>
                    <a:pt x="68" y="96"/>
                  </a:lnTo>
                  <a:lnTo>
                    <a:pt x="60" y="104"/>
                  </a:lnTo>
                  <a:lnTo>
                    <a:pt x="48" y="110"/>
                  </a:lnTo>
                  <a:lnTo>
                    <a:pt x="52" y="126"/>
                  </a:lnTo>
                  <a:lnTo>
                    <a:pt x="0" y="1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6" name="Freeform 275"/>
            <p:cNvSpPr>
              <a:spLocks noChangeArrowheads="1"/>
            </p:cNvSpPr>
            <p:nvPr/>
          </p:nvSpPr>
          <p:spPr bwMode="auto">
            <a:xfrm>
              <a:off x="324" y="1222"/>
              <a:ext cx="53" cy="111"/>
            </a:xfrm>
            <a:custGeom>
              <a:avLst/>
              <a:gdLst>
                <a:gd name="T0" fmla="*/ 8 w 52"/>
                <a:gd name="T1" fmla="*/ 12 h 112"/>
                <a:gd name="T2" fmla="*/ 6 w 52"/>
                <a:gd name="T3" fmla="*/ 18 h 112"/>
                <a:gd name="T4" fmla="*/ 4 w 52"/>
                <a:gd name="T5" fmla="*/ 28 h 112"/>
                <a:gd name="T6" fmla="*/ 4 w 52"/>
                <a:gd name="T7" fmla="*/ 32 h 112"/>
                <a:gd name="T8" fmla="*/ 2 w 52"/>
                <a:gd name="T9" fmla="*/ 38 h 112"/>
                <a:gd name="T10" fmla="*/ 0 w 52"/>
                <a:gd name="T11" fmla="*/ 40 h 112"/>
                <a:gd name="T12" fmla="*/ 0 w 52"/>
                <a:gd name="T13" fmla="*/ 46 h 112"/>
                <a:gd name="T14" fmla="*/ 2 w 52"/>
                <a:gd name="T15" fmla="*/ 50 h 112"/>
                <a:gd name="T16" fmla="*/ 2 w 52"/>
                <a:gd name="T17" fmla="*/ 54 h 112"/>
                <a:gd name="T18" fmla="*/ 2 w 52"/>
                <a:gd name="T19" fmla="*/ 58 h 112"/>
                <a:gd name="T20" fmla="*/ 6 w 52"/>
                <a:gd name="T21" fmla="*/ 64 h 112"/>
                <a:gd name="T22" fmla="*/ 8 w 52"/>
                <a:gd name="T23" fmla="*/ 64 h 112"/>
                <a:gd name="T24" fmla="*/ 10 w 52"/>
                <a:gd name="T25" fmla="*/ 68 h 112"/>
                <a:gd name="T26" fmla="*/ 14 w 52"/>
                <a:gd name="T27" fmla="*/ 88 h 112"/>
                <a:gd name="T28" fmla="*/ 22 w 52"/>
                <a:gd name="T29" fmla="*/ 112 h 112"/>
                <a:gd name="T30" fmla="*/ 26 w 52"/>
                <a:gd name="T31" fmla="*/ 108 h 112"/>
                <a:gd name="T32" fmla="*/ 34 w 52"/>
                <a:gd name="T33" fmla="*/ 102 h 112"/>
                <a:gd name="T34" fmla="*/ 40 w 52"/>
                <a:gd name="T35" fmla="*/ 96 h 112"/>
                <a:gd name="T36" fmla="*/ 40 w 52"/>
                <a:gd name="T37" fmla="*/ 92 h 112"/>
                <a:gd name="T38" fmla="*/ 38 w 52"/>
                <a:gd name="T39" fmla="*/ 88 h 112"/>
                <a:gd name="T40" fmla="*/ 38 w 52"/>
                <a:gd name="T41" fmla="*/ 84 h 112"/>
                <a:gd name="T42" fmla="*/ 44 w 52"/>
                <a:gd name="T43" fmla="*/ 82 h 112"/>
                <a:gd name="T44" fmla="*/ 48 w 52"/>
                <a:gd name="T45" fmla="*/ 76 h 112"/>
                <a:gd name="T46" fmla="*/ 46 w 52"/>
                <a:gd name="T47" fmla="*/ 68 h 112"/>
                <a:gd name="T48" fmla="*/ 44 w 52"/>
                <a:gd name="T49" fmla="*/ 62 h 112"/>
                <a:gd name="T50" fmla="*/ 42 w 52"/>
                <a:gd name="T51" fmla="*/ 60 h 112"/>
                <a:gd name="T52" fmla="*/ 42 w 52"/>
                <a:gd name="T53" fmla="*/ 54 h 112"/>
                <a:gd name="T54" fmla="*/ 44 w 52"/>
                <a:gd name="T55" fmla="*/ 50 h 112"/>
                <a:gd name="T56" fmla="*/ 48 w 52"/>
                <a:gd name="T57" fmla="*/ 46 h 112"/>
                <a:gd name="T58" fmla="*/ 50 w 52"/>
                <a:gd name="T59" fmla="*/ 44 h 112"/>
                <a:gd name="T60" fmla="*/ 50 w 52"/>
                <a:gd name="T61" fmla="*/ 42 h 112"/>
                <a:gd name="T62" fmla="*/ 48 w 52"/>
                <a:gd name="T63" fmla="*/ 40 h 112"/>
                <a:gd name="T64" fmla="*/ 46 w 52"/>
                <a:gd name="T65" fmla="*/ 36 h 112"/>
                <a:gd name="T66" fmla="*/ 44 w 52"/>
                <a:gd name="T67" fmla="*/ 28 h 112"/>
                <a:gd name="T68" fmla="*/ 46 w 52"/>
                <a:gd name="T69" fmla="*/ 24 h 112"/>
                <a:gd name="T70" fmla="*/ 52 w 52"/>
                <a:gd name="T71" fmla="*/ 20 h 112"/>
                <a:gd name="T72" fmla="*/ 32 w 52"/>
                <a:gd name="T73" fmla="*/ 2 h 112"/>
                <a:gd name="T74" fmla="*/ 30 w 52"/>
                <a:gd name="T75" fmla="*/ 0 h 112"/>
                <a:gd name="T76" fmla="*/ 22 w 52"/>
                <a:gd name="T77" fmla="*/ 2 h 112"/>
                <a:gd name="T78" fmla="*/ 16 w 52"/>
                <a:gd name="T79" fmla="*/ 4 h 112"/>
                <a:gd name="T80" fmla="*/ 12 w 52"/>
                <a:gd name="T81" fmla="*/ 8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112"/>
                <a:gd name="T125" fmla="*/ 52 w 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112">
                  <a:moveTo>
                    <a:pt x="10" y="12"/>
                  </a:moveTo>
                  <a:lnTo>
                    <a:pt x="8" y="12"/>
                  </a:lnTo>
                  <a:lnTo>
                    <a:pt x="8" y="14"/>
                  </a:lnTo>
                  <a:lnTo>
                    <a:pt x="6" y="18"/>
                  </a:lnTo>
                  <a:lnTo>
                    <a:pt x="4" y="22"/>
                  </a:lnTo>
                  <a:lnTo>
                    <a:pt x="4" y="28"/>
                  </a:lnTo>
                  <a:lnTo>
                    <a:pt x="4" y="30"/>
                  </a:lnTo>
                  <a:lnTo>
                    <a:pt x="4" y="32"/>
                  </a:lnTo>
                  <a:lnTo>
                    <a:pt x="4" y="36"/>
                  </a:lnTo>
                  <a:lnTo>
                    <a:pt x="2" y="38"/>
                  </a:lnTo>
                  <a:lnTo>
                    <a:pt x="0" y="40"/>
                  </a:lnTo>
                  <a:lnTo>
                    <a:pt x="0" y="42"/>
                  </a:lnTo>
                  <a:lnTo>
                    <a:pt x="0" y="46"/>
                  </a:lnTo>
                  <a:lnTo>
                    <a:pt x="0" y="48"/>
                  </a:lnTo>
                  <a:lnTo>
                    <a:pt x="2" y="50"/>
                  </a:lnTo>
                  <a:lnTo>
                    <a:pt x="2" y="52"/>
                  </a:lnTo>
                  <a:lnTo>
                    <a:pt x="2" y="54"/>
                  </a:lnTo>
                  <a:lnTo>
                    <a:pt x="2" y="56"/>
                  </a:lnTo>
                  <a:lnTo>
                    <a:pt x="2" y="58"/>
                  </a:lnTo>
                  <a:lnTo>
                    <a:pt x="4" y="62"/>
                  </a:lnTo>
                  <a:lnTo>
                    <a:pt x="6" y="64"/>
                  </a:lnTo>
                  <a:lnTo>
                    <a:pt x="8" y="64"/>
                  </a:lnTo>
                  <a:lnTo>
                    <a:pt x="10" y="66"/>
                  </a:lnTo>
                  <a:lnTo>
                    <a:pt x="10" y="68"/>
                  </a:lnTo>
                  <a:lnTo>
                    <a:pt x="12" y="76"/>
                  </a:lnTo>
                  <a:lnTo>
                    <a:pt x="14" y="88"/>
                  </a:lnTo>
                  <a:lnTo>
                    <a:pt x="18" y="102"/>
                  </a:lnTo>
                  <a:lnTo>
                    <a:pt x="22" y="112"/>
                  </a:lnTo>
                  <a:lnTo>
                    <a:pt x="24" y="112"/>
                  </a:lnTo>
                  <a:lnTo>
                    <a:pt x="26" y="108"/>
                  </a:lnTo>
                  <a:lnTo>
                    <a:pt x="30" y="106"/>
                  </a:lnTo>
                  <a:lnTo>
                    <a:pt x="34" y="102"/>
                  </a:lnTo>
                  <a:lnTo>
                    <a:pt x="36" y="98"/>
                  </a:lnTo>
                  <a:lnTo>
                    <a:pt x="40" y="96"/>
                  </a:lnTo>
                  <a:lnTo>
                    <a:pt x="40" y="92"/>
                  </a:lnTo>
                  <a:lnTo>
                    <a:pt x="38" y="90"/>
                  </a:lnTo>
                  <a:lnTo>
                    <a:pt x="38" y="88"/>
                  </a:lnTo>
                  <a:lnTo>
                    <a:pt x="38" y="86"/>
                  </a:lnTo>
                  <a:lnTo>
                    <a:pt x="38" y="84"/>
                  </a:lnTo>
                  <a:lnTo>
                    <a:pt x="42" y="82"/>
                  </a:lnTo>
                  <a:lnTo>
                    <a:pt x="44" y="82"/>
                  </a:lnTo>
                  <a:lnTo>
                    <a:pt x="46" y="80"/>
                  </a:lnTo>
                  <a:lnTo>
                    <a:pt x="48" y="76"/>
                  </a:lnTo>
                  <a:lnTo>
                    <a:pt x="48" y="72"/>
                  </a:lnTo>
                  <a:lnTo>
                    <a:pt x="46" y="68"/>
                  </a:lnTo>
                  <a:lnTo>
                    <a:pt x="46" y="64"/>
                  </a:lnTo>
                  <a:lnTo>
                    <a:pt x="44" y="62"/>
                  </a:lnTo>
                  <a:lnTo>
                    <a:pt x="44" y="60"/>
                  </a:lnTo>
                  <a:lnTo>
                    <a:pt x="42" y="60"/>
                  </a:lnTo>
                  <a:lnTo>
                    <a:pt x="42" y="56"/>
                  </a:lnTo>
                  <a:lnTo>
                    <a:pt x="42" y="54"/>
                  </a:lnTo>
                  <a:lnTo>
                    <a:pt x="44" y="50"/>
                  </a:lnTo>
                  <a:lnTo>
                    <a:pt x="46" y="48"/>
                  </a:lnTo>
                  <a:lnTo>
                    <a:pt x="48" y="46"/>
                  </a:lnTo>
                  <a:lnTo>
                    <a:pt x="50" y="46"/>
                  </a:lnTo>
                  <a:lnTo>
                    <a:pt x="50" y="44"/>
                  </a:lnTo>
                  <a:lnTo>
                    <a:pt x="50" y="42"/>
                  </a:lnTo>
                  <a:lnTo>
                    <a:pt x="48" y="40"/>
                  </a:lnTo>
                  <a:lnTo>
                    <a:pt x="46" y="38"/>
                  </a:lnTo>
                  <a:lnTo>
                    <a:pt x="46" y="36"/>
                  </a:lnTo>
                  <a:lnTo>
                    <a:pt x="44" y="32"/>
                  </a:lnTo>
                  <a:lnTo>
                    <a:pt x="44" y="28"/>
                  </a:lnTo>
                  <a:lnTo>
                    <a:pt x="46" y="26"/>
                  </a:lnTo>
                  <a:lnTo>
                    <a:pt x="46" y="24"/>
                  </a:lnTo>
                  <a:lnTo>
                    <a:pt x="50" y="22"/>
                  </a:lnTo>
                  <a:lnTo>
                    <a:pt x="52" y="20"/>
                  </a:lnTo>
                  <a:lnTo>
                    <a:pt x="48" y="12"/>
                  </a:lnTo>
                  <a:lnTo>
                    <a:pt x="32" y="2"/>
                  </a:lnTo>
                  <a:lnTo>
                    <a:pt x="30" y="0"/>
                  </a:lnTo>
                  <a:lnTo>
                    <a:pt x="26" y="0"/>
                  </a:lnTo>
                  <a:lnTo>
                    <a:pt x="22" y="2"/>
                  </a:lnTo>
                  <a:lnTo>
                    <a:pt x="18" y="4"/>
                  </a:lnTo>
                  <a:lnTo>
                    <a:pt x="16" y="4"/>
                  </a:lnTo>
                  <a:lnTo>
                    <a:pt x="14" y="6"/>
                  </a:lnTo>
                  <a:lnTo>
                    <a:pt x="12" y="8"/>
                  </a:lnTo>
                  <a:lnTo>
                    <a:pt x="10"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7" name="Freeform 276"/>
            <p:cNvSpPr>
              <a:spLocks noChangeArrowheads="1"/>
            </p:cNvSpPr>
            <p:nvPr/>
          </p:nvSpPr>
          <p:spPr bwMode="auto">
            <a:xfrm>
              <a:off x="346" y="1284"/>
              <a:ext cx="206" cy="202"/>
            </a:xfrm>
            <a:custGeom>
              <a:avLst/>
              <a:gdLst>
                <a:gd name="T0" fmla="*/ 200 w 206"/>
                <a:gd name="T1" fmla="*/ 34 h 202"/>
                <a:gd name="T2" fmla="*/ 192 w 206"/>
                <a:gd name="T3" fmla="*/ 30 h 202"/>
                <a:gd name="T4" fmla="*/ 182 w 206"/>
                <a:gd name="T5" fmla="*/ 24 h 202"/>
                <a:gd name="T6" fmla="*/ 174 w 206"/>
                <a:gd name="T7" fmla="*/ 22 h 202"/>
                <a:gd name="T8" fmla="*/ 170 w 206"/>
                <a:gd name="T9" fmla="*/ 22 h 202"/>
                <a:gd name="T10" fmla="*/ 162 w 206"/>
                <a:gd name="T11" fmla="*/ 22 h 202"/>
                <a:gd name="T12" fmla="*/ 148 w 206"/>
                <a:gd name="T13" fmla="*/ 26 h 202"/>
                <a:gd name="T14" fmla="*/ 138 w 206"/>
                <a:gd name="T15" fmla="*/ 28 h 202"/>
                <a:gd name="T16" fmla="*/ 136 w 206"/>
                <a:gd name="T17" fmla="*/ 34 h 202"/>
                <a:gd name="T18" fmla="*/ 138 w 206"/>
                <a:gd name="T19" fmla="*/ 42 h 202"/>
                <a:gd name="T20" fmla="*/ 140 w 206"/>
                <a:gd name="T21" fmla="*/ 46 h 202"/>
                <a:gd name="T22" fmla="*/ 138 w 206"/>
                <a:gd name="T23" fmla="*/ 54 h 202"/>
                <a:gd name="T24" fmla="*/ 122 w 206"/>
                <a:gd name="T25" fmla="*/ 56 h 202"/>
                <a:gd name="T26" fmla="*/ 106 w 206"/>
                <a:gd name="T27" fmla="*/ 52 h 202"/>
                <a:gd name="T28" fmla="*/ 96 w 206"/>
                <a:gd name="T29" fmla="*/ 44 h 202"/>
                <a:gd name="T30" fmla="*/ 88 w 206"/>
                <a:gd name="T31" fmla="*/ 36 h 202"/>
                <a:gd name="T32" fmla="*/ 84 w 206"/>
                <a:gd name="T33" fmla="*/ 26 h 202"/>
                <a:gd name="T34" fmla="*/ 80 w 206"/>
                <a:gd name="T35" fmla="*/ 18 h 202"/>
                <a:gd name="T36" fmla="*/ 78 w 206"/>
                <a:gd name="T37" fmla="*/ 16 h 202"/>
                <a:gd name="T38" fmla="*/ 56 w 206"/>
                <a:gd name="T39" fmla="*/ 10 h 202"/>
                <a:gd name="T40" fmla="*/ 46 w 206"/>
                <a:gd name="T41" fmla="*/ 6 h 202"/>
                <a:gd name="T42" fmla="*/ 38 w 206"/>
                <a:gd name="T43" fmla="*/ 4 h 202"/>
                <a:gd name="T44" fmla="*/ 24 w 206"/>
                <a:gd name="T45" fmla="*/ 0 h 202"/>
                <a:gd name="T46" fmla="*/ 24 w 206"/>
                <a:gd name="T47" fmla="*/ 4 h 202"/>
                <a:gd name="T48" fmla="*/ 26 w 206"/>
                <a:gd name="T49" fmla="*/ 12 h 202"/>
                <a:gd name="T50" fmla="*/ 24 w 206"/>
                <a:gd name="T51" fmla="*/ 18 h 202"/>
                <a:gd name="T52" fmla="*/ 22 w 206"/>
                <a:gd name="T53" fmla="*/ 20 h 202"/>
                <a:gd name="T54" fmla="*/ 18 w 206"/>
                <a:gd name="T55" fmla="*/ 20 h 202"/>
                <a:gd name="T56" fmla="*/ 16 w 206"/>
                <a:gd name="T57" fmla="*/ 22 h 202"/>
                <a:gd name="T58" fmla="*/ 18 w 206"/>
                <a:gd name="T59" fmla="*/ 30 h 202"/>
                <a:gd name="T60" fmla="*/ 18 w 206"/>
                <a:gd name="T61" fmla="*/ 30 h 202"/>
                <a:gd name="T62" fmla="*/ 16 w 206"/>
                <a:gd name="T63" fmla="*/ 34 h 202"/>
                <a:gd name="T64" fmla="*/ 12 w 206"/>
                <a:gd name="T65" fmla="*/ 40 h 202"/>
                <a:gd name="T66" fmla="*/ 6 w 206"/>
                <a:gd name="T67" fmla="*/ 46 h 202"/>
                <a:gd name="T68" fmla="*/ 2 w 206"/>
                <a:gd name="T69" fmla="*/ 50 h 202"/>
                <a:gd name="T70" fmla="*/ 0 w 206"/>
                <a:gd name="T71" fmla="*/ 50 h 202"/>
                <a:gd name="T72" fmla="*/ 2 w 206"/>
                <a:gd name="T73" fmla="*/ 54 h 202"/>
                <a:gd name="T74" fmla="*/ 4 w 206"/>
                <a:gd name="T75" fmla="*/ 60 h 202"/>
                <a:gd name="T76" fmla="*/ 4 w 206"/>
                <a:gd name="T77" fmla="*/ 72 h 202"/>
                <a:gd name="T78" fmla="*/ 6 w 206"/>
                <a:gd name="T79" fmla="*/ 80 h 202"/>
                <a:gd name="T80" fmla="*/ 8 w 206"/>
                <a:gd name="T81" fmla="*/ 82 h 202"/>
                <a:gd name="T82" fmla="*/ 12 w 206"/>
                <a:gd name="T83" fmla="*/ 88 h 202"/>
                <a:gd name="T84" fmla="*/ 12 w 206"/>
                <a:gd name="T85" fmla="*/ 96 h 202"/>
                <a:gd name="T86" fmla="*/ 12 w 206"/>
                <a:gd name="T87" fmla="*/ 106 h 202"/>
                <a:gd name="T88" fmla="*/ 10 w 206"/>
                <a:gd name="T89" fmla="*/ 108 h 202"/>
                <a:gd name="T90" fmla="*/ 14 w 206"/>
                <a:gd name="T91" fmla="*/ 112 h 202"/>
                <a:gd name="T92" fmla="*/ 14 w 206"/>
                <a:gd name="T93" fmla="*/ 122 h 202"/>
                <a:gd name="T94" fmla="*/ 30 w 206"/>
                <a:gd name="T95" fmla="*/ 142 h 202"/>
                <a:gd name="T96" fmla="*/ 36 w 206"/>
                <a:gd name="T97" fmla="*/ 142 h 202"/>
                <a:gd name="T98" fmla="*/ 40 w 206"/>
                <a:gd name="T99" fmla="*/ 146 h 202"/>
                <a:gd name="T100" fmla="*/ 44 w 206"/>
                <a:gd name="T101" fmla="*/ 152 h 202"/>
                <a:gd name="T102" fmla="*/ 48 w 206"/>
                <a:gd name="T103" fmla="*/ 158 h 202"/>
                <a:gd name="T104" fmla="*/ 184 w 206"/>
                <a:gd name="T105" fmla="*/ 202 h 202"/>
                <a:gd name="T106" fmla="*/ 206 w 206"/>
                <a:gd name="T107" fmla="*/ 184 h 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6"/>
                <a:gd name="T163" fmla="*/ 0 h 202"/>
                <a:gd name="T164" fmla="*/ 206 w 206"/>
                <a:gd name="T165" fmla="*/ 202 h 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6" h="202">
                  <a:moveTo>
                    <a:pt x="206" y="34"/>
                  </a:moveTo>
                  <a:lnTo>
                    <a:pt x="200" y="34"/>
                  </a:lnTo>
                  <a:lnTo>
                    <a:pt x="196" y="32"/>
                  </a:lnTo>
                  <a:lnTo>
                    <a:pt x="192" y="30"/>
                  </a:lnTo>
                  <a:lnTo>
                    <a:pt x="186" y="26"/>
                  </a:lnTo>
                  <a:lnTo>
                    <a:pt x="182" y="24"/>
                  </a:lnTo>
                  <a:lnTo>
                    <a:pt x="176" y="24"/>
                  </a:lnTo>
                  <a:lnTo>
                    <a:pt x="174" y="22"/>
                  </a:lnTo>
                  <a:lnTo>
                    <a:pt x="172" y="22"/>
                  </a:lnTo>
                  <a:lnTo>
                    <a:pt x="170" y="22"/>
                  </a:lnTo>
                  <a:lnTo>
                    <a:pt x="166" y="22"/>
                  </a:lnTo>
                  <a:lnTo>
                    <a:pt x="162" y="22"/>
                  </a:lnTo>
                  <a:lnTo>
                    <a:pt x="154" y="24"/>
                  </a:lnTo>
                  <a:lnTo>
                    <a:pt x="148" y="26"/>
                  </a:lnTo>
                  <a:lnTo>
                    <a:pt x="142" y="26"/>
                  </a:lnTo>
                  <a:lnTo>
                    <a:pt x="138" y="28"/>
                  </a:lnTo>
                  <a:lnTo>
                    <a:pt x="138" y="32"/>
                  </a:lnTo>
                  <a:lnTo>
                    <a:pt x="136" y="34"/>
                  </a:lnTo>
                  <a:lnTo>
                    <a:pt x="138" y="38"/>
                  </a:lnTo>
                  <a:lnTo>
                    <a:pt x="138" y="42"/>
                  </a:lnTo>
                  <a:lnTo>
                    <a:pt x="140" y="44"/>
                  </a:lnTo>
                  <a:lnTo>
                    <a:pt x="140" y="46"/>
                  </a:lnTo>
                  <a:lnTo>
                    <a:pt x="138" y="54"/>
                  </a:lnTo>
                  <a:lnTo>
                    <a:pt x="132" y="56"/>
                  </a:lnTo>
                  <a:lnTo>
                    <a:pt x="122" y="56"/>
                  </a:lnTo>
                  <a:lnTo>
                    <a:pt x="114" y="54"/>
                  </a:lnTo>
                  <a:lnTo>
                    <a:pt x="106" y="52"/>
                  </a:lnTo>
                  <a:lnTo>
                    <a:pt x="100" y="48"/>
                  </a:lnTo>
                  <a:lnTo>
                    <a:pt x="96" y="44"/>
                  </a:lnTo>
                  <a:lnTo>
                    <a:pt x="90" y="40"/>
                  </a:lnTo>
                  <a:lnTo>
                    <a:pt x="88" y="36"/>
                  </a:lnTo>
                  <a:lnTo>
                    <a:pt x="86" y="30"/>
                  </a:lnTo>
                  <a:lnTo>
                    <a:pt x="84" y="26"/>
                  </a:lnTo>
                  <a:lnTo>
                    <a:pt x="82" y="22"/>
                  </a:lnTo>
                  <a:lnTo>
                    <a:pt x="80" y="18"/>
                  </a:lnTo>
                  <a:lnTo>
                    <a:pt x="78" y="16"/>
                  </a:lnTo>
                  <a:lnTo>
                    <a:pt x="58" y="12"/>
                  </a:lnTo>
                  <a:lnTo>
                    <a:pt x="56" y="10"/>
                  </a:lnTo>
                  <a:lnTo>
                    <a:pt x="52" y="8"/>
                  </a:lnTo>
                  <a:lnTo>
                    <a:pt x="46" y="6"/>
                  </a:lnTo>
                  <a:lnTo>
                    <a:pt x="42" y="4"/>
                  </a:lnTo>
                  <a:lnTo>
                    <a:pt x="38" y="4"/>
                  </a:lnTo>
                  <a:lnTo>
                    <a:pt x="24" y="0"/>
                  </a:lnTo>
                  <a:lnTo>
                    <a:pt x="24" y="2"/>
                  </a:lnTo>
                  <a:lnTo>
                    <a:pt x="24" y="4"/>
                  </a:lnTo>
                  <a:lnTo>
                    <a:pt x="26" y="8"/>
                  </a:lnTo>
                  <a:lnTo>
                    <a:pt x="26" y="12"/>
                  </a:lnTo>
                  <a:lnTo>
                    <a:pt x="26" y="16"/>
                  </a:lnTo>
                  <a:lnTo>
                    <a:pt x="24" y="18"/>
                  </a:lnTo>
                  <a:lnTo>
                    <a:pt x="22" y="20"/>
                  </a:lnTo>
                  <a:lnTo>
                    <a:pt x="20" y="20"/>
                  </a:lnTo>
                  <a:lnTo>
                    <a:pt x="18" y="20"/>
                  </a:lnTo>
                  <a:lnTo>
                    <a:pt x="18" y="22"/>
                  </a:lnTo>
                  <a:lnTo>
                    <a:pt x="16" y="22"/>
                  </a:lnTo>
                  <a:lnTo>
                    <a:pt x="16" y="26"/>
                  </a:lnTo>
                  <a:lnTo>
                    <a:pt x="18" y="30"/>
                  </a:lnTo>
                  <a:lnTo>
                    <a:pt x="18" y="32"/>
                  </a:lnTo>
                  <a:lnTo>
                    <a:pt x="16" y="34"/>
                  </a:lnTo>
                  <a:lnTo>
                    <a:pt x="14" y="36"/>
                  </a:lnTo>
                  <a:lnTo>
                    <a:pt x="12" y="40"/>
                  </a:lnTo>
                  <a:lnTo>
                    <a:pt x="8" y="42"/>
                  </a:lnTo>
                  <a:lnTo>
                    <a:pt x="6" y="46"/>
                  </a:lnTo>
                  <a:lnTo>
                    <a:pt x="2" y="48"/>
                  </a:lnTo>
                  <a:lnTo>
                    <a:pt x="2" y="50"/>
                  </a:lnTo>
                  <a:lnTo>
                    <a:pt x="0" y="50"/>
                  </a:lnTo>
                  <a:lnTo>
                    <a:pt x="2" y="50"/>
                  </a:lnTo>
                  <a:lnTo>
                    <a:pt x="2" y="54"/>
                  </a:lnTo>
                  <a:lnTo>
                    <a:pt x="2" y="56"/>
                  </a:lnTo>
                  <a:lnTo>
                    <a:pt x="4" y="60"/>
                  </a:lnTo>
                  <a:lnTo>
                    <a:pt x="4" y="66"/>
                  </a:lnTo>
                  <a:lnTo>
                    <a:pt x="4" y="72"/>
                  </a:lnTo>
                  <a:lnTo>
                    <a:pt x="6" y="76"/>
                  </a:lnTo>
                  <a:lnTo>
                    <a:pt x="6" y="80"/>
                  </a:lnTo>
                  <a:lnTo>
                    <a:pt x="8" y="82"/>
                  </a:lnTo>
                  <a:lnTo>
                    <a:pt x="10" y="84"/>
                  </a:lnTo>
                  <a:lnTo>
                    <a:pt x="12" y="88"/>
                  </a:lnTo>
                  <a:lnTo>
                    <a:pt x="12" y="92"/>
                  </a:lnTo>
                  <a:lnTo>
                    <a:pt x="12" y="96"/>
                  </a:lnTo>
                  <a:lnTo>
                    <a:pt x="12" y="102"/>
                  </a:lnTo>
                  <a:lnTo>
                    <a:pt x="12" y="106"/>
                  </a:lnTo>
                  <a:lnTo>
                    <a:pt x="10" y="108"/>
                  </a:lnTo>
                  <a:lnTo>
                    <a:pt x="12" y="110"/>
                  </a:lnTo>
                  <a:lnTo>
                    <a:pt x="14" y="112"/>
                  </a:lnTo>
                  <a:lnTo>
                    <a:pt x="14" y="116"/>
                  </a:lnTo>
                  <a:lnTo>
                    <a:pt x="14" y="122"/>
                  </a:lnTo>
                  <a:lnTo>
                    <a:pt x="28" y="142"/>
                  </a:lnTo>
                  <a:lnTo>
                    <a:pt x="30" y="142"/>
                  </a:lnTo>
                  <a:lnTo>
                    <a:pt x="32" y="142"/>
                  </a:lnTo>
                  <a:lnTo>
                    <a:pt x="36" y="142"/>
                  </a:lnTo>
                  <a:lnTo>
                    <a:pt x="40" y="146"/>
                  </a:lnTo>
                  <a:lnTo>
                    <a:pt x="42" y="148"/>
                  </a:lnTo>
                  <a:lnTo>
                    <a:pt x="44" y="152"/>
                  </a:lnTo>
                  <a:lnTo>
                    <a:pt x="46" y="154"/>
                  </a:lnTo>
                  <a:lnTo>
                    <a:pt x="48" y="158"/>
                  </a:lnTo>
                  <a:lnTo>
                    <a:pt x="76" y="156"/>
                  </a:lnTo>
                  <a:lnTo>
                    <a:pt x="184" y="202"/>
                  </a:lnTo>
                  <a:lnTo>
                    <a:pt x="184" y="184"/>
                  </a:lnTo>
                  <a:lnTo>
                    <a:pt x="206" y="184"/>
                  </a:lnTo>
                  <a:lnTo>
                    <a:pt x="206" y="3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8" name="Freeform 277"/>
            <p:cNvSpPr>
              <a:spLocks noChangeArrowheads="1"/>
            </p:cNvSpPr>
            <p:nvPr/>
          </p:nvSpPr>
          <p:spPr bwMode="auto">
            <a:xfrm>
              <a:off x="258" y="1566"/>
              <a:ext cx="146" cy="120"/>
            </a:xfrm>
            <a:custGeom>
              <a:avLst/>
              <a:gdLst>
                <a:gd name="T0" fmla="*/ 142 w 146"/>
                <a:gd name="T1" fmla="*/ 0 h 120"/>
                <a:gd name="T2" fmla="*/ 132 w 146"/>
                <a:gd name="T3" fmla="*/ 2 h 120"/>
                <a:gd name="T4" fmla="*/ 124 w 146"/>
                <a:gd name="T5" fmla="*/ 6 h 120"/>
                <a:gd name="T6" fmla="*/ 120 w 146"/>
                <a:gd name="T7" fmla="*/ 8 h 120"/>
                <a:gd name="T8" fmla="*/ 96 w 146"/>
                <a:gd name="T9" fmla="*/ 4 h 120"/>
                <a:gd name="T10" fmla="*/ 84 w 146"/>
                <a:gd name="T11" fmla="*/ 8 h 120"/>
                <a:gd name="T12" fmla="*/ 76 w 146"/>
                <a:gd name="T13" fmla="*/ 6 h 120"/>
                <a:gd name="T14" fmla="*/ 68 w 146"/>
                <a:gd name="T15" fmla="*/ 12 h 120"/>
                <a:gd name="T16" fmla="*/ 62 w 146"/>
                <a:gd name="T17" fmla="*/ 16 h 120"/>
                <a:gd name="T18" fmla="*/ 58 w 146"/>
                <a:gd name="T19" fmla="*/ 14 h 120"/>
                <a:gd name="T20" fmla="*/ 50 w 146"/>
                <a:gd name="T21" fmla="*/ 10 h 120"/>
                <a:gd name="T22" fmla="*/ 42 w 146"/>
                <a:gd name="T23" fmla="*/ 8 h 120"/>
                <a:gd name="T24" fmla="*/ 40 w 146"/>
                <a:gd name="T25" fmla="*/ 6 h 120"/>
                <a:gd name="T26" fmla="*/ 38 w 146"/>
                <a:gd name="T27" fmla="*/ 6 h 120"/>
                <a:gd name="T28" fmla="*/ 30 w 146"/>
                <a:gd name="T29" fmla="*/ 6 h 120"/>
                <a:gd name="T30" fmla="*/ 16 w 146"/>
                <a:gd name="T31" fmla="*/ 8 h 120"/>
                <a:gd name="T32" fmla="*/ 6 w 146"/>
                <a:gd name="T33" fmla="*/ 14 h 120"/>
                <a:gd name="T34" fmla="*/ 2 w 146"/>
                <a:gd name="T35" fmla="*/ 20 h 120"/>
                <a:gd name="T36" fmla="*/ 4 w 146"/>
                <a:gd name="T37" fmla="*/ 22 h 120"/>
                <a:gd name="T38" fmla="*/ 6 w 146"/>
                <a:gd name="T39" fmla="*/ 28 h 120"/>
                <a:gd name="T40" fmla="*/ 6 w 146"/>
                <a:gd name="T41" fmla="*/ 40 h 120"/>
                <a:gd name="T42" fmla="*/ 6 w 146"/>
                <a:gd name="T43" fmla="*/ 48 h 120"/>
                <a:gd name="T44" fmla="*/ 2 w 146"/>
                <a:gd name="T45" fmla="*/ 54 h 120"/>
                <a:gd name="T46" fmla="*/ 0 w 146"/>
                <a:gd name="T47" fmla="*/ 64 h 120"/>
                <a:gd name="T48" fmla="*/ 0 w 146"/>
                <a:gd name="T49" fmla="*/ 100 h 120"/>
                <a:gd name="T50" fmla="*/ 16 w 146"/>
                <a:gd name="T51" fmla="*/ 100 h 120"/>
                <a:gd name="T52" fmla="*/ 34 w 146"/>
                <a:gd name="T53" fmla="*/ 112 h 120"/>
                <a:gd name="T54" fmla="*/ 52 w 146"/>
                <a:gd name="T55" fmla="*/ 118 h 120"/>
                <a:gd name="T56" fmla="*/ 76 w 146"/>
                <a:gd name="T57" fmla="*/ 120 h 120"/>
                <a:gd name="T58" fmla="*/ 94 w 146"/>
                <a:gd name="T59" fmla="*/ 102 h 120"/>
                <a:gd name="T60" fmla="*/ 96 w 146"/>
                <a:gd name="T61" fmla="*/ 86 h 120"/>
                <a:gd name="T62" fmla="*/ 100 w 146"/>
                <a:gd name="T63" fmla="*/ 80 h 120"/>
                <a:gd name="T64" fmla="*/ 108 w 146"/>
                <a:gd name="T65" fmla="*/ 72 h 120"/>
                <a:gd name="T66" fmla="*/ 118 w 146"/>
                <a:gd name="T67" fmla="*/ 68 h 120"/>
                <a:gd name="T68" fmla="*/ 122 w 146"/>
                <a:gd name="T69" fmla="*/ 72 h 120"/>
                <a:gd name="T70" fmla="*/ 126 w 146"/>
                <a:gd name="T71" fmla="*/ 72 h 120"/>
                <a:gd name="T72" fmla="*/ 132 w 146"/>
                <a:gd name="T73" fmla="*/ 68 h 120"/>
                <a:gd name="T74" fmla="*/ 138 w 146"/>
                <a:gd name="T75" fmla="*/ 56 h 120"/>
                <a:gd name="T76" fmla="*/ 142 w 146"/>
                <a:gd name="T77" fmla="*/ 46 h 120"/>
                <a:gd name="T78" fmla="*/ 144 w 146"/>
                <a:gd name="T79" fmla="*/ 36 h 120"/>
                <a:gd name="T80" fmla="*/ 146 w 146"/>
                <a:gd name="T81" fmla="*/ 24 h 120"/>
                <a:gd name="T82" fmla="*/ 144 w 146"/>
                <a:gd name="T83" fmla="*/ 14 h 120"/>
                <a:gd name="T84" fmla="*/ 146 w 146"/>
                <a:gd name="T85" fmla="*/ 4 h 120"/>
                <a:gd name="T86" fmla="*/ 146 w 146"/>
                <a:gd name="T87" fmla="*/ 0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20"/>
                <a:gd name="T134" fmla="*/ 146 w 146"/>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58" y="14"/>
                  </a:lnTo>
                  <a:lnTo>
                    <a:pt x="54" y="10"/>
                  </a:lnTo>
                  <a:lnTo>
                    <a:pt x="50" y="10"/>
                  </a:lnTo>
                  <a:lnTo>
                    <a:pt x="46" y="8"/>
                  </a:lnTo>
                  <a:lnTo>
                    <a:pt x="42" y="8"/>
                  </a:lnTo>
                  <a:lnTo>
                    <a:pt x="40" y="6"/>
                  </a:lnTo>
                  <a:lnTo>
                    <a:pt x="38" y="6"/>
                  </a:lnTo>
                  <a:lnTo>
                    <a:pt x="34" y="6"/>
                  </a:lnTo>
                  <a:lnTo>
                    <a:pt x="30" y="6"/>
                  </a:lnTo>
                  <a:lnTo>
                    <a:pt x="22" y="6"/>
                  </a:lnTo>
                  <a:lnTo>
                    <a:pt x="16" y="8"/>
                  </a:lnTo>
                  <a:lnTo>
                    <a:pt x="10" y="12"/>
                  </a:lnTo>
                  <a:lnTo>
                    <a:pt x="6" y="14"/>
                  </a:lnTo>
                  <a:lnTo>
                    <a:pt x="4" y="18"/>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4" y="72"/>
                  </a:lnTo>
                  <a:lnTo>
                    <a:pt x="126" y="72"/>
                  </a:lnTo>
                  <a:lnTo>
                    <a:pt x="128" y="70"/>
                  </a:lnTo>
                  <a:lnTo>
                    <a:pt x="132" y="68"/>
                  </a:lnTo>
                  <a:lnTo>
                    <a:pt x="136" y="64"/>
                  </a:lnTo>
                  <a:lnTo>
                    <a:pt x="138" y="5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9" name="Freeform 278"/>
            <p:cNvSpPr>
              <a:spLocks noChangeArrowheads="1"/>
            </p:cNvSpPr>
            <p:nvPr/>
          </p:nvSpPr>
          <p:spPr bwMode="auto">
            <a:xfrm>
              <a:off x="378" y="1426"/>
              <a:ext cx="52" cy="132"/>
            </a:xfrm>
            <a:custGeom>
              <a:avLst/>
              <a:gdLst>
                <a:gd name="T0" fmla="*/ 28 w 52"/>
                <a:gd name="T1" fmla="*/ 132 h 132"/>
                <a:gd name="T2" fmla="*/ 30 w 52"/>
                <a:gd name="T3" fmla="*/ 118 h 132"/>
                <a:gd name="T4" fmla="*/ 30 w 52"/>
                <a:gd name="T5" fmla="*/ 118 h 132"/>
                <a:gd name="T6" fmla="*/ 30 w 52"/>
                <a:gd name="T7" fmla="*/ 116 h 132"/>
                <a:gd name="T8" fmla="*/ 32 w 52"/>
                <a:gd name="T9" fmla="*/ 112 h 132"/>
                <a:gd name="T10" fmla="*/ 32 w 52"/>
                <a:gd name="T11" fmla="*/ 108 h 132"/>
                <a:gd name="T12" fmla="*/ 36 w 52"/>
                <a:gd name="T13" fmla="*/ 104 h 132"/>
                <a:gd name="T14" fmla="*/ 40 w 52"/>
                <a:gd name="T15" fmla="*/ 100 h 132"/>
                <a:gd name="T16" fmla="*/ 44 w 52"/>
                <a:gd name="T17" fmla="*/ 96 h 132"/>
                <a:gd name="T18" fmla="*/ 44 w 52"/>
                <a:gd name="T19" fmla="*/ 92 h 132"/>
                <a:gd name="T20" fmla="*/ 44 w 52"/>
                <a:gd name="T21" fmla="*/ 80 h 132"/>
                <a:gd name="T22" fmla="*/ 44 w 52"/>
                <a:gd name="T23" fmla="*/ 66 h 132"/>
                <a:gd name="T24" fmla="*/ 46 w 52"/>
                <a:gd name="T25" fmla="*/ 52 h 132"/>
                <a:gd name="T26" fmla="*/ 52 w 52"/>
                <a:gd name="T27" fmla="*/ 44 h 132"/>
                <a:gd name="T28" fmla="*/ 50 w 52"/>
                <a:gd name="T29" fmla="*/ 44 h 132"/>
                <a:gd name="T30" fmla="*/ 50 w 52"/>
                <a:gd name="T31" fmla="*/ 40 h 132"/>
                <a:gd name="T32" fmla="*/ 48 w 52"/>
                <a:gd name="T33" fmla="*/ 36 h 132"/>
                <a:gd name="T34" fmla="*/ 46 w 52"/>
                <a:gd name="T35" fmla="*/ 30 h 132"/>
                <a:gd name="T36" fmla="*/ 44 w 52"/>
                <a:gd name="T37" fmla="*/ 24 h 132"/>
                <a:gd name="T38" fmla="*/ 44 w 52"/>
                <a:gd name="T39" fmla="*/ 20 h 132"/>
                <a:gd name="T40" fmla="*/ 44 w 52"/>
                <a:gd name="T41" fmla="*/ 14 h 132"/>
                <a:gd name="T42" fmla="*/ 16 w 52"/>
                <a:gd name="T43" fmla="*/ 16 h 132"/>
                <a:gd name="T44" fmla="*/ 16 w 52"/>
                <a:gd name="T45" fmla="*/ 14 h 132"/>
                <a:gd name="T46" fmla="*/ 14 w 52"/>
                <a:gd name="T47" fmla="*/ 12 h 132"/>
                <a:gd name="T48" fmla="*/ 12 w 52"/>
                <a:gd name="T49" fmla="*/ 8 h 132"/>
                <a:gd name="T50" fmla="*/ 8 w 52"/>
                <a:gd name="T51" fmla="*/ 4 h 132"/>
                <a:gd name="T52" fmla="*/ 4 w 52"/>
                <a:gd name="T53" fmla="*/ 2 h 132"/>
                <a:gd name="T54" fmla="*/ 0 w 52"/>
                <a:gd name="T55" fmla="*/ 0 h 13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2"/>
                <a:gd name="T85" fmla="*/ 0 h 132"/>
                <a:gd name="T86" fmla="*/ 52 w 52"/>
                <a:gd name="T87" fmla="*/ 132 h 13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2" h="132">
                  <a:moveTo>
                    <a:pt x="28" y="132"/>
                  </a:moveTo>
                  <a:lnTo>
                    <a:pt x="30" y="118"/>
                  </a:lnTo>
                  <a:lnTo>
                    <a:pt x="30" y="116"/>
                  </a:lnTo>
                  <a:lnTo>
                    <a:pt x="32" y="112"/>
                  </a:lnTo>
                  <a:lnTo>
                    <a:pt x="32" y="108"/>
                  </a:lnTo>
                  <a:lnTo>
                    <a:pt x="36" y="104"/>
                  </a:lnTo>
                  <a:lnTo>
                    <a:pt x="40" y="100"/>
                  </a:lnTo>
                  <a:lnTo>
                    <a:pt x="44" y="96"/>
                  </a:lnTo>
                  <a:lnTo>
                    <a:pt x="44" y="92"/>
                  </a:lnTo>
                  <a:lnTo>
                    <a:pt x="44" y="80"/>
                  </a:lnTo>
                  <a:lnTo>
                    <a:pt x="44" y="66"/>
                  </a:lnTo>
                  <a:lnTo>
                    <a:pt x="46" y="52"/>
                  </a:lnTo>
                  <a:lnTo>
                    <a:pt x="52" y="44"/>
                  </a:lnTo>
                  <a:lnTo>
                    <a:pt x="50" y="44"/>
                  </a:lnTo>
                  <a:lnTo>
                    <a:pt x="50" y="40"/>
                  </a:lnTo>
                  <a:lnTo>
                    <a:pt x="48" y="36"/>
                  </a:lnTo>
                  <a:lnTo>
                    <a:pt x="46" y="30"/>
                  </a:lnTo>
                  <a:lnTo>
                    <a:pt x="44" y="24"/>
                  </a:lnTo>
                  <a:lnTo>
                    <a:pt x="44" y="20"/>
                  </a:lnTo>
                  <a:lnTo>
                    <a:pt x="44" y="14"/>
                  </a:lnTo>
                  <a:lnTo>
                    <a:pt x="16" y="16"/>
                  </a:lnTo>
                  <a:lnTo>
                    <a:pt x="16" y="14"/>
                  </a:lnTo>
                  <a:lnTo>
                    <a:pt x="14" y="12"/>
                  </a:lnTo>
                  <a:lnTo>
                    <a:pt x="12" y="8"/>
                  </a:lnTo>
                  <a:lnTo>
                    <a:pt x="8" y="4"/>
                  </a:lnTo>
                  <a:lnTo>
                    <a:pt x="4" y="2"/>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0" name="Freeform 279"/>
            <p:cNvSpPr>
              <a:spLocks noChangeArrowheads="1"/>
            </p:cNvSpPr>
            <p:nvPr/>
          </p:nvSpPr>
          <p:spPr bwMode="auto">
            <a:xfrm>
              <a:off x="212" y="1426"/>
              <a:ext cx="218" cy="161"/>
            </a:xfrm>
            <a:custGeom>
              <a:avLst/>
              <a:gdLst>
                <a:gd name="T0" fmla="*/ 94 w 218"/>
                <a:gd name="T1" fmla="*/ 36 h 162"/>
                <a:gd name="T2" fmla="*/ 78 w 218"/>
                <a:gd name="T3" fmla="*/ 40 h 162"/>
                <a:gd name="T4" fmla="*/ 62 w 218"/>
                <a:gd name="T5" fmla="*/ 42 h 162"/>
                <a:gd name="T6" fmla="*/ 60 w 218"/>
                <a:gd name="T7" fmla="*/ 62 h 162"/>
                <a:gd name="T8" fmla="*/ 50 w 218"/>
                <a:gd name="T9" fmla="*/ 100 h 162"/>
                <a:gd name="T10" fmla="*/ 38 w 218"/>
                <a:gd name="T11" fmla="*/ 116 h 162"/>
                <a:gd name="T12" fmla="*/ 32 w 218"/>
                <a:gd name="T13" fmla="*/ 120 h 162"/>
                <a:gd name="T14" fmla="*/ 24 w 218"/>
                <a:gd name="T15" fmla="*/ 122 h 162"/>
                <a:gd name="T16" fmla="*/ 18 w 218"/>
                <a:gd name="T17" fmla="*/ 122 h 162"/>
                <a:gd name="T18" fmla="*/ 10 w 218"/>
                <a:gd name="T19" fmla="*/ 122 h 162"/>
                <a:gd name="T20" fmla="*/ 4 w 218"/>
                <a:gd name="T21" fmla="*/ 122 h 162"/>
                <a:gd name="T22" fmla="*/ 2 w 218"/>
                <a:gd name="T23" fmla="*/ 128 h 162"/>
                <a:gd name="T24" fmla="*/ 4 w 218"/>
                <a:gd name="T25" fmla="*/ 132 h 162"/>
                <a:gd name="T26" fmla="*/ 8 w 218"/>
                <a:gd name="T27" fmla="*/ 138 h 162"/>
                <a:gd name="T28" fmla="*/ 8 w 218"/>
                <a:gd name="T29" fmla="*/ 140 h 162"/>
                <a:gd name="T30" fmla="*/ 14 w 218"/>
                <a:gd name="T31" fmla="*/ 144 h 162"/>
                <a:gd name="T32" fmla="*/ 16 w 218"/>
                <a:gd name="T33" fmla="*/ 144 h 162"/>
                <a:gd name="T34" fmla="*/ 16 w 218"/>
                <a:gd name="T35" fmla="*/ 150 h 162"/>
                <a:gd name="T36" fmla="*/ 28 w 218"/>
                <a:gd name="T37" fmla="*/ 142 h 162"/>
                <a:gd name="T38" fmla="*/ 30 w 218"/>
                <a:gd name="T39" fmla="*/ 146 h 162"/>
                <a:gd name="T40" fmla="*/ 36 w 218"/>
                <a:gd name="T41" fmla="*/ 150 h 162"/>
                <a:gd name="T42" fmla="*/ 42 w 218"/>
                <a:gd name="T43" fmla="*/ 154 h 162"/>
                <a:gd name="T44" fmla="*/ 44 w 218"/>
                <a:gd name="T45" fmla="*/ 156 h 162"/>
                <a:gd name="T46" fmla="*/ 50 w 218"/>
                <a:gd name="T47" fmla="*/ 162 h 162"/>
                <a:gd name="T48" fmla="*/ 50 w 218"/>
                <a:gd name="T49" fmla="*/ 158 h 162"/>
                <a:gd name="T50" fmla="*/ 56 w 218"/>
                <a:gd name="T51" fmla="*/ 152 h 162"/>
                <a:gd name="T52" fmla="*/ 68 w 218"/>
                <a:gd name="T53" fmla="*/ 146 h 162"/>
                <a:gd name="T54" fmla="*/ 82 w 218"/>
                <a:gd name="T55" fmla="*/ 146 h 162"/>
                <a:gd name="T56" fmla="*/ 88 w 218"/>
                <a:gd name="T57" fmla="*/ 146 h 162"/>
                <a:gd name="T58" fmla="*/ 88 w 218"/>
                <a:gd name="T59" fmla="*/ 148 h 162"/>
                <a:gd name="T60" fmla="*/ 96 w 218"/>
                <a:gd name="T61" fmla="*/ 150 h 162"/>
                <a:gd name="T62" fmla="*/ 106 w 218"/>
                <a:gd name="T63" fmla="*/ 154 h 162"/>
                <a:gd name="T64" fmla="*/ 110 w 218"/>
                <a:gd name="T65" fmla="*/ 156 h 162"/>
                <a:gd name="T66" fmla="*/ 114 w 218"/>
                <a:gd name="T67" fmla="*/ 152 h 162"/>
                <a:gd name="T68" fmla="*/ 122 w 218"/>
                <a:gd name="T69" fmla="*/ 148 h 162"/>
                <a:gd name="T70" fmla="*/ 130 w 218"/>
                <a:gd name="T71" fmla="*/ 148 h 162"/>
                <a:gd name="T72" fmla="*/ 144 w 218"/>
                <a:gd name="T73" fmla="*/ 144 h 162"/>
                <a:gd name="T74" fmla="*/ 166 w 218"/>
                <a:gd name="T75" fmla="*/ 148 h 162"/>
                <a:gd name="T76" fmla="*/ 170 w 218"/>
                <a:gd name="T77" fmla="*/ 146 h 162"/>
                <a:gd name="T78" fmla="*/ 178 w 218"/>
                <a:gd name="T79" fmla="*/ 142 h 162"/>
                <a:gd name="T80" fmla="*/ 188 w 218"/>
                <a:gd name="T81" fmla="*/ 140 h 162"/>
                <a:gd name="T82" fmla="*/ 196 w 218"/>
                <a:gd name="T83" fmla="*/ 118 h 162"/>
                <a:gd name="T84" fmla="*/ 196 w 218"/>
                <a:gd name="T85" fmla="*/ 116 h 162"/>
                <a:gd name="T86" fmla="*/ 198 w 218"/>
                <a:gd name="T87" fmla="*/ 108 h 162"/>
                <a:gd name="T88" fmla="*/ 206 w 218"/>
                <a:gd name="T89" fmla="*/ 100 h 162"/>
                <a:gd name="T90" fmla="*/ 210 w 218"/>
                <a:gd name="T91" fmla="*/ 92 h 162"/>
                <a:gd name="T92" fmla="*/ 210 w 218"/>
                <a:gd name="T93" fmla="*/ 66 h 162"/>
                <a:gd name="T94" fmla="*/ 218 w 218"/>
                <a:gd name="T95" fmla="*/ 44 h 162"/>
                <a:gd name="T96" fmla="*/ 216 w 218"/>
                <a:gd name="T97" fmla="*/ 40 h 162"/>
                <a:gd name="T98" fmla="*/ 212 w 218"/>
                <a:gd name="T99" fmla="*/ 30 h 162"/>
                <a:gd name="T100" fmla="*/ 210 w 218"/>
                <a:gd name="T101" fmla="*/ 20 h 162"/>
                <a:gd name="T102" fmla="*/ 182 w 218"/>
                <a:gd name="T103" fmla="*/ 16 h 162"/>
                <a:gd name="T104" fmla="*/ 180 w 218"/>
                <a:gd name="T105" fmla="*/ 12 h 162"/>
                <a:gd name="T106" fmla="*/ 174 w 218"/>
                <a:gd name="T107" fmla="*/ 4 h 162"/>
                <a:gd name="T108" fmla="*/ 166 w 218"/>
                <a:gd name="T109" fmla="*/ 0 h 1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8"/>
                <a:gd name="T166" fmla="*/ 0 h 162"/>
                <a:gd name="T167" fmla="*/ 218 w 218"/>
                <a:gd name="T168" fmla="*/ 162 h 1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8" h="162">
                  <a:moveTo>
                    <a:pt x="162" y="0"/>
                  </a:moveTo>
                  <a:lnTo>
                    <a:pt x="94" y="36"/>
                  </a:lnTo>
                  <a:lnTo>
                    <a:pt x="90" y="38"/>
                  </a:lnTo>
                  <a:lnTo>
                    <a:pt x="78" y="40"/>
                  </a:lnTo>
                  <a:lnTo>
                    <a:pt x="68" y="42"/>
                  </a:lnTo>
                  <a:lnTo>
                    <a:pt x="62" y="42"/>
                  </a:lnTo>
                  <a:lnTo>
                    <a:pt x="62" y="48"/>
                  </a:lnTo>
                  <a:lnTo>
                    <a:pt x="60" y="62"/>
                  </a:lnTo>
                  <a:lnTo>
                    <a:pt x="56" y="80"/>
                  </a:lnTo>
                  <a:lnTo>
                    <a:pt x="50" y="100"/>
                  </a:lnTo>
                  <a:lnTo>
                    <a:pt x="38" y="116"/>
                  </a:lnTo>
                  <a:lnTo>
                    <a:pt x="36" y="118"/>
                  </a:lnTo>
                  <a:lnTo>
                    <a:pt x="32" y="120"/>
                  </a:lnTo>
                  <a:lnTo>
                    <a:pt x="28" y="120"/>
                  </a:lnTo>
                  <a:lnTo>
                    <a:pt x="24" y="122"/>
                  </a:lnTo>
                  <a:lnTo>
                    <a:pt x="20" y="122"/>
                  </a:lnTo>
                  <a:lnTo>
                    <a:pt x="18" y="122"/>
                  </a:lnTo>
                  <a:lnTo>
                    <a:pt x="14" y="122"/>
                  </a:lnTo>
                  <a:lnTo>
                    <a:pt x="10" y="122"/>
                  </a:lnTo>
                  <a:lnTo>
                    <a:pt x="6" y="122"/>
                  </a:lnTo>
                  <a:lnTo>
                    <a:pt x="4" y="122"/>
                  </a:lnTo>
                  <a:lnTo>
                    <a:pt x="0" y="128"/>
                  </a:lnTo>
                  <a:lnTo>
                    <a:pt x="2" y="128"/>
                  </a:lnTo>
                  <a:lnTo>
                    <a:pt x="2" y="130"/>
                  </a:lnTo>
                  <a:lnTo>
                    <a:pt x="4" y="132"/>
                  </a:lnTo>
                  <a:lnTo>
                    <a:pt x="6" y="136"/>
                  </a:lnTo>
                  <a:lnTo>
                    <a:pt x="8" y="138"/>
                  </a:lnTo>
                  <a:lnTo>
                    <a:pt x="8" y="140"/>
                  </a:lnTo>
                  <a:lnTo>
                    <a:pt x="10" y="142"/>
                  </a:lnTo>
                  <a:lnTo>
                    <a:pt x="14" y="144"/>
                  </a:lnTo>
                  <a:lnTo>
                    <a:pt x="16" y="144"/>
                  </a:lnTo>
                  <a:lnTo>
                    <a:pt x="16" y="146"/>
                  </a:lnTo>
                  <a:lnTo>
                    <a:pt x="16" y="150"/>
                  </a:lnTo>
                  <a:lnTo>
                    <a:pt x="26" y="150"/>
                  </a:lnTo>
                  <a:lnTo>
                    <a:pt x="28" y="142"/>
                  </a:lnTo>
                  <a:lnTo>
                    <a:pt x="28" y="144"/>
                  </a:lnTo>
                  <a:lnTo>
                    <a:pt x="30" y="146"/>
                  </a:lnTo>
                  <a:lnTo>
                    <a:pt x="34" y="148"/>
                  </a:lnTo>
                  <a:lnTo>
                    <a:pt x="36" y="150"/>
                  </a:lnTo>
                  <a:lnTo>
                    <a:pt x="38" y="152"/>
                  </a:lnTo>
                  <a:lnTo>
                    <a:pt x="42" y="154"/>
                  </a:lnTo>
                  <a:lnTo>
                    <a:pt x="44" y="156"/>
                  </a:lnTo>
                  <a:lnTo>
                    <a:pt x="46" y="158"/>
                  </a:lnTo>
                  <a:lnTo>
                    <a:pt x="50" y="162"/>
                  </a:lnTo>
                  <a:lnTo>
                    <a:pt x="50" y="160"/>
                  </a:lnTo>
                  <a:lnTo>
                    <a:pt x="50" y="158"/>
                  </a:lnTo>
                  <a:lnTo>
                    <a:pt x="54" y="156"/>
                  </a:lnTo>
                  <a:lnTo>
                    <a:pt x="56" y="152"/>
                  </a:lnTo>
                  <a:lnTo>
                    <a:pt x="62" y="148"/>
                  </a:lnTo>
                  <a:lnTo>
                    <a:pt x="68" y="146"/>
                  </a:lnTo>
                  <a:lnTo>
                    <a:pt x="76" y="146"/>
                  </a:lnTo>
                  <a:lnTo>
                    <a:pt x="82" y="146"/>
                  </a:lnTo>
                  <a:lnTo>
                    <a:pt x="86" y="146"/>
                  </a:lnTo>
                  <a:lnTo>
                    <a:pt x="88" y="146"/>
                  </a:lnTo>
                  <a:lnTo>
                    <a:pt x="88" y="148"/>
                  </a:lnTo>
                  <a:lnTo>
                    <a:pt x="92" y="148"/>
                  </a:lnTo>
                  <a:lnTo>
                    <a:pt x="96" y="150"/>
                  </a:lnTo>
                  <a:lnTo>
                    <a:pt x="102" y="152"/>
                  </a:lnTo>
                  <a:lnTo>
                    <a:pt x="106" y="154"/>
                  </a:lnTo>
                  <a:lnTo>
                    <a:pt x="108" y="156"/>
                  </a:lnTo>
                  <a:lnTo>
                    <a:pt x="110" y="156"/>
                  </a:lnTo>
                  <a:lnTo>
                    <a:pt x="110" y="154"/>
                  </a:lnTo>
                  <a:lnTo>
                    <a:pt x="114" y="152"/>
                  </a:lnTo>
                  <a:lnTo>
                    <a:pt x="118" y="148"/>
                  </a:lnTo>
                  <a:lnTo>
                    <a:pt x="122" y="148"/>
                  </a:lnTo>
                  <a:lnTo>
                    <a:pt x="126" y="146"/>
                  </a:lnTo>
                  <a:lnTo>
                    <a:pt x="130" y="148"/>
                  </a:lnTo>
                  <a:lnTo>
                    <a:pt x="134" y="146"/>
                  </a:lnTo>
                  <a:lnTo>
                    <a:pt x="144" y="144"/>
                  </a:lnTo>
                  <a:lnTo>
                    <a:pt x="154" y="144"/>
                  </a:lnTo>
                  <a:lnTo>
                    <a:pt x="166" y="148"/>
                  </a:lnTo>
                  <a:lnTo>
                    <a:pt x="168" y="148"/>
                  </a:lnTo>
                  <a:lnTo>
                    <a:pt x="170" y="146"/>
                  </a:lnTo>
                  <a:lnTo>
                    <a:pt x="174" y="144"/>
                  </a:lnTo>
                  <a:lnTo>
                    <a:pt x="178" y="142"/>
                  </a:lnTo>
                  <a:lnTo>
                    <a:pt x="182" y="140"/>
                  </a:lnTo>
                  <a:lnTo>
                    <a:pt x="188" y="140"/>
                  </a:lnTo>
                  <a:lnTo>
                    <a:pt x="192" y="140"/>
                  </a:lnTo>
                  <a:lnTo>
                    <a:pt x="196" y="118"/>
                  </a:lnTo>
                  <a:lnTo>
                    <a:pt x="196" y="116"/>
                  </a:lnTo>
                  <a:lnTo>
                    <a:pt x="198" y="112"/>
                  </a:lnTo>
                  <a:lnTo>
                    <a:pt x="198" y="108"/>
                  </a:lnTo>
                  <a:lnTo>
                    <a:pt x="202" y="104"/>
                  </a:lnTo>
                  <a:lnTo>
                    <a:pt x="206" y="100"/>
                  </a:lnTo>
                  <a:lnTo>
                    <a:pt x="210" y="96"/>
                  </a:lnTo>
                  <a:lnTo>
                    <a:pt x="210" y="92"/>
                  </a:lnTo>
                  <a:lnTo>
                    <a:pt x="210" y="80"/>
                  </a:lnTo>
                  <a:lnTo>
                    <a:pt x="210" y="66"/>
                  </a:lnTo>
                  <a:lnTo>
                    <a:pt x="212" y="52"/>
                  </a:lnTo>
                  <a:lnTo>
                    <a:pt x="218" y="44"/>
                  </a:lnTo>
                  <a:lnTo>
                    <a:pt x="216" y="44"/>
                  </a:lnTo>
                  <a:lnTo>
                    <a:pt x="216" y="40"/>
                  </a:lnTo>
                  <a:lnTo>
                    <a:pt x="214" y="36"/>
                  </a:lnTo>
                  <a:lnTo>
                    <a:pt x="212" y="30"/>
                  </a:lnTo>
                  <a:lnTo>
                    <a:pt x="210" y="24"/>
                  </a:lnTo>
                  <a:lnTo>
                    <a:pt x="210" y="20"/>
                  </a:lnTo>
                  <a:lnTo>
                    <a:pt x="210" y="14"/>
                  </a:lnTo>
                  <a:lnTo>
                    <a:pt x="182" y="16"/>
                  </a:lnTo>
                  <a:lnTo>
                    <a:pt x="182" y="14"/>
                  </a:lnTo>
                  <a:lnTo>
                    <a:pt x="180" y="12"/>
                  </a:lnTo>
                  <a:lnTo>
                    <a:pt x="178" y="8"/>
                  </a:lnTo>
                  <a:lnTo>
                    <a:pt x="174" y="4"/>
                  </a:lnTo>
                  <a:lnTo>
                    <a:pt x="170" y="2"/>
                  </a:lnTo>
                  <a:lnTo>
                    <a:pt x="166" y="0"/>
                  </a:lnTo>
                  <a:lnTo>
                    <a:pt x="16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1" name="Freeform 280"/>
            <p:cNvSpPr>
              <a:spLocks noChangeArrowheads="1"/>
            </p:cNvSpPr>
            <p:nvPr/>
          </p:nvSpPr>
          <p:spPr bwMode="auto">
            <a:xfrm>
              <a:off x="344" y="1566"/>
              <a:ext cx="88" cy="148"/>
            </a:xfrm>
            <a:custGeom>
              <a:avLst/>
              <a:gdLst>
                <a:gd name="T0" fmla="*/ 60 w 88"/>
                <a:gd name="T1" fmla="*/ 2 h 148"/>
                <a:gd name="T2" fmla="*/ 58 w 88"/>
                <a:gd name="T3" fmla="*/ 8 h 148"/>
                <a:gd name="T4" fmla="*/ 58 w 88"/>
                <a:gd name="T5" fmla="*/ 20 h 148"/>
                <a:gd name="T6" fmla="*/ 60 w 88"/>
                <a:gd name="T7" fmla="*/ 30 h 148"/>
                <a:gd name="T8" fmla="*/ 58 w 88"/>
                <a:gd name="T9" fmla="*/ 42 h 148"/>
                <a:gd name="T10" fmla="*/ 56 w 88"/>
                <a:gd name="T11" fmla="*/ 48 h 148"/>
                <a:gd name="T12" fmla="*/ 50 w 88"/>
                <a:gd name="T13" fmla="*/ 64 h 148"/>
                <a:gd name="T14" fmla="*/ 42 w 88"/>
                <a:gd name="T15" fmla="*/ 70 h 148"/>
                <a:gd name="T16" fmla="*/ 38 w 88"/>
                <a:gd name="T17" fmla="*/ 72 h 148"/>
                <a:gd name="T18" fmla="*/ 36 w 88"/>
                <a:gd name="T19" fmla="*/ 72 h 148"/>
                <a:gd name="T20" fmla="*/ 26 w 88"/>
                <a:gd name="T21" fmla="*/ 70 h 148"/>
                <a:gd name="T22" fmla="*/ 18 w 88"/>
                <a:gd name="T23" fmla="*/ 76 h 148"/>
                <a:gd name="T24" fmla="*/ 12 w 88"/>
                <a:gd name="T25" fmla="*/ 84 h 148"/>
                <a:gd name="T26" fmla="*/ 8 w 88"/>
                <a:gd name="T27" fmla="*/ 88 h 148"/>
                <a:gd name="T28" fmla="*/ 0 w 88"/>
                <a:gd name="T29" fmla="*/ 120 h 148"/>
                <a:gd name="T30" fmla="*/ 0 w 88"/>
                <a:gd name="T31" fmla="*/ 124 h 148"/>
                <a:gd name="T32" fmla="*/ 2 w 88"/>
                <a:gd name="T33" fmla="*/ 130 h 148"/>
                <a:gd name="T34" fmla="*/ 10 w 88"/>
                <a:gd name="T35" fmla="*/ 134 h 148"/>
                <a:gd name="T36" fmla="*/ 14 w 88"/>
                <a:gd name="T37" fmla="*/ 136 h 148"/>
                <a:gd name="T38" fmla="*/ 18 w 88"/>
                <a:gd name="T39" fmla="*/ 140 h 148"/>
                <a:gd name="T40" fmla="*/ 18 w 88"/>
                <a:gd name="T41" fmla="*/ 148 h 148"/>
                <a:gd name="T42" fmla="*/ 36 w 88"/>
                <a:gd name="T43" fmla="*/ 148 h 148"/>
                <a:gd name="T44" fmla="*/ 70 w 88"/>
                <a:gd name="T45" fmla="*/ 146 h 148"/>
                <a:gd name="T46" fmla="*/ 86 w 88"/>
                <a:gd name="T47" fmla="*/ 144 h 148"/>
                <a:gd name="T48" fmla="*/ 88 w 88"/>
                <a:gd name="T49" fmla="*/ 138 h 148"/>
                <a:gd name="T50" fmla="*/ 88 w 88"/>
                <a:gd name="T51" fmla="*/ 134 h 148"/>
                <a:gd name="T52" fmla="*/ 82 w 88"/>
                <a:gd name="T53" fmla="*/ 130 h 148"/>
                <a:gd name="T54" fmla="*/ 74 w 88"/>
                <a:gd name="T55" fmla="*/ 122 h 148"/>
                <a:gd name="T56" fmla="*/ 68 w 88"/>
                <a:gd name="T57" fmla="*/ 110 h 148"/>
                <a:gd name="T58" fmla="*/ 62 w 88"/>
                <a:gd name="T59" fmla="*/ 100 h 148"/>
                <a:gd name="T60" fmla="*/ 66 w 88"/>
                <a:gd name="T61" fmla="*/ 98 h 148"/>
                <a:gd name="T62" fmla="*/ 70 w 88"/>
                <a:gd name="T63" fmla="*/ 94 h 148"/>
                <a:gd name="T64" fmla="*/ 72 w 88"/>
                <a:gd name="T65" fmla="*/ 86 h 148"/>
                <a:gd name="T66" fmla="*/ 70 w 88"/>
                <a:gd name="T67" fmla="*/ 78 h 148"/>
                <a:gd name="T68" fmla="*/ 68 w 88"/>
                <a:gd name="T69" fmla="*/ 76 h 148"/>
                <a:gd name="T70" fmla="*/ 64 w 88"/>
                <a:gd name="T71" fmla="*/ 72 h 148"/>
                <a:gd name="T72" fmla="*/ 62 w 88"/>
                <a:gd name="T73" fmla="*/ 64 h 148"/>
                <a:gd name="T74" fmla="*/ 64 w 88"/>
                <a:gd name="T75" fmla="*/ 58 h 148"/>
                <a:gd name="T76" fmla="*/ 68 w 88"/>
                <a:gd name="T77" fmla="*/ 58 h 148"/>
                <a:gd name="T78" fmla="*/ 74 w 88"/>
                <a:gd name="T79" fmla="*/ 56 h 148"/>
                <a:gd name="T80" fmla="*/ 78 w 88"/>
                <a:gd name="T81" fmla="*/ 50 h 148"/>
                <a:gd name="T82" fmla="*/ 78 w 88"/>
                <a:gd name="T83" fmla="*/ 46 h 148"/>
                <a:gd name="T84" fmla="*/ 74 w 88"/>
                <a:gd name="T85" fmla="*/ 40 h 148"/>
                <a:gd name="T86" fmla="*/ 72 w 88"/>
                <a:gd name="T87" fmla="*/ 30 h 148"/>
                <a:gd name="T88" fmla="*/ 72 w 88"/>
                <a:gd name="T89" fmla="*/ 20 h 148"/>
                <a:gd name="T90" fmla="*/ 72 w 88"/>
                <a:gd name="T91" fmla="*/ 16 h 148"/>
                <a:gd name="T92" fmla="*/ 72 w 88"/>
                <a:gd name="T93" fmla="*/ 8 h 148"/>
                <a:gd name="T94" fmla="*/ 66 w 88"/>
                <a:gd name="T95" fmla="*/ 2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
                <a:gd name="T145" fmla="*/ 0 h 148"/>
                <a:gd name="T146" fmla="*/ 88 w 88"/>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 h="148">
                  <a:moveTo>
                    <a:pt x="60" y="0"/>
                  </a:moveTo>
                  <a:lnTo>
                    <a:pt x="60" y="2"/>
                  </a:lnTo>
                  <a:lnTo>
                    <a:pt x="60" y="4"/>
                  </a:lnTo>
                  <a:lnTo>
                    <a:pt x="58" y="8"/>
                  </a:lnTo>
                  <a:lnTo>
                    <a:pt x="58" y="14"/>
                  </a:lnTo>
                  <a:lnTo>
                    <a:pt x="58" y="20"/>
                  </a:lnTo>
                  <a:lnTo>
                    <a:pt x="60" y="24"/>
                  </a:lnTo>
                  <a:lnTo>
                    <a:pt x="60" y="30"/>
                  </a:lnTo>
                  <a:lnTo>
                    <a:pt x="58" y="36"/>
                  </a:lnTo>
                  <a:lnTo>
                    <a:pt x="58" y="42"/>
                  </a:lnTo>
                  <a:lnTo>
                    <a:pt x="56" y="46"/>
                  </a:lnTo>
                  <a:lnTo>
                    <a:pt x="56" y="48"/>
                  </a:lnTo>
                  <a:lnTo>
                    <a:pt x="52" y="56"/>
                  </a:lnTo>
                  <a:lnTo>
                    <a:pt x="50" y="64"/>
                  </a:lnTo>
                  <a:lnTo>
                    <a:pt x="46" y="68"/>
                  </a:lnTo>
                  <a:lnTo>
                    <a:pt x="42" y="70"/>
                  </a:lnTo>
                  <a:lnTo>
                    <a:pt x="40" y="72"/>
                  </a:lnTo>
                  <a:lnTo>
                    <a:pt x="38" y="72"/>
                  </a:lnTo>
                  <a:lnTo>
                    <a:pt x="36" y="72"/>
                  </a:lnTo>
                  <a:lnTo>
                    <a:pt x="32" y="70"/>
                  </a:lnTo>
                  <a:lnTo>
                    <a:pt x="26" y="70"/>
                  </a:lnTo>
                  <a:lnTo>
                    <a:pt x="22" y="72"/>
                  </a:lnTo>
                  <a:lnTo>
                    <a:pt x="18" y="76"/>
                  </a:lnTo>
                  <a:lnTo>
                    <a:pt x="14" y="80"/>
                  </a:lnTo>
                  <a:lnTo>
                    <a:pt x="12" y="84"/>
                  </a:lnTo>
                  <a:lnTo>
                    <a:pt x="10" y="86"/>
                  </a:lnTo>
                  <a:lnTo>
                    <a:pt x="8" y="88"/>
                  </a:lnTo>
                  <a:lnTo>
                    <a:pt x="8" y="102"/>
                  </a:lnTo>
                  <a:lnTo>
                    <a:pt x="0" y="120"/>
                  </a:lnTo>
                  <a:lnTo>
                    <a:pt x="0" y="122"/>
                  </a:lnTo>
                  <a:lnTo>
                    <a:pt x="0" y="124"/>
                  </a:lnTo>
                  <a:lnTo>
                    <a:pt x="2" y="126"/>
                  </a:lnTo>
                  <a:lnTo>
                    <a:pt x="2" y="130"/>
                  </a:lnTo>
                  <a:lnTo>
                    <a:pt x="6" y="132"/>
                  </a:lnTo>
                  <a:lnTo>
                    <a:pt x="10" y="134"/>
                  </a:lnTo>
                  <a:lnTo>
                    <a:pt x="12" y="134"/>
                  </a:lnTo>
                  <a:lnTo>
                    <a:pt x="14" y="136"/>
                  </a:lnTo>
                  <a:lnTo>
                    <a:pt x="16" y="138"/>
                  </a:lnTo>
                  <a:lnTo>
                    <a:pt x="18" y="140"/>
                  </a:lnTo>
                  <a:lnTo>
                    <a:pt x="18" y="144"/>
                  </a:lnTo>
                  <a:lnTo>
                    <a:pt x="18" y="148"/>
                  </a:lnTo>
                  <a:lnTo>
                    <a:pt x="22" y="148"/>
                  </a:lnTo>
                  <a:lnTo>
                    <a:pt x="36" y="148"/>
                  </a:lnTo>
                  <a:lnTo>
                    <a:pt x="52" y="146"/>
                  </a:lnTo>
                  <a:lnTo>
                    <a:pt x="70" y="146"/>
                  </a:lnTo>
                  <a:lnTo>
                    <a:pt x="88" y="146"/>
                  </a:lnTo>
                  <a:lnTo>
                    <a:pt x="86" y="144"/>
                  </a:lnTo>
                  <a:lnTo>
                    <a:pt x="86" y="142"/>
                  </a:lnTo>
                  <a:lnTo>
                    <a:pt x="88" y="138"/>
                  </a:lnTo>
                  <a:lnTo>
                    <a:pt x="88" y="134"/>
                  </a:lnTo>
                  <a:lnTo>
                    <a:pt x="84" y="132"/>
                  </a:lnTo>
                  <a:lnTo>
                    <a:pt x="82" y="130"/>
                  </a:lnTo>
                  <a:lnTo>
                    <a:pt x="78" y="126"/>
                  </a:lnTo>
                  <a:lnTo>
                    <a:pt x="74" y="122"/>
                  </a:lnTo>
                  <a:lnTo>
                    <a:pt x="70" y="116"/>
                  </a:lnTo>
                  <a:lnTo>
                    <a:pt x="68" y="110"/>
                  </a:lnTo>
                  <a:lnTo>
                    <a:pt x="66" y="102"/>
                  </a:lnTo>
                  <a:lnTo>
                    <a:pt x="62" y="100"/>
                  </a:lnTo>
                  <a:lnTo>
                    <a:pt x="66" y="100"/>
                  </a:lnTo>
                  <a:lnTo>
                    <a:pt x="66" y="98"/>
                  </a:lnTo>
                  <a:lnTo>
                    <a:pt x="68" y="96"/>
                  </a:lnTo>
                  <a:lnTo>
                    <a:pt x="70" y="94"/>
                  </a:lnTo>
                  <a:lnTo>
                    <a:pt x="70" y="90"/>
                  </a:lnTo>
                  <a:lnTo>
                    <a:pt x="72" y="86"/>
                  </a:lnTo>
                  <a:lnTo>
                    <a:pt x="72" y="82"/>
                  </a:lnTo>
                  <a:lnTo>
                    <a:pt x="70" y="78"/>
                  </a:lnTo>
                  <a:lnTo>
                    <a:pt x="68" y="76"/>
                  </a:lnTo>
                  <a:lnTo>
                    <a:pt x="66" y="74"/>
                  </a:lnTo>
                  <a:lnTo>
                    <a:pt x="64" y="72"/>
                  </a:lnTo>
                  <a:lnTo>
                    <a:pt x="62" y="68"/>
                  </a:lnTo>
                  <a:lnTo>
                    <a:pt x="62" y="64"/>
                  </a:lnTo>
                  <a:lnTo>
                    <a:pt x="62" y="58"/>
                  </a:lnTo>
                  <a:lnTo>
                    <a:pt x="64" y="58"/>
                  </a:lnTo>
                  <a:lnTo>
                    <a:pt x="66" y="58"/>
                  </a:lnTo>
                  <a:lnTo>
                    <a:pt x="68" y="58"/>
                  </a:lnTo>
                  <a:lnTo>
                    <a:pt x="72" y="58"/>
                  </a:lnTo>
                  <a:lnTo>
                    <a:pt x="74" y="56"/>
                  </a:lnTo>
                  <a:lnTo>
                    <a:pt x="78" y="54"/>
                  </a:lnTo>
                  <a:lnTo>
                    <a:pt x="78" y="50"/>
                  </a:lnTo>
                  <a:lnTo>
                    <a:pt x="78" y="46"/>
                  </a:lnTo>
                  <a:lnTo>
                    <a:pt x="76" y="42"/>
                  </a:lnTo>
                  <a:lnTo>
                    <a:pt x="74" y="40"/>
                  </a:lnTo>
                  <a:lnTo>
                    <a:pt x="72" y="34"/>
                  </a:lnTo>
                  <a:lnTo>
                    <a:pt x="72" y="30"/>
                  </a:lnTo>
                  <a:lnTo>
                    <a:pt x="72" y="24"/>
                  </a:lnTo>
                  <a:lnTo>
                    <a:pt x="72" y="20"/>
                  </a:lnTo>
                  <a:lnTo>
                    <a:pt x="72" y="16"/>
                  </a:lnTo>
                  <a:lnTo>
                    <a:pt x="72" y="12"/>
                  </a:lnTo>
                  <a:lnTo>
                    <a:pt x="72" y="8"/>
                  </a:lnTo>
                  <a:lnTo>
                    <a:pt x="70" y="4"/>
                  </a:lnTo>
                  <a:lnTo>
                    <a:pt x="66" y="2"/>
                  </a:lnTo>
                  <a:lnTo>
                    <a:pt x="6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2" name="Freeform 281"/>
            <p:cNvSpPr>
              <a:spLocks noChangeArrowheads="1"/>
            </p:cNvSpPr>
            <p:nvPr/>
          </p:nvSpPr>
          <p:spPr bwMode="auto">
            <a:xfrm>
              <a:off x="404" y="1440"/>
              <a:ext cx="126" cy="211"/>
            </a:xfrm>
            <a:custGeom>
              <a:avLst/>
              <a:gdLst>
                <a:gd name="T0" fmla="*/ 126 w 126"/>
                <a:gd name="T1" fmla="*/ 46 h 212"/>
                <a:gd name="T2" fmla="*/ 124 w 126"/>
                <a:gd name="T3" fmla="*/ 90 h 212"/>
                <a:gd name="T4" fmla="*/ 120 w 126"/>
                <a:gd name="T5" fmla="*/ 88 h 212"/>
                <a:gd name="T6" fmla="*/ 112 w 126"/>
                <a:gd name="T7" fmla="*/ 90 h 212"/>
                <a:gd name="T8" fmla="*/ 108 w 126"/>
                <a:gd name="T9" fmla="*/ 92 h 212"/>
                <a:gd name="T10" fmla="*/ 106 w 126"/>
                <a:gd name="T11" fmla="*/ 98 h 212"/>
                <a:gd name="T12" fmla="*/ 106 w 126"/>
                <a:gd name="T13" fmla="*/ 104 h 212"/>
                <a:gd name="T14" fmla="*/ 102 w 126"/>
                <a:gd name="T15" fmla="*/ 110 h 212"/>
                <a:gd name="T16" fmla="*/ 98 w 126"/>
                <a:gd name="T17" fmla="*/ 114 h 212"/>
                <a:gd name="T18" fmla="*/ 98 w 126"/>
                <a:gd name="T19" fmla="*/ 120 h 212"/>
                <a:gd name="T20" fmla="*/ 98 w 126"/>
                <a:gd name="T21" fmla="*/ 124 h 212"/>
                <a:gd name="T22" fmla="*/ 98 w 126"/>
                <a:gd name="T23" fmla="*/ 124 h 212"/>
                <a:gd name="T24" fmla="*/ 98 w 126"/>
                <a:gd name="T25" fmla="*/ 122 h 212"/>
                <a:gd name="T26" fmla="*/ 100 w 126"/>
                <a:gd name="T27" fmla="*/ 126 h 212"/>
                <a:gd name="T28" fmla="*/ 104 w 126"/>
                <a:gd name="T29" fmla="*/ 132 h 212"/>
                <a:gd name="T30" fmla="*/ 102 w 126"/>
                <a:gd name="T31" fmla="*/ 138 h 212"/>
                <a:gd name="T32" fmla="*/ 102 w 126"/>
                <a:gd name="T33" fmla="*/ 150 h 212"/>
                <a:gd name="T34" fmla="*/ 104 w 126"/>
                <a:gd name="T35" fmla="*/ 158 h 212"/>
                <a:gd name="T36" fmla="*/ 106 w 126"/>
                <a:gd name="T37" fmla="*/ 168 h 212"/>
                <a:gd name="T38" fmla="*/ 108 w 126"/>
                <a:gd name="T39" fmla="*/ 174 h 212"/>
                <a:gd name="T40" fmla="*/ 108 w 126"/>
                <a:gd name="T41" fmla="*/ 176 h 212"/>
                <a:gd name="T42" fmla="*/ 100 w 126"/>
                <a:gd name="T43" fmla="*/ 178 h 212"/>
                <a:gd name="T44" fmla="*/ 92 w 126"/>
                <a:gd name="T45" fmla="*/ 182 h 212"/>
                <a:gd name="T46" fmla="*/ 86 w 126"/>
                <a:gd name="T47" fmla="*/ 190 h 212"/>
                <a:gd name="T48" fmla="*/ 86 w 126"/>
                <a:gd name="T49" fmla="*/ 192 h 212"/>
                <a:gd name="T50" fmla="*/ 84 w 126"/>
                <a:gd name="T51" fmla="*/ 198 h 212"/>
                <a:gd name="T52" fmla="*/ 78 w 126"/>
                <a:gd name="T53" fmla="*/ 202 h 212"/>
                <a:gd name="T54" fmla="*/ 68 w 126"/>
                <a:gd name="T55" fmla="*/ 204 h 212"/>
                <a:gd name="T56" fmla="*/ 66 w 126"/>
                <a:gd name="T57" fmla="*/ 202 h 212"/>
                <a:gd name="T58" fmla="*/ 60 w 126"/>
                <a:gd name="T59" fmla="*/ 200 h 212"/>
                <a:gd name="T60" fmla="*/ 58 w 126"/>
                <a:gd name="T61" fmla="*/ 204 h 212"/>
                <a:gd name="T62" fmla="*/ 46 w 126"/>
                <a:gd name="T63" fmla="*/ 208 h 212"/>
                <a:gd name="T64" fmla="*/ 12 w 126"/>
                <a:gd name="T65" fmla="*/ 212 h 212"/>
                <a:gd name="T66" fmla="*/ 12 w 126"/>
                <a:gd name="T67" fmla="*/ 210 h 212"/>
                <a:gd name="T68" fmla="*/ 10 w 126"/>
                <a:gd name="T69" fmla="*/ 204 h 212"/>
                <a:gd name="T70" fmla="*/ 6 w 126"/>
                <a:gd name="T71" fmla="*/ 200 h 212"/>
                <a:gd name="T72" fmla="*/ 2 w 126"/>
                <a:gd name="T73" fmla="*/ 194 h 212"/>
                <a:gd name="T74" fmla="*/ 2 w 126"/>
                <a:gd name="T75" fmla="*/ 184 h 212"/>
                <a:gd name="T76" fmla="*/ 6 w 126"/>
                <a:gd name="T77" fmla="*/ 186 h 212"/>
                <a:gd name="T78" fmla="*/ 12 w 126"/>
                <a:gd name="T79" fmla="*/ 184 h 212"/>
                <a:gd name="T80" fmla="*/ 18 w 126"/>
                <a:gd name="T81" fmla="*/ 180 h 212"/>
                <a:gd name="T82" fmla="*/ 18 w 126"/>
                <a:gd name="T83" fmla="*/ 174 h 212"/>
                <a:gd name="T84" fmla="*/ 16 w 126"/>
                <a:gd name="T85" fmla="*/ 168 h 212"/>
                <a:gd name="T86" fmla="*/ 12 w 126"/>
                <a:gd name="T87" fmla="*/ 156 h 212"/>
                <a:gd name="T88" fmla="*/ 12 w 126"/>
                <a:gd name="T89" fmla="*/ 150 h 212"/>
                <a:gd name="T90" fmla="*/ 14 w 126"/>
                <a:gd name="T91" fmla="*/ 144 h 212"/>
                <a:gd name="T92" fmla="*/ 12 w 126"/>
                <a:gd name="T93" fmla="*/ 136 h 212"/>
                <a:gd name="T94" fmla="*/ 10 w 126"/>
                <a:gd name="T95" fmla="*/ 132 h 212"/>
                <a:gd name="T96" fmla="*/ 8 w 126"/>
                <a:gd name="T97" fmla="*/ 130 h 212"/>
                <a:gd name="T98" fmla="*/ 4 w 126"/>
                <a:gd name="T99" fmla="*/ 126 h 212"/>
                <a:gd name="T100" fmla="*/ 0 w 126"/>
                <a:gd name="T101" fmla="*/ 126 h 212"/>
                <a:gd name="T102" fmla="*/ 2 w 126"/>
                <a:gd name="T103" fmla="*/ 120 h 212"/>
                <a:gd name="T104" fmla="*/ 6 w 126"/>
                <a:gd name="T105" fmla="*/ 104 h 212"/>
                <a:gd name="T106" fmla="*/ 4 w 126"/>
                <a:gd name="T107" fmla="*/ 102 h 212"/>
                <a:gd name="T108" fmla="*/ 6 w 126"/>
                <a:gd name="T109" fmla="*/ 96 h 212"/>
                <a:gd name="T110" fmla="*/ 12 w 126"/>
                <a:gd name="T111" fmla="*/ 88 h 212"/>
                <a:gd name="T112" fmla="*/ 18 w 126"/>
                <a:gd name="T113" fmla="*/ 78 h 212"/>
                <a:gd name="T114" fmla="*/ 18 w 126"/>
                <a:gd name="T115" fmla="*/ 50 h 212"/>
                <a:gd name="T116" fmla="*/ 26 w 126"/>
                <a:gd name="T117" fmla="*/ 30 h 212"/>
                <a:gd name="T118" fmla="*/ 24 w 126"/>
                <a:gd name="T119" fmla="*/ 26 h 212"/>
                <a:gd name="T120" fmla="*/ 20 w 126"/>
                <a:gd name="T121" fmla="*/ 16 h 212"/>
                <a:gd name="T122" fmla="*/ 18 w 126"/>
                <a:gd name="T123" fmla="*/ 6 h 2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6"/>
                <a:gd name="T187" fmla="*/ 0 h 212"/>
                <a:gd name="T188" fmla="*/ 126 w 126"/>
                <a:gd name="T189" fmla="*/ 212 h 2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6" h="212">
                  <a:moveTo>
                    <a:pt x="18" y="0"/>
                  </a:moveTo>
                  <a:lnTo>
                    <a:pt x="126" y="46"/>
                  </a:lnTo>
                  <a:lnTo>
                    <a:pt x="124" y="90"/>
                  </a:lnTo>
                  <a:lnTo>
                    <a:pt x="122" y="90"/>
                  </a:lnTo>
                  <a:lnTo>
                    <a:pt x="120" y="88"/>
                  </a:lnTo>
                  <a:lnTo>
                    <a:pt x="116" y="88"/>
                  </a:lnTo>
                  <a:lnTo>
                    <a:pt x="112" y="90"/>
                  </a:lnTo>
                  <a:lnTo>
                    <a:pt x="110" y="90"/>
                  </a:lnTo>
                  <a:lnTo>
                    <a:pt x="108" y="92"/>
                  </a:lnTo>
                  <a:lnTo>
                    <a:pt x="106" y="96"/>
                  </a:lnTo>
                  <a:lnTo>
                    <a:pt x="106" y="98"/>
                  </a:lnTo>
                  <a:lnTo>
                    <a:pt x="106" y="100"/>
                  </a:lnTo>
                  <a:lnTo>
                    <a:pt x="106" y="104"/>
                  </a:lnTo>
                  <a:lnTo>
                    <a:pt x="104" y="108"/>
                  </a:lnTo>
                  <a:lnTo>
                    <a:pt x="102" y="110"/>
                  </a:lnTo>
                  <a:lnTo>
                    <a:pt x="100" y="110"/>
                  </a:lnTo>
                  <a:lnTo>
                    <a:pt x="98" y="114"/>
                  </a:lnTo>
                  <a:lnTo>
                    <a:pt x="96" y="116"/>
                  </a:lnTo>
                  <a:lnTo>
                    <a:pt x="98" y="120"/>
                  </a:lnTo>
                  <a:lnTo>
                    <a:pt x="98" y="122"/>
                  </a:lnTo>
                  <a:lnTo>
                    <a:pt x="98" y="124"/>
                  </a:lnTo>
                  <a:lnTo>
                    <a:pt x="98" y="122"/>
                  </a:lnTo>
                  <a:lnTo>
                    <a:pt x="98" y="124"/>
                  </a:lnTo>
                  <a:lnTo>
                    <a:pt x="100" y="126"/>
                  </a:lnTo>
                  <a:lnTo>
                    <a:pt x="102" y="128"/>
                  </a:lnTo>
                  <a:lnTo>
                    <a:pt x="104" y="132"/>
                  </a:lnTo>
                  <a:lnTo>
                    <a:pt x="104" y="134"/>
                  </a:lnTo>
                  <a:lnTo>
                    <a:pt x="102" y="138"/>
                  </a:lnTo>
                  <a:lnTo>
                    <a:pt x="102" y="144"/>
                  </a:lnTo>
                  <a:lnTo>
                    <a:pt x="102" y="150"/>
                  </a:lnTo>
                  <a:lnTo>
                    <a:pt x="102" y="154"/>
                  </a:lnTo>
                  <a:lnTo>
                    <a:pt x="104" y="158"/>
                  </a:lnTo>
                  <a:lnTo>
                    <a:pt x="104" y="162"/>
                  </a:lnTo>
                  <a:lnTo>
                    <a:pt x="106" y="168"/>
                  </a:lnTo>
                  <a:lnTo>
                    <a:pt x="108" y="172"/>
                  </a:lnTo>
                  <a:lnTo>
                    <a:pt x="108" y="174"/>
                  </a:lnTo>
                  <a:lnTo>
                    <a:pt x="108" y="176"/>
                  </a:lnTo>
                  <a:lnTo>
                    <a:pt x="104" y="178"/>
                  </a:lnTo>
                  <a:lnTo>
                    <a:pt x="100" y="178"/>
                  </a:lnTo>
                  <a:lnTo>
                    <a:pt x="96" y="180"/>
                  </a:lnTo>
                  <a:lnTo>
                    <a:pt x="92" y="182"/>
                  </a:lnTo>
                  <a:lnTo>
                    <a:pt x="88" y="186"/>
                  </a:lnTo>
                  <a:lnTo>
                    <a:pt x="86" y="190"/>
                  </a:lnTo>
                  <a:lnTo>
                    <a:pt x="86" y="192"/>
                  </a:lnTo>
                  <a:lnTo>
                    <a:pt x="86" y="194"/>
                  </a:lnTo>
                  <a:lnTo>
                    <a:pt x="84" y="198"/>
                  </a:lnTo>
                  <a:lnTo>
                    <a:pt x="82" y="200"/>
                  </a:lnTo>
                  <a:lnTo>
                    <a:pt x="78" y="202"/>
                  </a:lnTo>
                  <a:lnTo>
                    <a:pt x="74" y="204"/>
                  </a:lnTo>
                  <a:lnTo>
                    <a:pt x="68" y="204"/>
                  </a:lnTo>
                  <a:lnTo>
                    <a:pt x="68" y="202"/>
                  </a:lnTo>
                  <a:lnTo>
                    <a:pt x="66" y="202"/>
                  </a:lnTo>
                  <a:lnTo>
                    <a:pt x="64" y="202"/>
                  </a:lnTo>
                  <a:lnTo>
                    <a:pt x="60" y="200"/>
                  </a:lnTo>
                  <a:lnTo>
                    <a:pt x="58" y="202"/>
                  </a:lnTo>
                  <a:lnTo>
                    <a:pt x="58" y="204"/>
                  </a:lnTo>
                  <a:lnTo>
                    <a:pt x="56" y="204"/>
                  </a:lnTo>
                  <a:lnTo>
                    <a:pt x="46" y="208"/>
                  </a:lnTo>
                  <a:lnTo>
                    <a:pt x="32" y="210"/>
                  </a:lnTo>
                  <a:lnTo>
                    <a:pt x="12" y="212"/>
                  </a:lnTo>
                  <a:lnTo>
                    <a:pt x="12" y="210"/>
                  </a:lnTo>
                  <a:lnTo>
                    <a:pt x="10" y="206"/>
                  </a:lnTo>
                  <a:lnTo>
                    <a:pt x="10" y="204"/>
                  </a:lnTo>
                  <a:lnTo>
                    <a:pt x="6" y="202"/>
                  </a:lnTo>
                  <a:lnTo>
                    <a:pt x="6" y="200"/>
                  </a:lnTo>
                  <a:lnTo>
                    <a:pt x="4" y="198"/>
                  </a:lnTo>
                  <a:lnTo>
                    <a:pt x="2" y="194"/>
                  </a:lnTo>
                  <a:lnTo>
                    <a:pt x="2" y="190"/>
                  </a:lnTo>
                  <a:lnTo>
                    <a:pt x="2" y="184"/>
                  </a:lnTo>
                  <a:lnTo>
                    <a:pt x="4" y="184"/>
                  </a:lnTo>
                  <a:lnTo>
                    <a:pt x="6" y="186"/>
                  </a:lnTo>
                  <a:lnTo>
                    <a:pt x="8" y="184"/>
                  </a:lnTo>
                  <a:lnTo>
                    <a:pt x="12" y="184"/>
                  </a:lnTo>
                  <a:lnTo>
                    <a:pt x="14" y="182"/>
                  </a:lnTo>
                  <a:lnTo>
                    <a:pt x="18" y="180"/>
                  </a:lnTo>
                  <a:lnTo>
                    <a:pt x="18" y="176"/>
                  </a:lnTo>
                  <a:lnTo>
                    <a:pt x="18" y="174"/>
                  </a:lnTo>
                  <a:lnTo>
                    <a:pt x="18" y="172"/>
                  </a:lnTo>
                  <a:lnTo>
                    <a:pt x="16" y="168"/>
                  </a:lnTo>
                  <a:lnTo>
                    <a:pt x="14" y="162"/>
                  </a:lnTo>
                  <a:lnTo>
                    <a:pt x="12" y="156"/>
                  </a:lnTo>
                  <a:lnTo>
                    <a:pt x="12" y="152"/>
                  </a:lnTo>
                  <a:lnTo>
                    <a:pt x="12" y="150"/>
                  </a:lnTo>
                  <a:lnTo>
                    <a:pt x="12" y="146"/>
                  </a:lnTo>
                  <a:lnTo>
                    <a:pt x="14" y="144"/>
                  </a:lnTo>
                  <a:lnTo>
                    <a:pt x="12" y="140"/>
                  </a:lnTo>
                  <a:lnTo>
                    <a:pt x="12" y="136"/>
                  </a:lnTo>
                  <a:lnTo>
                    <a:pt x="10" y="132"/>
                  </a:lnTo>
                  <a:lnTo>
                    <a:pt x="10" y="130"/>
                  </a:lnTo>
                  <a:lnTo>
                    <a:pt x="8" y="130"/>
                  </a:lnTo>
                  <a:lnTo>
                    <a:pt x="6" y="128"/>
                  </a:lnTo>
                  <a:lnTo>
                    <a:pt x="4" y="126"/>
                  </a:lnTo>
                  <a:lnTo>
                    <a:pt x="0" y="128"/>
                  </a:lnTo>
                  <a:lnTo>
                    <a:pt x="0" y="126"/>
                  </a:lnTo>
                  <a:lnTo>
                    <a:pt x="0" y="124"/>
                  </a:lnTo>
                  <a:lnTo>
                    <a:pt x="2" y="120"/>
                  </a:lnTo>
                  <a:lnTo>
                    <a:pt x="4" y="114"/>
                  </a:lnTo>
                  <a:lnTo>
                    <a:pt x="6" y="104"/>
                  </a:lnTo>
                  <a:lnTo>
                    <a:pt x="4" y="104"/>
                  </a:lnTo>
                  <a:lnTo>
                    <a:pt x="4" y="102"/>
                  </a:lnTo>
                  <a:lnTo>
                    <a:pt x="4" y="100"/>
                  </a:lnTo>
                  <a:lnTo>
                    <a:pt x="6" y="96"/>
                  </a:lnTo>
                  <a:lnTo>
                    <a:pt x="8" y="92"/>
                  </a:lnTo>
                  <a:lnTo>
                    <a:pt x="12" y="88"/>
                  </a:lnTo>
                  <a:lnTo>
                    <a:pt x="18" y="82"/>
                  </a:lnTo>
                  <a:lnTo>
                    <a:pt x="18" y="78"/>
                  </a:lnTo>
                  <a:lnTo>
                    <a:pt x="18" y="66"/>
                  </a:lnTo>
                  <a:lnTo>
                    <a:pt x="18" y="50"/>
                  </a:lnTo>
                  <a:lnTo>
                    <a:pt x="20" y="38"/>
                  </a:lnTo>
                  <a:lnTo>
                    <a:pt x="26" y="30"/>
                  </a:lnTo>
                  <a:lnTo>
                    <a:pt x="24" y="30"/>
                  </a:lnTo>
                  <a:lnTo>
                    <a:pt x="24" y="26"/>
                  </a:lnTo>
                  <a:lnTo>
                    <a:pt x="22" y="22"/>
                  </a:lnTo>
                  <a:lnTo>
                    <a:pt x="20" y="16"/>
                  </a:lnTo>
                  <a:lnTo>
                    <a:pt x="18" y="12"/>
                  </a:lnTo>
                  <a:lnTo>
                    <a:pt x="18" y="6"/>
                  </a:lnTo>
                  <a:lnTo>
                    <a:pt x="1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3" name="Freeform 282"/>
            <p:cNvSpPr>
              <a:spLocks noChangeArrowheads="1"/>
            </p:cNvSpPr>
            <p:nvPr/>
          </p:nvSpPr>
          <p:spPr bwMode="auto">
            <a:xfrm>
              <a:off x="502" y="1446"/>
              <a:ext cx="218" cy="250"/>
            </a:xfrm>
            <a:custGeom>
              <a:avLst/>
              <a:gdLst>
                <a:gd name="T0" fmla="*/ 186 w 218"/>
                <a:gd name="T1" fmla="*/ 4 h 250"/>
                <a:gd name="T2" fmla="*/ 174 w 218"/>
                <a:gd name="T3" fmla="*/ 16 h 250"/>
                <a:gd name="T4" fmla="*/ 28 w 218"/>
                <a:gd name="T5" fmla="*/ 22 h 250"/>
                <a:gd name="T6" fmla="*/ 24 w 218"/>
                <a:gd name="T7" fmla="*/ 82 h 250"/>
                <a:gd name="T8" fmla="*/ 14 w 218"/>
                <a:gd name="T9" fmla="*/ 84 h 250"/>
                <a:gd name="T10" fmla="*/ 10 w 218"/>
                <a:gd name="T11" fmla="*/ 90 h 250"/>
                <a:gd name="T12" fmla="*/ 6 w 218"/>
                <a:gd name="T13" fmla="*/ 100 h 250"/>
                <a:gd name="T14" fmla="*/ 2 w 218"/>
                <a:gd name="T15" fmla="*/ 106 h 250"/>
                <a:gd name="T16" fmla="*/ 0 w 218"/>
                <a:gd name="T17" fmla="*/ 110 h 250"/>
                <a:gd name="T18" fmla="*/ 4 w 218"/>
                <a:gd name="T19" fmla="*/ 122 h 250"/>
                <a:gd name="T20" fmla="*/ 6 w 218"/>
                <a:gd name="T21" fmla="*/ 128 h 250"/>
                <a:gd name="T22" fmla="*/ 6 w 218"/>
                <a:gd name="T23" fmla="*/ 136 h 250"/>
                <a:gd name="T24" fmla="*/ 6 w 218"/>
                <a:gd name="T25" fmla="*/ 152 h 250"/>
                <a:gd name="T26" fmla="*/ 14 w 218"/>
                <a:gd name="T27" fmla="*/ 174 h 250"/>
                <a:gd name="T28" fmla="*/ 24 w 218"/>
                <a:gd name="T29" fmla="*/ 186 h 250"/>
                <a:gd name="T30" fmla="*/ 32 w 218"/>
                <a:gd name="T31" fmla="*/ 196 h 250"/>
                <a:gd name="T32" fmla="*/ 50 w 218"/>
                <a:gd name="T33" fmla="*/ 222 h 250"/>
                <a:gd name="T34" fmla="*/ 56 w 218"/>
                <a:gd name="T35" fmla="*/ 230 h 250"/>
                <a:gd name="T36" fmla="*/ 66 w 218"/>
                <a:gd name="T37" fmla="*/ 238 h 250"/>
                <a:gd name="T38" fmla="*/ 78 w 218"/>
                <a:gd name="T39" fmla="*/ 240 h 250"/>
                <a:gd name="T40" fmla="*/ 88 w 218"/>
                <a:gd name="T41" fmla="*/ 250 h 250"/>
                <a:gd name="T42" fmla="*/ 114 w 218"/>
                <a:gd name="T43" fmla="*/ 250 h 250"/>
                <a:gd name="T44" fmla="*/ 138 w 218"/>
                <a:gd name="T45" fmla="*/ 250 h 250"/>
                <a:gd name="T46" fmla="*/ 180 w 218"/>
                <a:gd name="T47" fmla="*/ 244 h 250"/>
                <a:gd name="T48" fmla="*/ 180 w 218"/>
                <a:gd name="T49" fmla="*/ 222 h 250"/>
                <a:gd name="T50" fmla="*/ 172 w 218"/>
                <a:gd name="T51" fmla="*/ 210 h 250"/>
                <a:gd name="T52" fmla="*/ 160 w 218"/>
                <a:gd name="T53" fmla="*/ 196 h 250"/>
                <a:gd name="T54" fmla="*/ 154 w 218"/>
                <a:gd name="T55" fmla="*/ 192 h 250"/>
                <a:gd name="T56" fmla="*/ 152 w 218"/>
                <a:gd name="T57" fmla="*/ 184 h 250"/>
                <a:gd name="T58" fmla="*/ 156 w 218"/>
                <a:gd name="T59" fmla="*/ 176 h 250"/>
                <a:gd name="T60" fmla="*/ 156 w 218"/>
                <a:gd name="T61" fmla="*/ 158 h 250"/>
                <a:gd name="T62" fmla="*/ 160 w 218"/>
                <a:gd name="T63" fmla="*/ 150 h 250"/>
                <a:gd name="T64" fmla="*/ 176 w 218"/>
                <a:gd name="T65" fmla="*/ 130 h 250"/>
                <a:gd name="T66" fmla="*/ 188 w 218"/>
                <a:gd name="T67" fmla="*/ 108 h 250"/>
                <a:gd name="T68" fmla="*/ 192 w 218"/>
                <a:gd name="T69" fmla="*/ 94 h 250"/>
                <a:gd name="T70" fmla="*/ 200 w 218"/>
                <a:gd name="T71" fmla="*/ 82 h 250"/>
                <a:gd name="T72" fmla="*/ 208 w 218"/>
                <a:gd name="T73" fmla="*/ 78 h 250"/>
                <a:gd name="T74" fmla="*/ 216 w 218"/>
                <a:gd name="T75" fmla="*/ 70 h 250"/>
                <a:gd name="T76" fmla="*/ 218 w 218"/>
                <a:gd name="T77" fmla="*/ 66 h 250"/>
                <a:gd name="T78" fmla="*/ 212 w 218"/>
                <a:gd name="T79" fmla="*/ 54 h 250"/>
                <a:gd name="T80" fmla="*/ 204 w 218"/>
                <a:gd name="T81" fmla="*/ 40 h 250"/>
                <a:gd name="T82" fmla="*/ 200 w 218"/>
                <a:gd name="T83" fmla="*/ 32 h 250"/>
                <a:gd name="T84" fmla="*/ 200 w 218"/>
                <a:gd name="T85" fmla="*/ 22 h 250"/>
                <a:gd name="T86" fmla="*/ 192 w 218"/>
                <a:gd name="T87" fmla="*/ 8 h 2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8"/>
                <a:gd name="T133" fmla="*/ 0 h 250"/>
                <a:gd name="T134" fmla="*/ 218 w 218"/>
                <a:gd name="T135" fmla="*/ 250 h 2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8" h="250">
                  <a:moveTo>
                    <a:pt x="188" y="0"/>
                  </a:moveTo>
                  <a:lnTo>
                    <a:pt x="188" y="2"/>
                  </a:lnTo>
                  <a:lnTo>
                    <a:pt x="186" y="4"/>
                  </a:lnTo>
                  <a:lnTo>
                    <a:pt x="184" y="8"/>
                  </a:lnTo>
                  <a:lnTo>
                    <a:pt x="180" y="12"/>
                  </a:lnTo>
                  <a:lnTo>
                    <a:pt x="174" y="16"/>
                  </a:lnTo>
                  <a:lnTo>
                    <a:pt x="168" y="20"/>
                  </a:lnTo>
                  <a:lnTo>
                    <a:pt x="160" y="22"/>
                  </a:lnTo>
                  <a:lnTo>
                    <a:pt x="28" y="22"/>
                  </a:lnTo>
                  <a:lnTo>
                    <a:pt x="28" y="84"/>
                  </a:lnTo>
                  <a:lnTo>
                    <a:pt x="28" y="82"/>
                  </a:lnTo>
                  <a:lnTo>
                    <a:pt x="24" y="82"/>
                  </a:lnTo>
                  <a:lnTo>
                    <a:pt x="20" y="82"/>
                  </a:lnTo>
                  <a:lnTo>
                    <a:pt x="18" y="82"/>
                  </a:lnTo>
                  <a:lnTo>
                    <a:pt x="14" y="84"/>
                  </a:lnTo>
                  <a:lnTo>
                    <a:pt x="10" y="86"/>
                  </a:lnTo>
                  <a:lnTo>
                    <a:pt x="10" y="90"/>
                  </a:lnTo>
                  <a:lnTo>
                    <a:pt x="8" y="94"/>
                  </a:lnTo>
                  <a:lnTo>
                    <a:pt x="8" y="98"/>
                  </a:lnTo>
                  <a:lnTo>
                    <a:pt x="6" y="100"/>
                  </a:lnTo>
                  <a:lnTo>
                    <a:pt x="6" y="102"/>
                  </a:lnTo>
                  <a:lnTo>
                    <a:pt x="4" y="104"/>
                  </a:lnTo>
                  <a:lnTo>
                    <a:pt x="2" y="106"/>
                  </a:lnTo>
                  <a:lnTo>
                    <a:pt x="0" y="108"/>
                  </a:lnTo>
                  <a:lnTo>
                    <a:pt x="0" y="110"/>
                  </a:lnTo>
                  <a:lnTo>
                    <a:pt x="0" y="114"/>
                  </a:lnTo>
                  <a:lnTo>
                    <a:pt x="2" y="118"/>
                  </a:lnTo>
                  <a:lnTo>
                    <a:pt x="4" y="122"/>
                  </a:lnTo>
                  <a:lnTo>
                    <a:pt x="6" y="124"/>
                  </a:lnTo>
                  <a:lnTo>
                    <a:pt x="6" y="128"/>
                  </a:lnTo>
                  <a:lnTo>
                    <a:pt x="6" y="132"/>
                  </a:lnTo>
                  <a:lnTo>
                    <a:pt x="6" y="136"/>
                  </a:lnTo>
                  <a:lnTo>
                    <a:pt x="4" y="140"/>
                  </a:lnTo>
                  <a:lnTo>
                    <a:pt x="4" y="146"/>
                  </a:lnTo>
                  <a:lnTo>
                    <a:pt x="6" y="152"/>
                  </a:lnTo>
                  <a:lnTo>
                    <a:pt x="12" y="170"/>
                  </a:lnTo>
                  <a:lnTo>
                    <a:pt x="14" y="174"/>
                  </a:lnTo>
                  <a:lnTo>
                    <a:pt x="16" y="178"/>
                  </a:lnTo>
                  <a:lnTo>
                    <a:pt x="20" y="182"/>
                  </a:lnTo>
                  <a:lnTo>
                    <a:pt x="24" y="186"/>
                  </a:lnTo>
                  <a:lnTo>
                    <a:pt x="26" y="190"/>
                  </a:lnTo>
                  <a:lnTo>
                    <a:pt x="30" y="194"/>
                  </a:lnTo>
                  <a:lnTo>
                    <a:pt x="32" y="196"/>
                  </a:lnTo>
                  <a:lnTo>
                    <a:pt x="38" y="204"/>
                  </a:lnTo>
                  <a:lnTo>
                    <a:pt x="44" y="214"/>
                  </a:lnTo>
                  <a:lnTo>
                    <a:pt x="50" y="222"/>
                  </a:lnTo>
                  <a:lnTo>
                    <a:pt x="54" y="228"/>
                  </a:lnTo>
                  <a:lnTo>
                    <a:pt x="54" y="230"/>
                  </a:lnTo>
                  <a:lnTo>
                    <a:pt x="56" y="230"/>
                  </a:lnTo>
                  <a:lnTo>
                    <a:pt x="60" y="234"/>
                  </a:lnTo>
                  <a:lnTo>
                    <a:pt x="62" y="236"/>
                  </a:lnTo>
                  <a:lnTo>
                    <a:pt x="66" y="238"/>
                  </a:lnTo>
                  <a:lnTo>
                    <a:pt x="72" y="240"/>
                  </a:lnTo>
                  <a:lnTo>
                    <a:pt x="76" y="240"/>
                  </a:lnTo>
                  <a:lnTo>
                    <a:pt x="78" y="240"/>
                  </a:lnTo>
                  <a:lnTo>
                    <a:pt x="80" y="242"/>
                  </a:lnTo>
                  <a:lnTo>
                    <a:pt x="84" y="244"/>
                  </a:lnTo>
                  <a:lnTo>
                    <a:pt x="88" y="250"/>
                  </a:lnTo>
                  <a:lnTo>
                    <a:pt x="92" y="250"/>
                  </a:lnTo>
                  <a:lnTo>
                    <a:pt x="102" y="250"/>
                  </a:lnTo>
                  <a:lnTo>
                    <a:pt x="114" y="250"/>
                  </a:lnTo>
                  <a:lnTo>
                    <a:pt x="122" y="250"/>
                  </a:lnTo>
                  <a:lnTo>
                    <a:pt x="126" y="250"/>
                  </a:lnTo>
                  <a:lnTo>
                    <a:pt x="138" y="250"/>
                  </a:lnTo>
                  <a:lnTo>
                    <a:pt x="152" y="248"/>
                  </a:lnTo>
                  <a:lnTo>
                    <a:pt x="168" y="246"/>
                  </a:lnTo>
                  <a:lnTo>
                    <a:pt x="180" y="244"/>
                  </a:lnTo>
                  <a:lnTo>
                    <a:pt x="184" y="240"/>
                  </a:lnTo>
                  <a:lnTo>
                    <a:pt x="182" y="222"/>
                  </a:lnTo>
                  <a:lnTo>
                    <a:pt x="180" y="222"/>
                  </a:lnTo>
                  <a:lnTo>
                    <a:pt x="178" y="218"/>
                  </a:lnTo>
                  <a:lnTo>
                    <a:pt x="176" y="214"/>
                  </a:lnTo>
                  <a:lnTo>
                    <a:pt x="172" y="210"/>
                  </a:lnTo>
                  <a:lnTo>
                    <a:pt x="168" y="204"/>
                  </a:lnTo>
                  <a:lnTo>
                    <a:pt x="164" y="200"/>
                  </a:lnTo>
                  <a:lnTo>
                    <a:pt x="160" y="196"/>
                  </a:lnTo>
                  <a:lnTo>
                    <a:pt x="158" y="194"/>
                  </a:lnTo>
                  <a:lnTo>
                    <a:pt x="156" y="194"/>
                  </a:lnTo>
                  <a:lnTo>
                    <a:pt x="154" y="192"/>
                  </a:lnTo>
                  <a:lnTo>
                    <a:pt x="152" y="190"/>
                  </a:lnTo>
                  <a:lnTo>
                    <a:pt x="152" y="188"/>
                  </a:lnTo>
                  <a:lnTo>
                    <a:pt x="152" y="184"/>
                  </a:lnTo>
                  <a:lnTo>
                    <a:pt x="156" y="182"/>
                  </a:lnTo>
                  <a:lnTo>
                    <a:pt x="156" y="180"/>
                  </a:lnTo>
                  <a:lnTo>
                    <a:pt x="156" y="176"/>
                  </a:lnTo>
                  <a:lnTo>
                    <a:pt x="156" y="172"/>
                  </a:lnTo>
                  <a:lnTo>
                    <a:pt x="156" y="166"/>
                  </a:lnTo>
                  <a:lnTo>
                    <a:pt x="156" y="158"/>
                  </a:lnTo>
                  <a:lnTo>
                    <a:pt x="158" y="154"/>
                  </a:lnTo>
                  <a:lnTo>
                    <a:pt x="160" y="150"/>
                  </a:lnTo>
                  <a:lnTo>
                    <a:pt x="164" y="144"/>
                  </a:lnTo>
                  <a:lnTo>
                    <a:pt x="168" y="136"/>
                  </a:lnTo>
                  <a:lnTo>
                    <a:pt x="176" y="130"/>
                  </a:lnTo>
                  <a:lnTo>
                    <a:pt x="178" y="128"/>
                  </a:lnTo>
                  <a:lnTo>
                    <a:pt x="182" y="118"/>
                  </a:lnTo>
                  <a:lnTo>
                    <a:pt x="188" y="108"/>
                  </a:lnTo>
                  <a:lnTo>
                    <a:pt x="188" y="98"/>
                  </a:lnTo>
                  <a:lnTo>
                    <a:pt x="190" y="96"/>
                  </a:lnTo>
                  <a:lnTo>
                    <a:pt x="192" y="94"/>
                  </a:lnTo>
                  <a:lnTo>
                    <a:pt x="194" y="90"/>
                  </a:lnTo>
                  <a:lnTo>
                    <a:pt x="198" y="86"/>
                  </a:lnTo>
                  <a:lnTo>
                    <a:pt x="200" y="82"/>
                  </a:lnTo>
                  <a:lnTo>
                    <a:pt x="204" y="80"/>
                  </a:lnTo>
                  <a:lnTo>
                    <a:pt x="206" y="78"/>
                  </a:lnTo>
                  <a:lnTo>
                    <a:pt x="208" y="78"/>
                  </a:lnTo>
                  <a:lnTo>
                    <a:pt x="212" y="76"/>
                  </a:lnTo>
                  <a:lnTo>
                    <a:pt x="214" y="72"/>
                  </a:lnTo>
                  <a:lnTo>
                    <a:pt x="216" y="70"/>
                  </a:lnTo>
                  <a:lnTo>
                    <a:pt x="218" y="68"/>
                  </a:lnTo>
                  <a:lnTo>
                    <a:pt x="218" y="66"/>
                  </a:lnTo>
                  <a:lnTo>
                    <a:pt x="216" y="64"/>
                  </a:lnTo>
                  <a:lnTo>
                    <a:pt x="214" y="60"/>
                  </a:lnTo>
                  <a:lnTo>
                    <a:pt x="212" y="54"/>
                  </a:lnTo>
                  <a:lnTo>
                    <a:pt x="210" y="50"/>
                  </a:lnTo>
                  <a:lnTo>
                    <a:pt x="206" y="44"/>
                  </a:lnTo>
                  <a:lnTo>
                    <a:pt x="204" y="40"/>
                  </a:lnTo>
                  <a:lnTo>
                    <a:pt x="204" y="38"/>
                  </a:lnTo>
                  <a:lnTo>
                    <a:pt x="202" y="34"/>
                  </a:lnTo>
                  <a:lnTo>
                    <a:pt x="200" y="32"/>
                  </a:lnTo>
                  <a:lnTo>
                    <a:pt x="200" y="28"/>
                  </a:lnTo>
                  <a:lnTo>
                    <a:pt x="200" y="22"/>
                  </a:lnTo>
                  <a:lnTo>
                    <a:pt x="198" y="18"/>
                  </a:lnTo>
                  <a:lnTo>
                    <a:pt x="196" y="12"/>
                  </a:lnTo>
                  <a:lnTo>
                    <a:pt x="192" y="8"/>
                  </a:lnTo>
                  <a:lnTo>
                    <a:pt x="18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4" name="Freeform 283"/>
            <p:cNvSpPr>
              <a:spLocks noChangeArrowheads="1"/>
            </p:cNvSpPr>
            <p:nvPr/>
          </p:nvSpPr>
          <p:spPr bwMode="auto">
            <a:xfrm>
              <a:off x="406" y="1616"/>
              <a:ext cx="148" cy="84"/>
            </a:xfrm>
            <a:custGeom>
              <a:avLst/>
              <a:gdLst>
                <a:gd name="T0" fmla="*/ 106 w 148"/>
                <a:gd name="T1" fmla="*/ 0 h 84"/>
                <a:gd name="T2" fmla="*/ 98 w 148"/>
                <a:gd name="T3" fmla="*/ 2 h 84"/>
                <a:gd name="T4" fmla="*/ 90 w 148"/>
                <a:gd name="T5" fmla="*/ 6 h 84"/>
                <a:gd name="T6" fmla="*/ 84 w 148"/>
                <a:gd name="T7" fmla="*/ 12 h 84"/>
                <a:gd name="T8" fmla="*/ 82 w 148"/>
                <a:gd name="T9" fmla="*/ 22 h 84"/>
                <a:gd name="T10" fmla="*/ 76 w 148"/>
                <a:gd name="T11" fmla="*/ 28 h 84"/>
                <a:gd name="T12" fmla="*/ 70 w 148"/>
                <a:gd name="T13" fmla="*/ 28 h 84"/>
                <a:gd name="T14" fmla="*/ 64 w 148"/>
                <a:gd name="T15" fmla="*/ 26 h 84"/>
                <a:gd name="T16" fmla="*/ 60 w 148"/>
                <a:gd name="T17" fmla="*/ 26 h 84"/>
                <a:gd name="T18" fmla="*/ 58 w 148"/>
                <a:gd name="T19" fmla="*/ 26 h 84"/>
                <a:gd name="T20" fmla="*/ 54 w 148"/>
                <a:gd name="T21" fmla="*/ 28 h 84"/>
                <a:gd name="T22" fmla="*/ 48 w 148"/>
                <a:gd name="T23" fmla="*/ 30 h 84"/>
                <a:gd name="T24" fmla="*/ 36 w 148"/>
                <a:gd name="T25" fmla="*/ 34 h 84"/>
                <a:gd name="T26" fmla="*/ 26 w 148"/>
                <a:gd name="T27" fmla="*/ 36 h 84"/>
                <a:gd name="T28" fmla="*/ 10 w 148"/>
                <a:gd name="T29" fmla="*/ 38 h 84"/>
                <a:gd name="T30" fmla="*/ 6 w 148"/>
                <a:gd name="T31" fmla="*/ 46 h 84"/>
                <a:gd name="T32" fmla="*/ 4 w 148"/>
                <a:gd name="T33" fmla="*/ 50 h 84"/>
                <a:gd name="T34" fmla="*/ 0 w 148"/>
                <a:gd name="T35" fmla="*/ 50 h 84"/>
                <a:gd name="T36" fmla="*/ 2 w 148"/>
                <a:gd name="T37" fmla="*/ 52 h 84"/>
                <a:gd name="T38" fmla="*/ 4 w 148"/>
                <a:gd name="T39" fmla="*/ 54 h 84"/>
                <a:gd name="T40" fmla="*/ 6 w 148"/>
                <a:gd name="T41" fmla="*/ 60 h 84"/>
                <a:gd name="T42" fmla="*/ 10 w 148"/>
                <a:gd name="T43" fmla="*/ 70 h 84"/>
                <a:gd name="T44" fmla="*/ 26 w 148"/>
                <a:gd name="T45" fmla="*/ 84 h 84"/>
                <a:gd name="T46" fmla="*/ 38 w 148"/>
                <a:gd name="T47" fmla="*/ 74 h 84"/>
                <a:gd name="T48" fmla="*/ 42 w 148"/>
                <a:gd name="T49" fmla="*/ 68 h 84"/>
                <a:gd name="T50" fmla="*/ 48 w 148"/>
                <a:gd name="T51" fmla="*/ 62 h 84"/>
                <a:gd name="T52" fmla="*/ 58 w 148"/>
                <a:gd name="T53" fmla="*/ 60 h 84"/>
                <a:gd name="T54" fmla="*/ 60 w 148"/>
                <a:gd name="T55" fmla="*/ 62 h 84"/>
                <a:gd name="T56" fmla="*/ 62 w 148"/>
                <a:gd name="T57" fmla="*/ 68 h 84"/>
                <a:gd name="T58" fmla="*/ 64 w 148"/>
                <a:gd name="T59" fmla="*/ 70 h 84"/>
                <a:gd name="T60" fmla="*/ 74 w 148"/>
                <a:gd name="T61" fmla="*/ 68 h 84"/>
                <a:gd name="T62" fmla="*/ 86 w 148"/>
                <a:gd name="T63" fmla="*/ 68 h 84"/>
                <a:gd name="T64" fmla="*/ 118 w 148"/>
                <a:gd name="T65" fmla="*/ 62 h 84"/>
                <a:gd name="T66" fmla="*/ 146 w 148"/>
                <a:gd name="T67" fmla="*/ 52 h 84"/>
                <a:gd name="T68" fmla="*/ 132 w 148"/>
                <a:gd name="T69" fmla="*/ 34 h 84"/>
                <a:gd name="T70" fmla="*/ 122 w 148"/>
                <a:gd name="T71" fmla="*/ 22 h 84"/>
                <a:gd name="T72" fmla="*/ 118 w 148"/>
                <a:gd name="T73" fmla="*/ 16 h 84"/>
                <a:gd name="T74" fmla="*/ 112 w 148"/>
                <a:gd name="T75" fmla="*/ 8 h 84"/>
                <a:gd name="T76" fmla="*/ 106 w 148"/>
                <a:gd name="T77" fmla="*/ 0 h 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8"/>
                <a:gd name="T118" fmla="*/ 0 h 84"/>
                <a:gd name="T119" fmla="*/ 148 w 148"/>
                <a:gd name="T120" fmla="*/ 84 h 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8" h="84">
                  <a:moveTo>
                    <a:pt x="106" y="0"/>
                  </a:moveTo>
                  <a:lnTo>
                    <a:pt x="106" y="0"/>
                  </a:lnTo>
                  <a:lnTo>
                    <a:pt x="102" y="0"/>
                  </a:lnTo>
                  <a:lnTo>
                    <a:pt x="98" y="2"/>
                  </a:lnTo>
                  <a:lnTo>
                    <a:pt x="94" y="4"/>
                  </a:lnTo>
                  <a:lnTo>
                    <a:pt x="90" y="6"/>
                  </a:lnTo>
                  <a:lnTo>
                    <a:pt x="86" y="10"/>
                  </a:lnTo>
                  <a:lnTo>
                    <a:pt x="84" y="12"/>
                  </a:lnTo>
                  <a:lnTo>
                    <a:pt x="84" y="18"/>
                  </a:lnTo>
                  <a:lnTo>
                    <a:pt x="82" y="22"/>
                  </a:lnTo>
                  <a:lnTo>
                    <a:pt x="78" y="26"/>
                  </a:lnTo>
                  <a:lnTo>
                    <a:pt x="76" y="28"/>
                  </a:lnTo>
                  <a:lnTo>
                    <a:pt x="74" y="28"/>
                  </a:lnTo>
                  <a:lnTo>
                    <a:pt x="70" y="28"/>
                  </a:lnTo>
                  <a:lnTo>
                    <a:pt x="68" y="28"/>
                  </a:lnTo>
                  <a:lnTo>
                    <a:pt x="64" y="26"/>
                  </a:lnTo>
                  <a:lnTo>
                    <a:pt x="62" y="26"/>
                  </a:lnTo>
                  <a:lnTo>
                    <a:pt x="60" y="26"/>
                  </a:lnTo>
                  <a:lnTo>
                    <a:pt x="60" y="24"/>
                  </a:lnTo>
                  <a:lnTo>
                    <a:pt x="58" y="26"/>
                  </a:lnTo>
                  <a:lnTo>
                    <a:pt x="56" y="28"/>
                  </a:lnTo>
                  <a:lnTo>
                    <a:pt x="54" y="28"/>
                  </a:lnTo>
                  <a:lnTo>
                    <a:pt x="52" y="28"/>
                  </a:lnTo>
                  <a:lnTo>
                    <a:pt x="48" y="30"/>
                  </a:lnTo>
                  <a:lnTo>
                    <a:pt x="42" y="32"/>
                  </a:lnTo>
                  <a:lnTo>
                    <a:pt x="36" y="34"/>
                  </a:lnTo>
                  <a:lnTo>
                    <a:pt x="30" y="36"/>
                  </a:lnTo>
                  <a:lnTo>
                    <a:pt x="26" y="36"/>
                  </a:lnTo>
                  <a:lnTo>
                    <a:pt x="10" y="36"/>
                  </a:lnTo>
                  <a:lnTo>
                    <a:pt x="10" y="38"/>
                  </a:lnTo>
                  <a:lnTo>
                    <a:pt x="8" y="42"/>
                  </a:lnTo>
                  <a:lnTo>
                    <a:pt x="6" y="46"/>
                  </a:lnTo>
                  <a:lnTo>
                    <a:pt x="4" y="50"/>
                  </a:lnTo>
                  <a:lnTo>
                    <a:pt x="2" y="50"/>
                  </a:lnTo>
                  <a:lnTo>
                    <a:pt x="0" y="50"/>
                  </a:lnTo>
                  <a:lnTo>
                    <a:pt x="2" y="52"/>
                  </a:lnTo>
                  <a:lnTo>
                    <a:pt x="4" y="52"/>
                  </a:lnTo>
                  <a:lnTo>
                    <a:pt x="4" y="54"/>
                  </a:lnTo>
                  <a:lnTo>
                    <a:pt x="4" y="56"/>
                  </a:lnTo>
                  <a:lnTo>
                    <a:pt x="6" y="60"/>
                  </a:lnTo>
                  <a:lnTo>
                    <a:pt x="6" y="66"/>
                  </a:lnTo>
                  <a:lnTo>
                    <a:pt x="10" y="70"/>
                  </a:lnTo>
                  <a:lnTo>
                    <a:pt x="14" y="74"/>
                  </a:lnTo>
                  <a:lnTo>
                    <a:pt x="26" y="84"/>
                  </a:lnTo>
                  <a:lnTo>
                    <a:pt x="38" y="74"/>
                  </a:lnTo>
                  <a:lnTo>
                    <a:pt x="40" y="72"/>
                  </a:lnTo>
                  <a:lnTo>
                    <a:pt x="42" y="68"/>
                  </a:lnTo>
                  <a:lnTo>
                    <a:pt x="44" y="66"/>
                  </a:lnTo>
                  <a:lnTo>
                    <a:pt x="48" y="62"/>
                  </a:lnTo>
                  <a:lnTo>
                    <a:pt x="52" y="60"/>
                  </a:lnTo>
                  <a:lnTo>
                    <a:pt x="58" y="60"/>
                  </a:lnTo>
                  <a:lnTo>
                    <a:pt x="60" y="62"/>
                  </a:lnTo>
                  <a:lnTo>
                    <a:pt x="60" y="66"/>
                  </a:lnTo>
                  <a:lnTo>
                    <a:pt x="62" y="68"/>
                  </a:lnTo>
                  <a:lnTo>
                    <a:pt x="64" y="70"/>
                  </a:lnTo>
                  <a:lnTo>
                    <a:pt x="68" y="70"/>
                  </a:lnTo>
                  <a:lnTo>
                    <a:pt x="74" y="68"/>
                  </a:lnTo>
                  <a:lnTo>
                    <a:pt x="80" y="68"/>
                  </a:lnTo>
                  <a:lnTo>
                    <a:pt x="86" y="68"/>
                  </a:lnTo>
                  <a:lnTo>
                    <a:pt x="90" y="68"/>
                  </a:lnTo>
                  <a:lnTo>
                    <a:pt x="118" y="62"/>
                  </a:lnTo>
                  <a:lnTo>
                    <a:pt x="148" y="56"/>
                  </a:lnTo>
                  <a:lnTo>
                    <a:pt x="146" y="52"/>
                  </a:lnTo>
                  <a:lnTo>
                    <a:pt x="140" y="44"/>
                  </a:lnTo>
                  <a:lnTo>
                    <a:pt x="132" y="34"/>
                  </a:lnTo>
                  <a:lnTo>
                    <a:pt x="124" y="22"/>
                  </a:lnTo>
                  <a:lnTo>
                    <a:pt x="122" y="22"/>
                  </a:lnTo>
                  <a:lnTo>
                    <a:pt x="120" y="20"/>
                  </a:lnTo>
                  <a:lnTo>
                    <a:pt x="118" y="16"/>
                  </a:lnTo>
                  <a:lnTo>
                    <a:pt x="114" y="12"/>
                  </a:lnTo>
                  <a:lnTo>
                    <a:pt x="112" y="8"/>
                  </a:lnTo>
                  <a:lnTo>
                    <a:pt x="108" y="2"/>
                  </a:lnTo>
                  <a:lnTo>
                    <a:pt x="10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5" name="Freeform 284"/>
            <p:cNvSpPr>
              <a:spLocks noChangeArrowheads="1"/>
            </p:cNvSpPr>
            <p:nvPr/>
          </p:nvSpPr>
          <p:spPr bwMode="auto">
            <a:xfrm>
              <a:off x="336" y="1712"/>
              <a:ext cx="75" cy="82"/>
            </a:xfrm>
            <a:custGeom>
              <a:avLst/>
              <a:gdLst>
                <a:gd name="T0" fmla="*/ 52 w 74"/>
                <a:gd name="T1" fmla="*/ 0 h 82"/>
                <a:gd name="T2" fmla="*/ 52 w 74"/>
                <a:gd name="T3" fmla="*/ 6 h 82"/>
                <a:gd name="T4" fmla="*/ 54 w 74"/>
                <a:gd name="T5" fmla="*/ 12 h 82"/>
                <a:gd name="T6" fmla="*/ 60 w 74"/>
                <a:gd name="T7" fmla="*/ 12 h 82"/>
                <a:gd name="T8" fmla="*/ 68 w 74"/>
                <a:gd name="T9" fmla="*/ 12 h 82"/>
                <a:gd name="T10" fmla="*/ 72 w 74"/>
                <a:gd name="T11" fmla="*/ 12 h 82"/>
                <a:gd name="T12" fmla="*/ 72 w 74"/>
                <a:gd name="T13" fmla="*/ 14 h 82"/>
                <a:gd name="T14" fmla="*/ 74 w 74"/>
                <a:gd name="T15" fmla="*/ 22 h 82"/>
                <a:gd name="T16" fmla="*/ 72 w 74"/>
                <a:gd name="T17" fmla="*/ 26 h 82"/>
                <a:gd name="T18" fmla="*/ 68 w 74"/>
                <a:gd name="T19" fmla="*/ 26 h 82"/>
                <a:gd name="T20" fmla="*/ 68 w 74"/>
                <a:gd name="T21" fmla="*/ 30 h 82"/>
                <a:gd name="T22" fmla="*/ 68 w 74"/>
                <a:gd name="T23" fmla="*/ 36 h 82"/>
                <a:gd name="T24" fmla="*/ 74 w 74"/>
                <a:gd name="T25" fmla="*/ 38 h 82"/>
                <a:gd name="T26" fmla="*/ 74 w 74"/>
                <a:gd name="T27" fmla="*/ 42 h 82"/>
                <a:gd name="T28" fmla="*/ 74 w 74"/>
                <a:gd name="T29" fmla="*/ 52 h 82"/>
                <a:gd name="T30" fmla="*/ 70 w 74"/>
                <a:gd name="T31" fmla="*/ 60 h 82"/>
                <a:gd name="T32" fmla="*/ 62 w 74"/>
                <a:gd name="T33" fmla="*/ 64 h 82"/>
                <a:gd name="T34" fmla="*/ 52 w 74"/>
                <a:gd name="T35" fmla="*/ 66 h 82"/>
                <a:gd name="T36" fmla="*/ 46 w 74"/>
                <a:gd name="T37" fmla="*/ 68 h 82"/>
                <a:gd name="T38" fmla="*/ 42 w 74"/>
                <a:gd name="T39" fmla="*/ 68 h 82"/>
                <a:gd name="T40" fmla="*/ 32 w 74"/>
                <a:gd name="T41" fmla="*/ 72 h 82"/>
                <a:gd name="T42" fmla="*/ 28 w 74"/>
                <a:gd name="T43" fmla="*/ 78 h 82"/>
                <a:gd name="T44" fmla="*/ 24 w 74"/>
                <a:gd name="T45" fmla="*/ 82 h 82"/>
                <a:gd name="T46" fmla="*/ 22 w 74"/>
                <a:gd name="T47" fmla="*/ 74 h 82"/>
                <a:gd name="T48" fmla="*/ 20 w 74"/>
                <a:gd name="T49" fmla="*/ 72 h 82"/>
                <a:gd name="T50" fmla="*/ 16 w 74"/>
                <a:gd name="T51" fmla="*/ 68 h 82"/>
                <a:gd name="T52" fmla="*/ 14 w 74"/>
                <a:gd name="T53" fmla="*/ 66 h 82"/>
                <a:gd name="T54" fmla="*/ 6 w 74"/>
                <a:gd name="T55" fmla="*/ 58 h 82"/>
                <a:gd name="T56" fmla="*/ 0 w 74"/>
                <a:gd name="T57" fmla="*/ 46 h 82"/>
                <a:gd name="T58" fmla="*/ 0 w 74"/>
                <a:gd name="T59" fmla="*/ 46 h 82"/>
                <a:gd name="T60" fmla="*/ 6 w 74"/>
                <a:gd name="T61" fmla="*/ 18 h 82"/>
                <a:gd name="T62" fmla="*/ 26 w 74"/>
                <a:gd name="T63" fmla="*/ 18 h 82"/>
                <a:gd name="T64" fmla="*/ 30 w 74"/>
                <a:gd name="T65" fmla="*/ 18 h 82"/>
                <a:gd name="T66" fmla="*/ 32 w 74"/>
                <a:gd name="T67" fmla="*/ 2 h 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4"/>
                <a:gd name="T103" fmla="*/ 0 h 82"/>
                <a:gd name="T104" fmla="*/ 74 w 74"/>
                <a:gd name="T105" fmla="*/ 82 h 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4" h="82">
                  <a:moveTo>
                    <a:pt x="32" y="2"/>
                  </a:moveTo>
                  <a:lnTo>
                    <a:pt x="52" y="0"/>
                  </a:lnTo>
                  <a:lnTo>
                    <a:pt x="52" y="2"/>
                  </a:lnTo>
                  <a:lnTo>
                    <a:pt x="52" y="6"/>
                  </a:lnTo>
                  <a:lnTo>
                    <a:pt x="52" y="10"/>
                  </a:lnTo>
                  <a:lnTo>
                    <a:pt x="54" y="12"/>
                  </a:lnTo>
                  <a:lnTo>
                    <a:pt x="56" y="12"/>
                  </a:lnTo>
                  <a:lnTo>
                    <a:pt x="60" y="12"/>
                  </a:lnTo>
                  <a:lnTo>
                    <a:pt x="64" y="12"/>
                  </a:lnTo>
                  <a:lnTo>
                    <a:pt x="68" y="12"/>
                  </a:lnTo>
                  <a:lnTo>
                    <a:pt x="72" y="12"/>
                  </a:lnTo>
                  <a:lnTo>
                    <a:pt x="72" y="14"/>
                  </a:lnTo>
                  <a:lnTo>
                    <a:pt x="74" y="18"/>
                  </a:lnTo>
                  <a:lnTo>
                    <a:pt x="74" y="22"/>
                  </a:lnTo>
                  <a:lnTo>
                    <a:pt x="72" y="26"/>
                  </a:lnTo>
                  <a:lnTo>
                    <a:pt x="70" y="26"/>
                  </a:lnTo>
                  <a:lnTo>
                    <a:pt x="68" y="26"/>
                  </a:lnTo>
                  <a:lnTo>
                    <a:pt x="68" y="28"/>
                  </a:lnTo>
                  <a:lnTo>
                    <a:pt x="68" y="30"/>
                  </a:lnTo>
                  <a:lnTo>
                    <a:pt x="68" y="34"/>
                  </a:lnTo>
                  <a:lnTo>
                    <a:pt x="68" y="36"/>
                  </a:lnTo>
                  <a:lnTo>
                    <a:pt x="74" y="38"/>
                  </a:lnTo>
                  <a:lnTo>
                    <a:pt x="74" y="42"/>
                  </a:lnTo>
                  <a:lnTo>
                    <a:pt x="74" y="46"/>
                  </a:lnTo>
                  <a:lnTo>
                    <a:pt x="74" y="52"/>
                  </a:lnTo>
                  <a:lnTo>
                    <a:pt x="72" y="56"/>
                  </a:lnTo>
                  <a:lnTo>
                    <a:pt x="70" y="60"/>
                  </a:lnTo>
                  <a:lnTo>
                    <a:pt x="68" y="62"/>
                  </a:lnTo>
                  <a:lnTo>
                    <a:pt x="62" y="64"/>
                  </a:lnTo>
                  <a:lnTo>
                    <a:pt x="56" y="66"/>
                  </a:lnTo>
                  <a:lnTo>
                    <a:pt x="52" y="66"/>
                  </a:lnTo>
                  <a:lnTo>
                    <a:pt x="48" y="68"/>
                  </a:lnTo>
                  <a:lnTo>
                    <a:pt x="46" y="68"/>
                  </a:lnTo>
                  <a:lnTo>
                    <a:pt x="44" y="62"/>
                  </a:lnTo>
                  <a:lnTo>
                    <a:pt x="42" y="68"/>
                  </a:lnTo>
                  <a:lnTo>
                    <a:pt x="32" y="72"/>
                  </a:lnTo>
                  <a:lnTo>
                    <a:pt x="30" y="74"/>
                  </a:lnTo>
                  <a:lnTo>
                    <a:pt x="28" y="78"/>
                  </a:lnTo>
                  <a:lnTo>
                    <a:pt x="26" y="80"/>
                  </a:lnTo>
                  <a:lnTo>
                    <a:pt x="24" y="82"/>
                  </a:lnTo>
                  <a:lnTo>
                    <a:pt x="22" y="74"/>
                  </a:lnTo>
                  <a:lnTo>
                    <a:pt x="20" y="72"/>
                  </a:lnTo>
                  <a:lnTo>
                    <a:pt x="20" y="68"/>
                  </a:lnTo>
                  <a:lnTo>
                    <a:pt x="16" y="68"/>
                  </a:lnTo>
                  <a:lnTo>
                    <a:pt x="16" y="66"/>
                  </a:lnTo>
                  <a:lnTo>
                    <a:pt x="14" y="66"/>
                  </a:lnTo>
                  <a:lnTo>
                    <a:pt x="10" y="62"/>
                  </a:lnTo>
                  <a:lnTo>
                    <a:pt x="6" y="58"/>
                  </a:lnTo>
                  <a:lnTo>
                    <a:pt x="2" y="54"/>
                  </a:lnTo>
                  <a:lnTo>
                    <a:pt x="0" y="46"/>
                  </a:lnTo>
                  <a:lnTo>
                    <a:pt x="0" y="44"/>
                  </a:lnTo>
                  <a:lnTo>
                    <a:pt x="6" y="18"/>
                  </a:lnTo>
                  <a:lnTo>
                    <a:pt x="26" y="18"/>
                  </a:lnTo>
                  <a:lnTo>
                    <a:pt x="28" y="18"/>
                  </a:lnTo>
                  <a:lnTo>
                    <a:pt x="30" y="18"/>
                  </a:lnTo>
                  <a:lnTo>
                    <a:pt x="30" y="14"/>
                  </a:lnTo>
                  <a:lnTo>
                    <a:pt x="3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6" name="Freeform 285"/>
            <p:cNvSpPr>
              <a:spLocks noChangeArrowheads="1"/>
            </p:cNvSpPr>
            <p:nvPr/>
          </p:nvSpPr>
          <p:spPr bwMode="auto">
            <a:xfrm>
              <a:off x="342" y="1714"/>
              <a:ext cx="25" cy="16"/>
            </a:xfrm>
            <a:custGeom>
              <a:avLst/>
              <a:gdLst>
                <a:gd name="T0" fmla="*/ 20 w 26"/>
                <a:gd name="T1" fmla="*/ 0 h 16"/>
                <a:gd name="T2" fmla="*/ 20 w 26"/>
                <a:gd name="T3" fmla="*/ 0 h 16"/>
                <a:gd name="T4" fmla="*/ 18 w 26"/>
                <a:gd name="T5" fmla="*/ 0 h 16"/>
                <a:gd name="T6" fmla="*/ 14 w 26"/>
                <a:gd name="T7" fmla="*/ 0 h 16"/>
                <a:gd name="T8" fmla="*/ 10 w 26"/>
                <a:gd name="T9" fmla="*/ 2 h 16"/>
                <a:gd name="T10" fmla="*/ 6 w 26"/>
                <a:gd name="T11" fmla="*/ 4 h 16"/>
                <a:gd name="T12" fmla="*/ 4 w 26"/>
                <a:gd name="T13" fmla="*/ 8 h 16"/>
                <a:gd name="T14" fmla="*/ 0 w 26"/>
                <a:gd name="T15" fmla="*/ 16 h 16"/>
                <a:gd name="T16" fmla="*/ 22 w 26"/>
                <a:gd name="T17" fmla="*/ 16 h 16"/>
                <a:gd name="T18" fmla="*/ 22 w 26"/>
                <a:gd name="T19" fmla="*/ 16 h 16"/>
                <a:gd name="T20" fmla="*/ 24 w 26"/>
                <a:gd name="T21" fmla="*/ 14 h 16"/>
                <a:gd name="T22" fmla="*/ 24 w 26"/>
                <a:gd name="T23" fmla="*/ 12 h 16"/>
                <a:gd name="T24" fmla="*/ 24 w 26"/>
                <a:gd name="T25" fmla="*/ 10 h 16"/>
                <a:gd name="T26" fmla="*/ 26 w 26"/>
                <a:gd name="T27" fmla="*/ 6 h 16"/>
                <a:gd name="T28" fmla="*/ 26 w 26"/>
                <a:gd name="T29" fmla="*/ 2 h 16"/>
                <a:gd name="T30" fmla="*/ 26 w 26"/>
                <a:gd name="T31" fmla="*/ 0 h 16"/>
                <a:gd name="T32" fmla="*/ 20 w 26"/>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16"/>
                <a:gd name="T53" fmla="*/ 26 w 26"/>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16">
                  <a:moveTo>
                    <a:pt x="20" y="0"/>
                  </a:moveTo>
                  <a:lnTo>
                    <a:pt x="20" y="0"/>
                  </a:lnTo>
                  <a:lnTo>
                    <a:pt x="18" y="0"/>
                  </a:lnTo>
                  <a:lnTo>
                    <a:pt x="14" y="0"/>
                  </a:lnTo>
                  <a:lnTo>
                    <a:pt x="10" y="2"/>
                  </a:lnTo>
                  <a:lnTo>
                    <a:pt x="6" y="4"/>
                  </a:lnTo>
                  <a:lnTo>
                    <a:pt x="4" y="8"/>
                  </a:lnTo>
                  <a:lnTo>
                    <a:pt x="0" y="16"/>
                  </a:lnTo>
                  <a:lnTo>
                    <a:pt x="22" y="16"/>
                  </a:lnTo>
                  <a:lnTo>
                    <a:pt x="24" y="14"/>
                  </a:lnTo>
                  <a:lnTo>
                    <a:pt x="24" y="12"/>
                  </a:lnTo>
                  <a:lnTo>
                    <a:pt x="24" y="10"/>
                  </a:lnTo>
                  <a:lnTo>
                    <a:pt x="26" y="6"/>
                  </a:lnTo>
                  <a:lnTo>
                    <a:pt x="26" y="2"/>
                  </a:lnTo>
                  <a:lnTo>
                    <a:pt x="26" y="0"/>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7" name="Freeform 286"/>
            <p:cNvSpPr>
              <a:spLocks noChangeArrowheads="1"/>
            </p:cNvSpPr>
            <p:nvPr/>
          </p:nvSpPr>
          <p:spPr bwMode="auto">
            <a:xfrm>
              <a:off x="360" y="1690"/>
              <a:ext cx="88" cy="122"/>
            </a:xfrm>
            <a:custGeom>
              <a:avLst/>
              <a:gdLst>
                <a:gd name="T0" fmla="*/ 10 w 88"/>
                <a:gd name="T1" fmla="*/ 120 h 122"/>
                <a:gd name="T2" fmla="*/ 12 w 88"/>
                <a:gd name="T3" fmla="*/ 122 h 122"/>
                <a:gd name="T4" fmla="*/ 10 w 88"/>
                <a:gd name="T5" fmla="*/ 120 h 122"/>
                <a:gd name="T6" fmla="*/ 0 w 88"/>
                <a:gd name="T7" fmla="*/ 104 h 122"/>
                <a:gd name="T8" fmla="*/ 2 w 88"/>
                <a:gd name="T9" fmla="*/ 102 h 122"/>
                <a:gd name="T10" fmla="*/ 6 w 88"/>
                <a:gd name="T11" fmla="*/ 98 h 122"/>
                <a:gd name="T12" fmla="*/ 8 w 88"/>
                <a:gd name="T13" fmla="*/ 96 h 122"/>
                <a:gd name="T14" fmla="*/ 14 w 88"/>
                <a:gd name="T15" fmla="*/ 92 h 122"/>
                <a:gd name="T16" fmla="*/ 20 w 88"/>
                <a:gd name="T17" fmla="*/ 84 h 122"/>
                <a:gd name="T18" fmla="*/ 24 w 88"/>
                <a:gd name="T19" fmla="*/ 90 h 122"/>
                <a:gd name="T20" fmla="*/ 32 w 88"/>
                <a:gd name="T21" fmla="*/ 88 h 122"/>
                <a:gd name="T22" fmla="*/ 44 w 88"/>
                <a:gd name="T23" fmla="*/ 84 h 122"/>
                <a:gd name="T24" fmla="*/ 48 w 88"/>
                <a:gd name="T25" fmla="*/ 82 h 122"/>
                <a:gd name="T26" fmla="*/ 48 w 88"/>
                <a:gd name="T27" fmla="*/ 78 h 122"/>
                <a:gd name="T28" fmla="*/ 50 w 88"/>
                <a:gd name="T29" fmla="*/ 66 h 122"/>
                <a:gd name="T30" fmla="*/ 44 w 88"/>
                <a:gd name="T31" fmla="*/ 58 h 122"/>
                <a:gd name="T32" fmla="*/ 44 w 88"/>
                <a:gd name="T33" fmla="*/ 56 h 122"/>
                <a:gd name="T34" fmla="*/ 44 w 88"/>
                <a:gd name="T35" fmla="*/ 50 h 122"/>
                <a:gd name="T36" fmla="*/ 46 w 88"/>
                <a:gd name="T37" fmla="*/ 48 h 122"/>
                <a:gd name="T38" fmla="*/ 48 w 88"/>
                <a:gd name="T39" fmla="*/ 46 h 122"/>
                <a:gd name="T40" fmla="*/ 50 w 88"/>
                <a:gd name="T41" fmla="*/ 40 h 122"/>
                <a:gd name="T42" fmla="*/ 48 w 88"/>
                <a:gd name="T43" fmla="*/ 34 h 122"/>
                <a:gd name="T44" fmla="*/ 30 w 88"/>
                <a:gd name="T45" fmla="*/ 32 h 122"/>
                <a:gd name="T46" fmla="*/ 28 w 88"/>
                <a:gd name="T47" fmla="*/ 24 h 122"/>
                <a:gd name="T48" fmla="*/ 32 w 88"/>
                <a:gd name="T49" fmla="*/ 22 h 122"/>
                <a:gd name="T50" fmla="*/ 56 w 88"/>
                <a:gd name="T51" fmla="*/ 20 h 122"/>
                <a:gd name="T52" fmla="*/ 72 w 88"/>
                <a:gd name="T53" fmla="*/ 22 h 122"/>
                <a:gd name="T54" fmla="*/ 72 w 88"/>
                <a:gd name="T55" fmla="*/ 18 h 122"/>
                <a:gd name="T56" fmla="*/ 72 w 88"/>
                <a:gd name="T57" fmla="*/ 12 h 122"/>
                <a:gd name="T58" fmla="*/ 78 w 88"/>
                <a:gd name="T59" fmla="*/ 6 h 122"/>
                <a:gd name="T60" fmla="*/ 82 w 88"/>
                <a:gd name="T61" fmla="*/ 4 h 122"/>
                <a:gd name="T62" fmla="*/ 86 w 88"/>
                <a:gd name="T63" fmla="*/ 0 h 122"/>
                <a:gd name="T64" fmla="*/ 88 w 88"/>
                <a:gd name="T65" fmla="*/ 0 h 122"/>
                <a:gd name="T66" fmla="*/ 88 w 88"/>
                <a:gd name="T67" fmla="*/ 10 h 122"/>
                <a:gd name="T68" fmla="*/ 88 w 88"/>
                <a:gd name="T69" fmla="*/ 14 h 122"/>
                <a:gd name="T70" fmla="*/ 86 w 88"/>
                <a:gd name="T71" fmla="*/ 24 h 122"/>
                <a:gd name="T72" fmla="*/ 86 w 88"/>
                <a:gd name="T73" fmla="*/ 34 h 122"/>
                <a:gd name="T74" fmla="*/ 86 w 88"/>
                <a:gd name="T75" fmla="*/ 40 h 122"/>
                <a:gd name="T76" fmla="*/ 86 w 88"/>
                <a:gd name="T77" fmla="*/ 48 h 122"/>
                <a:gd name="T78" fmla="*/ 84 w 88"/>
                <a:gd name="T79" fmla="*/ 60 h 122"/>
                <a:gd name="T80" fmla="*/ 80 w 88"/>
                <a:gd name="T81" fmla="*/ 68 h 122"/>
                <a:gd name="T82" fmla="*/ 78 w 88"/>
                <a:gd name="T83" fmla="*/ 72 h 122"/>
                <a:gd name="T84" fmla="*/ 74 w 88"/>
                <a:gd name="T85" fmla="*/ 82 h 122"/>
                <a:gd name="T86" fmla="*/ 70 w 88"/>
                <a:gd name="T87" fmla="*/ 92 h 122"/>
                <a:gd name="T88" fmla="*/ 66 w 88"/>
                <a:gd name="T89" fmla="*/ 98 h 122"/>
                <a:gd name="T90" fmla="*/ 64 w 88"/>
                <a:gd name="T91" fmla="*/ 102 h 122"/>
                <a:gd name="T92" fmla="*/ 60 w 88"/>
                <a:gd name="T93" fmla="*/ 110 h 122"/>
                <a:gd name="T94" fmla="*/ 56 w 88"/>
                <a:gd name="T95" fmla="*/ 112 h 122"/>
                <a:gd name="T96" fmla="*/ 50 w 88"/>
                <a:gd name="T97" fmla="*/ 112 h 122"/>
                <a:gd name="T98" fmla="*/ 44 w 88"/>
                <a:gd name="T99" fmla="*/ 112 h 122"/>
                <a:gd name="T100" fmla="*/ 38 w 88"/>
                <a:gd name="T101" fmla="*/ 116 h 122"/>
                <a:gd name="T102" fmla="*/ 34 w 88"/>
                <a:gd name="T103" fmla="*/ 114 h 122"/>
                <a:gd name="T104" fmla="*/ 32 w 88"/>
                <a:gd name="T105" fmla="*/ 112 h 122"/>
                <a:gd name="T106" fmla="*/ 28 w 88"/>
                <a:gd name="T107" fmla="*/ 112 h 122"/>
                <a:gd name="T108" fmla="*/ 18 w 88"/>
                <a:gd name="T109" fmla="*/ 116 h 1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8"/>
                <a:gd name="T166" fmla="*/ 0 h 122"/>
                <a:gd name="T167" fmla="*/ 88 w 88"/>
                <a:gd name="T168" fmla="*/ 122 h 12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8" h="122">
                  <a:moveTo>
                    <a:pt x="10" y="120"/>
                  </a:moveTo>
                  <a:lnTo>
                    <a:pt x="10" y="120"/>
                  </a:lnTo>
                  <a:lnTo>
                    <a:pt x="12" y="122"/>
                  </a:lnTo>
                  <a:lnTo>
                    <a:pt x="10" y="120"/>
                  </a:lnTo>
                  <a:lnTo>
                    <a:pt x="0" y="108"/>
                  </a:lnTo>
                  <a:lnTo>
                    <a:pt x="0" y="104"/>
                  </a:lnTo>
                  <a:lnTo>
                    <a:pt x="2" y="102"/>
                  </a:lnTo>
                  <a:lnTo>
                    <a:pt x="4" y="100"/>
                  </a:lnTo>
                  <a:lnTo>
                    <a:pt x="6" y="98"/>
                  </a:lnTo>
                  <a:lnTo>
                    <a:pt x="6" y="96"/>
                  </a:lnTo>
                  <a:lnTo>
                    <a:pt x="8" y="96"/>
                  </a:lnTo>
                  <a:lnTo>
                    <a:pt x="10" y="92"/>
                  </a:lnTo>
                  <a:lnTo>
                    <a:pt x="14" y="92"/>
                  </a:lnTo>
                  <a:lnTo>
                    <a:pt x="18" y="90"/>
                  </a:lnTo>
                  <a:lnTo>
                    <a:pt x="20" y="84"/>
                  </a:lnTo>
                  <a:lnTo>
                    <a:pt x="22" y="90"/>
                  </a:lnTo>
                  <a:lnTo>
                    <a:pt x="24" y="90"/>
                  </a:lnTo>
                  <a:lnTo>
                    <a:pt x="28" y="90"/>
                  </a:lnTo>
                  <a:lnTo>
                    <a:pt x="32" y="88"/>
                  </a:lnTo>
                  <a:lnTo>
                    <a:pt x="38" y="86"/>
                  </a:lnTo>
                  <a:lnTo>
                    <a:pt x="44" y="84"/>
                  </a:lnTo>
                  <a:lnTo>
                    <a:pt x="46" y="82"/>
                  </a:lnTo>
                  <a:lnTo>
                    <a:pt x="48" y="82"/>
                  </a:lnTo>
                  <a:lnTo>
                    <a:pt x="48" y="80"/>
                  </a:lnTo>
                  <a:lnTo>
                    <a:pt x="48" y="78"/>
                  </a:lnTo>
                  <a:lnTo>
                    <a:pt x="50" y="74"/>
                  </a:lnTo>
                  <a:lnTo>
                    <a:pt x="50" y="66"/>
                  </a:lnTo>
                  <a:lnTo>
                    <a:pt x="50" y="58"/>
                  </a:lnTo>
                  <a:lnTo>
                    <a:pt x="44" y="58"/>
                  </a:lnTo>
                  <a:lnTo>
                    <a:pt x="44" y="56"/>
                  </a:lnTo>
                  <a:lnTo>
                    <a:pt x="44" y="52"/>
                  </a:lnTo>
                  <a:lnTo>
                    <a:pt x="44" y="50"/>
                  </a:lnTo>
                  <a:lnTo>
                    <a:pt x="44" y="48"/>
                  </a:lnTo>
                  <a:lnTo>
                    <a:pt x="46" y="48"/>
                  </a:lnTo>
                  <a:lnTo>
                    <a:pt x="48" y="48"/>
                  </a:lnTo>
                  <a:lnTo>
                    <a:pt x="48" y="46"/>
                  </a:lnTo>
                  <a:lnTo>
                    <a:pt x="48" y="42"/>
                  </a:lnTo>
                  <a:lnTo>
                    <a:pt x="50" y="40"/>
                  </a:lnTo>
                  <a:lnTo>
                    <a:pt x="50" y="36"/>
                  </a:lnTo>
                  <a:lnTo>
                    <a:pt x="48" y="34"/>
                  </a:lnTo>
                  <a:lnTo>
                    <a:pt x="30" y="32"/>
                  </a:lnTo>
                  <a:lnTo>
                    <a:pt x="28" y="28"/>
                  </a:lnTo>
                  <a:lnTo>
                    <a:pt x="28" y="24"/>
                  </a:lnTo>
                  <a:lnTo>
                    <a:pt x="28" y="22"/>
                  </a:lnTo>
                  <a:lnTo>
                    <a:pt x="32" y="22"/>
                  </a:lnTo>
                  <a:lnTo>
                    <a:pt x="42" y="22"/>
                  </a:lnTo>
                  <a:lnTo>
                    <a:pt x="56" y="20"/>
                  </a:lnTo>
                  <a:lnTo>
                    <a:pt x="66" y="20"/>
                  </a:lnTo>
                  <a:lnTo>
                    <a:pt x="72" y="22"/>
                  </a:lnTo>
                  <a:lnTo>
                    <a:pt x="72" y="20"/>
                  </a:lnTo>
                  <a:lnTo>
                    <a:pt x="72" y="18"/>
                  </a:lnTo>
                  <a:lnTo>
                    <a:pt x="70" y="16"/>
                  </a:lnTo>
                  <a:lnTo>
                    <a:pt x="72" y="12"/>
                  </a:lnTo>
                  <a:lnTo>
                    <a:pt x="74" y="8"/>
                  </a:lnTo>
                  <a:lnTo>
                    <a:pt x="78" y="6"/>
                  </a:lnTo>
                  <a:lnTo>
                    <a:pt x="80" y="6"/>
                  </a:lnTo>
                  <a:lnTo>
                    <a:pt x="82" y="4"/>
                  </a:lnTo>
                  <a:lnTo>
                    <a:pt x="84" y="2"/>
                  </a:lnTo>
                  <a:lnTo>
                    <a:pt x="86" y="0"/>
                  </a:lnTo>
                  <a:lnTo>
                    <a:pt x="88" y="0"/>
                  </a:lnTo>
                  <a:lnTo>
                    <a:pt x="88" y="4"/>
                  </a:lnTo>
                  <a:lnTo>
                    <a:pt x="88" y="10"/>
                  </a:lnTo>
                  <a:lnTo>
                    <a:pt x="88" y="14"/>
                  </a:lnTo>
                  <a:lnTo>
                    <a:pt x="88" y="18"/>
                  </a:lnTo>
                  <a:lnTo>
                    <a:pt x="86" y="24"/>
                  </a:lnTo>
                  <a:lnTo>
                    <a:pt x="86" y="28"/>
                  </a:lnTo>
                  <a:lnTo>
                    <a:pt x="86" y="34"/>
                  </a:lnTo>
                  <a:lnTo>
                    <a:pt x="86" y="38"/>
                  </a:lnTo>
                  <a:lnTo>
                    <a:pt x="86" y="40"/>
                  </a:lnTo>
                  <a:lnTo>
                    <a:pt x="86" y="44"/>
                  </a:lnTo>
                  <a:lnTo>
                    <a:pt x="86" y="48"/>
                  </a:lnTo>
                  <a:lnTo>
                    <a:pt x="84" y="54"/>
                  </a:lnTo>
                  <a:lnTo>
                    <a:pt x="84" y="60"/>
                  </a:lnTo>
                  <a:lnTo>
                    <a:pt x="82" y="66"/>
                  </a:lnTo>
                  <a:lnTo>
                    <a:pt x="80" y="68"/>
                  </a:lnTo>
                  <a:lnTo>
                    <a:pt x="80" y="70"/>
                  </a:lnTo>
                  <a:lnTo>
                    <a:pt x="78" y="72"/>
                  </a:lnTo>
                  <a:lnTo>
                    <a:pt x="76" y="78"/>
                  </a:lnTo>
                  <a:lnTo>
                    <a:pt x="74" y="82"/>
                  </a:lnTo>
                  <a:lnTo>
                    <a:pt x="72" y="88"/>
                  </a:lnTo>
                  <a:lnTo>
                    <a:pt x="70" y="92"/>
                  </a:lnTo>
                  <a:lnTo>
                    <a:pt x="68" y="96"/>
                  </a:lnTo>
                  <a:lnTo>
                    <a:pt x="66" y="98"/>
                  </a:lnTo>
                  <a:lnTo>
                    <a:pt x="66" y="100"/>
                  </a:lnTo>
                  <a:lnTo>
                    <a:pt x="64" y="102"/>
                  </a:lnTo>
                  <a:lnTo>
                    <a:pt x="62" y="106"/>
                  </a:lnTo>
                  <a:lnTo>
                    <a:pt x="60" y="110"/>
                  </a:lnTo>
                  <a:lnTo>
                    <a:pt x="56" y="112"/>
                  </a:lnTo>
                  <a:lnTo>
                    <a:pt x="54" y="112"/>
                  </a:lnTo>
                  <a:lnTo>
                    <a:pt x="50" y="112"/>
                  </a:lnTo>
                  <a:lnTo>
                    <a:pt x="46" y="110"/>
                  </a:lnTo>
                  <a:lnTo>
                    <a:pt x="44" y="112"/>
                  </a:lnTo>
                  <a:lnTo>
                    <a:pt x="42" y="112"/>
                  </a:lnTo>
                  <a:lnTo>
                    <a:pt x="38" y="116"/>
                  </a:lnTo>
                  <a:lnTo>
                    <a:pt x="34" y="114"/>
                  </a:lnTo>
                  <a:lnTo>
                    <a:pt x="34" y="112"/>
                  </a:lnTo>
                  <a:lnTo>
                    <a:pt x="32" y="112"/>
                  </a:lnTo>
                  <a:lnTo>
                    <a:pt x="30" y="112"/>
                  </a:lnTo>
                  <a:lnTo>
                    <a:pt x="28" y="112"/>
                  </a:lnTo>
                  <a:lnTo>
                    <a:pt x="24" y="114"/>
                  </a:lnTo>
                  <a:lnTo>
                    <a:pt x="18" y="116"/>
                  </a:lnTo>
                  <a:lnTo>
                    <a:pt x="10" y="1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8" name="Freeform 287"/>
            <p:cNvSpPr>
              <a:spLocks noChangeArrowheads="1"/>
            </p:cNvSpPr>
            <p:nvPr/>
          </p:nvSpPr>
          <p:spPr bwMode="auto">
            <a:xfrm>
              <a:off x="370" y="1830"/>
              <a:ext cx="130" cy="156"/>
            </a:xfrm>
            <a:custGeom>
              <a:avLst/>
              <a:gdLst>
                <a:gd name="T0" fmla="*/ 24 w 130"/>
                <a:gd name="T1" fmla="*/ 2 h 156"/>
                <a:gd name="T2" fmla="*/ 42 w 130"/>
                <a:gd name="T3" fmla="*/ 0 h 156"/>
                <a:gd name="T4" fmla="*/ 56 w 130"/>
                <a:gd name="T5" fmla="*/ 0 h 156"/>
                <a:gd name="T6" fmla="*/ 86 w 130"/>
                <a:gd name="T7" fmla="*/ 26 h 156"/>
                <a:gd name="T8" fmla="*/ 86 w 130"/>
                <a:gd name="T9" fmla="*/ 18 h 156"/>
                <a:gd name="T10" fmla="*/ 88 w 130"/>
                <a:gd name="T11" fmla="*/ 14 h 156"/>
                <a:gd name="T12" fmla="*/ 102 w 130"/>
                <a:gd name="T13" fmla="*/ 18 h 156"/>
                <a:gd name="T14" fmla="*/ 112 w 130"/>
                <a:gd name="T15" fmla="*/ 24 h 156"/>
                <a:gd name="T16" fmla="*/ 112 w 130"/>
                <a:gd name="T17" fmla="*/ 34 h 156"/>
                <a:gd name="T18" fmla="*/ 114 w 130"/>
                <a:gd name="T19" fmla="*/ 38 h 156"/>
                <a:gd name="T20" fmla="*/ 116 w 130"/>
                <a:gd name="T21" fmla="*/ 48 h 156"/>
                <a:gd name="T22" fmla="*/ 114 w 130"/>
                <a:gd name="T23" fmla="*/ 56 h 156"/>
                <a:gd name="T24" fmla="*/ 114 w 130"/>
                <a:gd name="T25" fmla="*/ 60 h 156"/>
                <a:gd name="T26" fmla="*/ 128 w 130"/>
                <a:gd name="T27" fmla="*/ 62 h 156"/>
                <a:gd name="T28" fmla="*/ 128 w 130"/>
                <a:gd name="T29" fmla="*/ 70 h 156"/>
                <a:gd name="T30" fmla="*/ 128 w 130"/>
                <a:gd name="T31" fmla="*/ 82 h 156"/>
                <a:gd name="T32" fmla="*/ 128 w 130"/>
                <a:gd name="T33" fmla="*/ 88 h 156"/>
                <a:gd name="T34" fmla="*/ 112 w 130"/>
                <a:gd name="T35" fmla="*/ 136 h 156"/>
                <a:gd name="T36" fmla="*/ 114 w 130"/>
                <a:gd name="T37" fmla="*/ 138 h 156"/>
                <a:gd name="T38" fmla="*/ 118 w 130"/>
                <a:gd name="T39" fmla="*/ 144 h 156"/>
                <a:gd name="T40" fmla="*/ 130 w 130"/>
                <a:gd name="T41" fmla="*/ 152 h 156"/>
                <a:gd name="T42" fmla="*/ 126 w 130"/>
                <a:gd name="T43" fmla="*/ 152 h 156"/>
                <a:gd name="T44" fmla="*/ 116 w 130"/>
                <a:gd name="T45" fmla="*/ 154 h 156"/>
                <a:gd name="T46" fmla="*/ 106 w 130"/>
                <a:gd name="T47" fmla="*/ 156 h 156"/>
                <a:gd name="T48" fmla="*/ 100 w 130"/>
                <a:gd name="T49" fmla="*/ 156 h 156"/>
                <a:gd name="T50" fmla="*/ 92 w 130"/>
                <a:gd name="T51" fmla="*/ 156 h 156"/>
                <a:gd name="T52" fmla="*/ 82 w 130"/>
                <a:gd name="T53" fmla="*/ 154 h 156"/>
                <a:gd name="T54" fmla="*/ 76 w 130"/>
                <a:gd name="T55" fmla="*/ 150 h 156"/>
                <a:gd name="T56" fmla="*/ 30 w 130"/>
                <a:gd name="T57" fmla="*/ 150 h 156"/>
                <a:gd name="T58" fmla="*/ 24 w 130"/>
                <a:gd name="T59" fmla="*/ 150 h 156"/>
                <a:gd name="T60" fmla="*/ 20 w 130"/>
                <a:gd name="T61" fmla="*/ 144 h 156"/>
                <a:gd name="T62" fmla="*/ 16 w 130"/>
                <a:gd name="T63" fmla="*/ 142 h 156"/>
                <a:gd name="T64" fmla="*/ 6 w 130"/>
                <a:gd name="T65" fmla="*/ 142 h 156"/>
                <a:gd name="T66" fmla="*/ 2 w 130"/>
                <a:gd name="T67" fmla="*/ 140 h 156"/>
                <a:gd name="T68" fmla="*/ 6 w 130"/>
                <a:gd name="T69" fmla="*/ 118 h 156"/>
                <a:gd name="T70" fmla="*/ 10 w 130"/>
                <a:gd name="T71" fmla="*/ 100 h 156"/>
                <a:gd name="T72" fmla="*/ 12 w 130"/>
                <a:gd name="T73" fmla="*/ 94 h 156"/>
                <a:gd name="T74" fmla="*/ 16 w 130"/>
                <a:gd name="T75" fmla="*/ 82 h 156"/>
                <a:gd name="T76" fmla="*/ 24 w 130"/>
                <a:gd name="T77" fmla="*/ 68 h 156"/>
                <a:gd name="T78" fmla="*/ 26 w 130"/>
                <a:gd name="T79" fmla="*/ 68 h 156"/>
                <a:gd name="T80" fmla="*/ 28 w 130"/>
                <a:gd name="T81" fmla="*/ 66 h 156"/>
                <a:gd name="T82" fmla="*/ 28 w 130"/>
                <a:gd name="T83" fmla="*/ 58 h 156"/>
                <a:gd name="T84" fmla="*/ 26 w 130"/>
                <a:gd name="T85" fmla="*/ 46 h 156"/>
                <a:gd name="T86" fmla="*/ 14 w 130"/>
                <a:gd name="T87" fmla="*/ 16 h 156"/>
                <a:gd name="T88" fmla="*/ 6 w 130"/>
                <a:gd name="T89" fmla="*/ 4 h 1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0"/>
                <a:gd name="T136" fmla="*/ 0 h 156"/>
                <a:gd name="T137" fmla="*/ 130 w 130"/>
                <a:gd name="T138" fmla="*/ 156 h 15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0" h="156">
                  <a:moveTo>
                    <a:pt x="6" y="4"/>
                  </a:moveTo>
                  <a:lnTo>
                    <a:pt x="24" y="2"/>
                  </a:lnTo>
                  <a:lnTo>
                    <a:pt x="32" y="0"/>
                  </a:lnTo>
                  <a:lnTo>
                    <a:pt x="42" y="0"/>
                  </a:lnTo>
                  <a:lnTo>
                    <a:pt x="52" y="0"/>
                  </a:lnTo>
                  <a:lnTo>
                    <a:pt x="56" y="0"/>
                  </a:lnTo>
                  <a:lnTo>
                    <a:pt x="64" y="24"/>
                  </a:lnTo>
                  <a:lnTo>
                    <a:pt x="86" y="26"/>
                  </a:lnTo>
                  <a:lnTo>
                    <a:pt x="86" y="22"/>
                  </a:lnTo>
                  <a:lnTo>
                    <a:pt x="86" y="18"/>
                  </a:lnTo>
                  <a:lnTo>
                    <a:pt x="88" y="14"/>
                  </a:lnTo>
                  <a:lnTo>
                    <a:pt x="102" y="12"/>
                  </a:lnTo>
                  <a:lnTo>
                    <a:pt x="102" y="18"/>
                  </a:lnTo>
                  <a:lnTo>
                    <a:pt x="112" y="18"/>
                  </a:lnTo>
                  <a:lnTo>
                    <a:pt x="112" y="24"/>
                  </a:lnTo>
                  <a:lnTo>
                    <a:pt x="112" y="28"/>
                  </a:lnTo>
                  <a:lnTo>
                    <a:pt x="112" y="34"/>
                  </a:lnTo>
                  <a:lnTo>
                    <a:pt x="114" y="38"/>
                  </a:lnTo>
                  <a:lnTo>
                    <a:pt x="116" y="42"/>
                  </a:lnTo>
                  <a:lnTo>
                    <a:pt x="116" y="48"/>
                  </a:lnTo>
                  <a:lnTo>
                    <a:pt x="116" y="52"/>
                  </a:lnTo>
                  <a:lnTo>
                    <a:pt x="114" y="56"/>
                  </a:lnTo>
                  <a:lnTo>
                    <a:pt x="114" y="60"/>
                  </a:lnTo>
                  <a:lnTo>
                    <a:pt x="128" y="62"/>
                  </a:lnTo>
                  <a:lnTo>
                    <a:pt x="128" y="66"/>
                  </a:lnTo>
                  <a:lnTo>
                    <a:pt x="128" y="70"/>
                  </a:lnTo>
                  <a:lnTo>
                    <a:pt x="128" y="76"/>
                  </a:lnTo>
                  <a:lnTo>
                    <a:pt x="128" y="82"/>
                  </a:lnTo>
                  <a:lnTo>
                    <a:pt x="128" y="86"/>
                  </a:lnTo>
                  <a:lnTo>
                    <a:pt x="128" y="88"/>
                  </a:lnTo>
                  <a:lnTo>
                    <a:pt x="112" y="90"/>
                  </a:lnTo>
                  <a:lnTo>
                    <a:pt x="112" y="136"/>
                  </a:lnTo>
                  <a:lnTo>
                    <a:pt x="114" y="138"/>
                  </a:lnTo>
                  <a:lnTo>
                    <a:pt x="116" y="140"/>
                  </a:lnTo>
                  <a:lnTo>
                    <a:pt x="118" y="144"/>
                  </a:lnTo>
                  <a:lnTo>
                    <a:pt x="124" y="148"/>
                  </a:lnTo>
                  <a:lnTo>
                    <a:pt x="130" y="152"/>
                  </a:lnTo>
                  <a:lnTo>
                    <a:pt x="126" y="152"/>
                  </a:lnTo>
                  <a:lnTo>
                    <a:pt x="122" y="152"/>
                  </a:lnTo>
                  <a:lnTo>
                    <a:pt x="116" y="154"/>
                  </a:lnTo>
                  <a:lnTo>
                    <a:pt x="110" y="154"/>
                  </a:lnTo>
                  <a:lnTo>
                    <a:pt x="106" y="156"/>
                  </a:lnTo>
                  <a:lnTo>
                    <a:pt x="102" y="156"/>
                  </a:lnTo>
                  <a:lnTo>
                    <a:pt x="100" y="156"/>
                  </a:lnTo>
                  <a:lnTo>
                    <a:pt x="98" y="156"/>
                  </a:lnTo>
                  <a:lnTo>
                    <a:pt x="92" y="156"/>
                  </a:lnTo>
                  <a:lnTo>
                    <a:pt x="88" y="154"/>
                  </a:lnTo>
                  <a:lnTo>
                    <a:pt x="82" y="154"/>
                  </a:lnTo>
                  <a:lnTo>
                    <a:pt x="78" y="152"/>
                  </a:lnTo>
                  <a:lnTo>
                    <a:pt x="76" y="150"/>
                  </a:lnTo>
                  <a:lnTo>
                    <a:pt x="32" y="150"/>
                  </a:lnTo>
                  <a:lnTo>
                    <a:pt x="30" y="150"/>
                  </a:lnTo>
                  <a:lnTo>
                    <a:pt x="28" y="150"/>
                  </a:lnTo>
                  <a:lnTo>
                    <a:pt x="24" y="150"/>
                  </a:lnTo>
                  <a:lnTo>
                    <a:pt x="22" y="148"/>
                  </a:lnTo>
                  <a:lnTo>
                    <a:pt x="20" y="144"/>
                  </a:lnTo>
                  <a:lnTo>
                    <a:pt x="18" y="144"/>
                  </a:lnTo>
                  <a:lnTo>
                    <a:pt x="16" y="142"/>
                  </a:lnTo>
                  <a:lnTo>
                    <a:pt x="12" y="142"/>
                  </a:lnTo>
                  <a:lnTo>
                    <a:pt x="6" y="142"/>
                  </a:lnTo>
                  <a:lnTo>
                    <a:pt x="0" y="144"/>
                  </a:lnTo>
                  <a:lnTo>
                    <a:pt x="2" y="140"/>
                  </a:lnTo>
                  <a:lnTo>
                    <a:pt x="4" y="130"/>
                  </a:lnTo>
                  <a:lnTo>
                    <a:pt x="6" y="118"/>
                  </a:lnTo>
                  <a:lnTo>
                    <a:pt x="10" y="108"/>
                  </a:lnTo>
                  <a:lnTo>
                    <a:pt x="10" y="100"/>
                  </a:lnTo>
                  <a:lnTo>
                    <a:pt x="10" y="98"/>
                  </a:lnTo>
                  <a:lnTo>
                    <a:pt x="12" y="94"/>
                  </a:lnTo>
                  <a:lnTo>
                    <a:pt x="14" y="90"/>
                  </a:lnTo>
                  <a:lnTo>
                    <a:pt x="16" y="82"/>
                  </a:lnTo>
                  <a:lnTo>
                    <a:pt x="20" y="76"/>
                  </a:lnTo>
                  <a:lnTo>
                    <a:pt x="24" y="68"/>
                  </a:lnTo>
                  <a:lnTo>
                    <a:pt x="26" y="68"/>
                  </a:lnTo>
                  <a:lnTo>
                    <a:pt x="28" y="66"/>
                  </a:lnTo>
                  <a:lnTo>
                    <a:pt x="28" y="62"/>
                  </a:lnTo>
                  <a:lnTo>
                    <a:pt x="28" y="58"/>
                  </a:lnTo>
                  <a:lnTo>
                    <a:pt x="28" y="54"/>
                  </a:lnTo>
                  <a:lnTo>
                    <a:pt x="26" y="46"/>
                  </a:lnTo>
                  <a:lnTo>
                    <a:pt x="24" y="38"/>
                  </a:lnTo>
                  <a:lnTo>
                    <a:pt x="14" y="16"/>
                  </a:lnTo>
                  <a:lnTo>
                    <a:pt x="6" y="10"/>
                  </a:lnTo>
                  <a:lnTo>
                    <a:pt x="6"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9" name="Freeform 288"/>
            <p:cNvSpPr>
              <a:spLocks noChangeArrowheads="1"/>
            </p:cNvSpPr>
            <p:nvPr/>
          </p:nvSpPr>
          <p:spPr bwMode="auto">
            <a:xfrm>
              <a:off x="374" y="1672"/>
              <a:ext cx="255" cy="259"/>
            </a:xfrm>
            <a:custGeom>
              <a:avLst/>
              <a:gdLst>
                <a:gd name="T0" fmla="*/ 24 w 254"/>
                <a:gd name="T1" fmla="*/ 132 h 258"/>
                <a:gd name="T2" fmla="*/ 32 w 254"/>
                <a:gd name="T3" fmla="*/ 128 h 258"/>
                <a:gd name="T4" fmla="*/ 40 w 254"/>
                <a:gd name="T5" fmla="*/ 130 h 258"/>
                <a:gd name="T6" fmla="*/ 46 w 254"/>
                <a:gd name="T7" fmla="*/ 128 h 258"/>
                <a:gd name="T8" fmla="*/ 50 w 254"/>
                <a:gd name="T9" fmla="*/ 120 h 258"/>
                <a:gd name="T10" fmla="*/ 66 w 254"/>
                <a:gd name="T11" fmla="*/ 86 h 258"/>
                <a:gd name="T12" fmla="*/ 68 w 254"/>
                <a:gd name="T13" fmla="*/ 80 h 258"/>
                <a:gd name="T14" fmla="*/ 72 w 254"/>
                <a:gd name="T15" fmla="*/ 70 h 258"/>
                <a:gd name="T16" fmla="*/ 72 w 254"/>
                <a:gd name="T17" fmla="*/ 52 h 258"/>
                <a:gd name="T18" fmla="*/ 72 w 254"/>
                <a:gd name="T19" fmla="*/ 40 h 258"/>
                <a:gd name="T20" fmla="*/ 76 w 254"/>
                <a:gd name="T21" fmla="*/ 30 h 258"/>
                <a:gd name="T22" fmla="*/ 72 w 254"/>
                <a:gd name="T23" fmla="*/ 18 h 258"/>
                <a:gd name="T24" fmla="*/ 74 w 254"/>
                <a:gd name="T25" fmla="*/ 12 h 258"/>
                <a:gd name="T26" fmla="*/ 84 w 254"/>
                <a:gd name="T27" fmla="*/ 6 h 258"/>
                <a:gd name="T28" fmla="*/ 92 w 254"/>
                <a:gd name="T29" fmla="*/ 8 h 258"/>
                <a:gd name="T30" fmla="*/ 96 w 254"/>
                <a:gd name="T31" fmla="*/ 16 h 258"/>
                <a:gd name="T32" fmla="*/ 104 w 254"/>
                <a:gd name="T33" fmla="*/ 14 h 258"/>
                <a:gd name="T34" fmla="*/ 122 w 254"/>
                <a:gd name="T35" fmla="*/ 12 h 258"/>
                <a:gd name="T36" fmla="*/ 130 w 254"/>
                <a:gd name="T37" fmla="*/ 12 h 258"/>
                <a:gd name="T38" fmla="*/ 180 w 254"/>
                <a:gd name="T39" fmla="*/ 2 h 258"/>
                <a:gd name="T40" fmla="*/ 188 w 254"/>
                <a:gd name="T41" fmla="*/ 10 h 258"/>
                <a:gd name="T42" fmla="*/ 202 w 254"/>
                <a:gd name="T43" fmla="*/ 14 h 258"/>
                <a:gd name="T44" fmla="*/ 212 w 254"/>
                <a:gd name="T45" fmla="*/ 18 h 258"/>
                <a:gd name="T46" fmla="*/ 222 w 254"/>
                <a:gd name="T47" fmla="*/ 24 h 258"/>
                <a:gd name="T48" fmla="*/ 244 w 254"/>
                <a:gd name="T49" fmla="*/ 26 h 258"/>
                <a:gd name="T50" fmla="*/ 242 w 254"/>
                <a:gd name="T51" fmla="*/ 32 h 258"/>
                <a:gd name="T52" fmla="*/ 240 w 254"/>
                <a:gd name="T53" fmla="*/ 40 h 258"/>
                <a:gd name="T54" fmla="*/ 238 w 254"/>
                <a:gd name="T55" fmla="*/ 50 h 258"/>
                <a:gd name="T56" fmla="*/ 236 w 254"/>
                <a:gd name="T57" fmla="*/ 60 h 258"/>
                <a:gd name="T58" fmla="*/ 230 w 254"/>
                <a:gd name="T59" fmla="*/ 74 h 258"/>
                <a:gd name="T60" fmla="*/ 234 w 254"/>
                <a:gd name="T61" fmla="*/ 118 h 258"/>
                <a:gd name="T62" fmla="*/ 244 w 254"/>
                <a:gd name="T63" fmla="*/ 170 h 258"/>
                <a:gd name="T64" fmla="*/ 250 w 254"/>
                <a:gd name="T65" fmla="*/ 194 h 258"/>
                <a:gd name="T66" fmla="*/ 242 w 254"/>
                <a:gd name="T67" fmla="*/ 194 h 258"/>
                <a:gd name="T68" fmla="*/ 232 w 254"/>
                <a:gd name="T69" fmla="*/ 196 h 258"/>
                <a:gd name="T70" fmla="*/ 226 w 254"/>
                <a:gd name="T71" fmla="*/ 204 h 258"/>
                <a:gd name="T72" fmla="*/ 228 w 254"/>
                <a:gd name="T73" fmla="*/ 214 h 258"/>
                <a:gd name="T74" fmla="*/ 234 w 254"/>
                <a:gd name="T75" fmla="*/ 228 h 258"/>
                <a:gd name="T76" fmla="*/ 240 w 254"/>
                <a:gd name="T77" fmla="*/ 240 h 258"/>
                <a:gd name="T78" fmla="*/ 250 w 254"/>
                <a:gd name="T79" fmla="*/ 258 h 258"/>
                <a:gd name="T80" fmla="*/ 214 w 254"/>
                <a:gd name="T81" fmla="*/ 230 h 258"/>
                <a:gd name="T82" fmla="*/ 210 w 254"/>
                <a:gd name="T83" fmla="*/ 230 h 258"/>
                <a:gd name="T84" fmla="*/ 206 w 254"/>
                <a:gd name="T85" fmla="*/ 224 h 258"/>
                <a:gd name="T86" fmla="*/ 204 w 254"/>
                <a:gd name="T87" fmla="*/ 230 h 258"/>
                <a:gd name="T88" fmla="*/ 192 w 254"/>
                <a:gd name="T89" fmla="*/ 230 h 258"/>
                <a:gd name="T90" fmla="*/ 164 w 254"/>
                <a:gd name="T91" fmla="*/ 224 h 258"/>
                <a:gd name="T92" fmla="*/ 158 w 254"/>
                <a:gd name="T93" fmla="*/ 222 h 258"/>
                <a:gd name="T94" fmla="*/ 156 w 254"/>
                <a:gd name="T95" fmla="*/ 220 h 258"/>
                <a:gd name="T96" fmla="*/ 146 w 254"/>
                <a:gd name="T97" fmla="*/ 218 h 258"/>
                <a:gd name="T98" fmla="*/ 136 w 254"/>
                <a:gd name="T99" fmla="*/ 218 h 258"/>
                <a:gd name="T100" fmla="*/ 110 w 254"/>
                <a:gd name="T101" fmla="*/ 218 h 258"/>
                <a:gd name="T102" fmla="*/ 112 w 254"/>
                <a:gd name="T103" fmla="*/ 210 h 258"/>
                <a:gd name="T104" fmla="*/ 110 w 254"/>
                <a:gd name="T105" fmla="*/ 196 h 258"/>
                <a:gd name="T106" fmla="*/ 108 w 254"/>
                <a:gd name="T107" fmla="*/ 186 h 258"/>
                <a:gd name="T108" fmla="*/ 98 w 254"/>
                <a:gd name="T109" fmla="*/ 176 h 258"/>
                <a:gd name="T110" fmla="*/ 84 w 254"/>
                <a:gd name="T111" fmla="*/ 172 h 258"/>
                <a:gd name="T112" fmla="*/ 82 w 254"/>
                <a:gd name="T113" fmla="*/ 184 h 258"/>
                <a:gd name="T114" fmla="*/ 48 w 254"/>
                <a:gd name="T115" fmla="*/ 158 h 258"/>
                <a:gd name="T116" fmla="*/ 20 w 254"/>
                <a:gd name="T117" fmla="*/ 160 h 2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4"/>
                <a:gd name="T178" fmla="*/ 0 h 258"/>
                <a:gd name="T179" fmla="*/ 254 w 254"/>
                <a:gd name="T180" fmla="*/ 258 h 25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4" h="258">
                  <a:moveTo>
                    <a:pt x="0" y="152"/>
                  </a:moveTo>
                  <a:lnTo>
                    <a:pt x="24" y="134"/>
                  </a:lnTo>
                  <a:lnTo>
                    <a:pt x="24" y="132"/>
                  </a:lnTo>
                  <a:lnTo>
                    <a:pt x="26" y="132"/>
                  </a:lnTo>
                  <a:lnTo>
                    <a:pt x="28" y="130"/>
                  </a:lnTo>
                  <a:lnTo>
                    <a:pt x="32" y="128"/>
                  </a:lnTo>
                  <a:lnTo>
                    <a:pt x="38" y="130"/>
                  </a:lnTo>
                  <a:lnTo>
                    <a:pt x="40" y="130"/>
                  </a:lnTo>
                  <a:lnTo>
                    <a:pt x="42" y="130"/>
                  </a:lnTo>
                  <a:lnTo>
                    <a:pt x="44" y="130"/>
                  </a:lnTo>
                  <a:lnTo>
                    <a:pt x="46" y="128"/>
                  </a:lnTo>
                  <a:lnTo>
                    <a:pt x="48" y="124"/>
                  </a:lnTo>
                  <a:lnTo>
                    <a:pt x="50" y="124"/>
                  </a:lnTo>
                  <a:lnTo>
                    <a:pt x="50" y="120"/>
                  </a:lnTo>
                  <a:lnTo>
                    <a:pt x="54" y="114"/>
                  </a:lnTo>
                  <a:lnTo>
                    <a:pt x="58" y="106"/>
                  </a:lnTo>
                  <a:lnTo>
                    <a:pt x="66" y="86"/>
                  </a:lnTo>
                  <a:lnTo>
                    <a:pt x="68" y="84"/>
                  </a:lnTo>
                  <a:lnTo>
                    <a:pt x="68" y="80"/>
                  </a:lnTo>
                  <a:lnTo>
                    <a:pt x="70" y="74"/>
                  </a:lnTo>
                  <a:lnTo>
                    <a:pt x="70" y="72"/>
                  </a:lnTo>
                  <a:lnTo>
                    <a:pt x="72" y="70"/>
                  </a:lnTo>
                  <a:lnTo>
                    <a:pt x="72" y="64"/>
                  </a:lnTo>
                  <a:lnTo>
                    <a:pt x="72" y="58"/>
                  </a:lnTo>
                  <a:lnTo>
                    <a:pt x="72" y="52"/>
                  </a:lnTo>
                  <a:lnTo>
                    <a:pt x="72" y="46"/>
                  </a:lnTo>
                  <a:lnTo>
                    <a:pt x="72" y="40"/>
                  </a:lnTo>
                  <a:lnTo>
                    <a:pt x="74" y="34"/>
                  </a:lnTo>
                  <a:lnTo>
                    <a:pt x="74" y="32"/>
                  </a:lnTo>
                  <a:lnTo>
                    <a:pt x="76" y="30"/>
                  </a:lnTo>
                  <a:lnTo>
                    <a:pt x="76" y="24"/>
                  </a:lnTo>
                  <a:lnTo>
                    <a:pt x="74" y="20"/>
                  </a:lnTo>
                  <a:lnTo>
                    <a:pt x="72" y="18"/>
                  </a:lnTo>
                  <a:lnTo>
                    <a:pt x="72" y="16"/>
                  </a:lnTo>
                  <a:lnTo>
                    <a:pt x="72" y="14"/>
                  </a:lnTo>
                  <a:lnTo>
                    <a:pt x="74" y="12"/>
                  </a:lnTo>
                  <a:lnTo>
                    <a:pt x="76" y="10"/>
                  </a:lnTo>
                  <a:lnTo>
                    <a:pt x="80" y="6"/>
                  </a:lnTo>
                  <a:lnTo>
                    <a:pt x="84" y="6"/>
                  </a:lnTo>
                  <a:lnTo>
                    <a:pt x="90" y="4"/>
                  </a:lnTo>
                  <a:lnTo>
                    <a:pt x="90" y="6"/>
                  </a:lnTo>
                  <a:lnTo>
                    <a:pt x="92" y="8"/>
                  </a:lnTo>
                  <a:lnTo>
                    <a:pt x="94" y="10"/>
                  </a:lnTo>
                  <a:lnTo>
                    <a:pt x="96" y="14"/>
                  </a:lnTo>
                  <a:lnTo>
                    <a:pt x="96" y="16"/>
                  </a:lnTo>
                  <a:lnTo>
                    <a:pt x="98" y="16"/>
                  </a:lnTo>
                  <a:lnTo>
                    <a:pt x="100" y="14"/>
                  </a:lnTo>
                  <a:lnTo>
                    <a:pt x="104" y="14"/>
                  </a:lnTo>
                  <a:lnTo>
                    <a:pt x="110" y="12"/>
                  </a:lnTo>
                  <a:lnTo>
                    <a:pt x="116" y="12"/>
                  </a:lnTo>
                  <a:lnTo>
                    <a:pt x="122" y="12"/>
                  </a:lnTo>
                  <a:lnTo>
                    <a:pt x="126" y="12"/>
                  </a:lnTo>
                  <a:lnTo>
                    <a:pt x="130" y="12"/>
                  </a:lnTo>
                  <a:lnTo>
                    <a:pt x="134" y="10"/>
                  </a:lnTo>
                  <a:lnTo>
                    <a:pt x="180" y="0"/>
                  </a:lnTo>
                  <a:lnTo>
                    <a:pt x="180" y="2"/>
                  </a:lnTo>
                  <a:lnTo>
                    <a:pt x="182" y="4"/>
                  </a:lnTo>
                  <a:lnTo>
                    <a:pt x="184" y="6"/>
                  </a:lnTo>
                  <a:lnTo>
                    <a:pt x="188" y="10"/>
                  </a:lnTo>
                  <a:lnTo>
                    <a:pt x="194" y="12"/>
                  </a:lnTo>
                  <a:lnTo>
                    <a:pt x="200" y="14"/>
                  </a:lnTo>
                  <a:lnTo>
                    <a:pt x="202" y="14"/>
                  </a:lnTo>
                  <a:lnTo>
                    <a:pt x="204" y="16"/>
                  </a:lnTo>
                  <a:lnTo>
                    <a:pt x="208" y="16"/>
                  </a:lnTo>
                  <a:lnTo>
                    <a:pt x="212" y="18"/>
                  </a:lnTo>
                  <a:lnTo>
                    <a:pt x="216" y="24"/>
                  </a:lnTo>
                  <a:lnTo>
                    <a:pt x="218" y="24"/>
                  </a:lnTo>
                  <a:lnTo>
                    <a:pt x="222" y="24"/>
                  </a:lnTo>
                  <a:lnTo>
                    <a:pt x="228" y="24"/>
                  </a:lnTo>
                  <a:lnTo>
                    <a:pt x="236" y="26"/>
                  </a:lnTo>
                  <a:lnTo>
                    <a:pt x="244" y="26"/>
                  </a:lnTo>
                  <a:lnTo>
                    <a:pt x="244" y="28"/>
                  </a:lnTo>
                  <a:lnTo>
                    <a:pt x="242" y="32"/>
                  </a:lnTo>
                  <a:lnTo>
                    <a:pt x="242" y="36"/>
                  </a:lnTo>
                  <a:lnTo>
                    <a:pt x="242" y="38"/>
                  </a:lnTo>
                  <a:lnTo>
                    <a:pt x="240" y="40"/>
                  </a:lnTo>
                  <a:lnTo>
                    <a:pt x="238" y="42"/>
                  </a:lnTo>
                  <a:lnTo>
                    <a:pt x="238" y="46"/>
                  </a:lnTo>
                  <a:lnTo>
                    <a:pt x="238" y="50"/>
                  </a:lnTo>
                  <a:lnTo>
                    <a:pt x="238" y="52"/>
                  </a:lnTo>
                  <a:lnTo>
                    <a:pt x="238" y="56"/>
                  </a:lnTo>
                  <a:lnTo>
                    <a:pt x="236" y="60"/>
                  </a:lnTo>
                  <a:lnTo>
                    <a:pt x="234" y="64"/>
                  </a:lnTo>
                  <a:lnTo>
                    <a:pt x="232" y="70"/>
                  </a:lnTo>
                  <a:lnTo>
                    <a:pt x="230" y="74"/>
                  </a:lnTo>
                  <a:lnTo>
                    <a:pt x="230" y="102"/>
                  </a:lnTo>
                  <a:lnTo>
                    <a:pt x="230" y="106"/>
                  </a:lnTo>
                  <a:lnTo>
                    <a:pt x="234" y="118"/>
                  </a:lnTo>
                  <a:lnTo>
                    <a:pt x="238" y="134"/>
                  </a:lnTo>
                  <a:lnTo>
                    <a:pt x="240" y="152"/>
                  </a:lnTo>
                  <a:lnTo>
                    <a:pt x="244" y="170"/>
                  </a:lnTo>
                  <a:lnTo>
                    <a:pt x="248" y="184"/>
                  </a:lnTo>
                  <a:lnTo>
                    <a:pt x="250" y="192"/>
                  </a:lnTo>
                  <a:lnTo>
                    <a:pt x="250" y="194"/>
                  </a:lnTo>
                  <a:lnTo>
                    <a:pt x="248" y="194"/>
                  </a:lnTo>
                  <a:lnTo>
                    <a:pt x="246" y="194"/>
                  </a:lnTo>
                  <a:lnTo>
                    <a:pt x="242" y="194"/>
                  </a:lnTo>
                  <a:lnTo>
                    <a:pt x="240" y="194"/>
                  </a:lnTo>
                  <a:lnTo>
                    <a:pt x="236" y="194"/>
                  </a:lnTo>
                  <a:lnTo>
                    <a:pt x="232" y="196"/>
                  </a:lnTo>
                  <a:lnTo>
                    <a:pt x="230" y="198"/>
                  </a:lnTo>
                  <a:lnTo>
                    <a:pt x="228" y="200"/>
                  </a:lnTo>
                  <a:lnTo>
                    <a:pt x="226" y="204"/>
                  </a:lnTo>
                  <a:lnTo>
                    <a:pt x="226" y="210"/>
                  </a:lnTo>
                  <a:lnTo>
                    <a:pt x="228" y="214"/>
                  </a:lnTo>
                  <a:lnTo>
                    <a:pt x="230" y="218"/>
                  </a:lnTo>
                  <a:lnTo>
                    <a:pt x="232" y="224"/>
                  </a:lnTo>
                  <a:lnTo>
                    <a:pt x="234" y="228"/>
                  </a:lnTo>
                  <a:lnTo>
                    <a:pt x="236" y="234"/>
                  </a:lnTo>
                  <a:lnTo>
                    <a:pt x="238" y="238"/>
                  </a:lnTo>
                  <a:lnTo>
                    <a:pt x="240" y="240"/>
                  </a:lnTo>
                  <a:lnTo>
                    <a:pt x="254" y="242"/>
                  </a:lnTo>
                  <a:lnTo>
                    <a:pt x="254" y="256"/>
                  </a:lnTo>
                  <a:lnTo>
                    <a:pt x="250" y="258"/>
                  </a:lnTo>
                  <a:lnTo>
                    <a:pt x="238" y="254"/>
                  </a:lnTo>
                  <a:lnTo>
                    <a:pt x="222" y="244"/>
                  </a:lnTo>
                  <a:lnTo>
                    <a:pt x="214" y="230"/>
                  </a:lnTo>
                  <a:lnTo>
                    <a:pt x="214" y="232"/>
                  </a:lnTo>
                  <a:lnTo>
                    <a:pt x="212" y="232"/>
                  </a:lnTo>
                  <a:lnTo>
                    <a:pt x="210" y="230"/>
                  </a:lnTo>
                  <a:lnTo>
                    <a:pt x="208" y="230"/>
                  </a:lnTo>
                  <a:lnTo>
                    <a:pt x="206" y="228"/>
                  </a:lnTo>
                  <a:lnTo>
                    <a:pt x="206" y="224"/>
                  </a:lnTo>
                  <a:lnTo>
                    <a:pt x="206" y="226"/>
                  </a:lnTo>
                  <a:lnTo>
                    <a:pt x="204" y="228"/>
                  </a:lnTo>
                  <a:lnTo>
                    <a:pt x="204" y="230"/>
                  </a:lnTo>
                  <a:lnTo>
                    <a:pt x="200" y="230"/>
                  </a:lnTo>
                  <a:lnTo>
                    <a:pt x="198" y="230"/>
                  </a:lnTo>
                  <a:lnTo>
                    <a:pt x="192" y="230"/>
                  </a:lnTo>
                  <a:lnTo>
                    <a:pt x="182" y="228"/>
                  </a:lnTo>
                  <a:lnTo>
                    <a:pt x="170" y="226"/>
                  </a:lnTo>
                  <a:lnTo>
                    <a:pt x="164" y="224"/>
                  </a:lnTo>
                  <a:lnTo>
                    <a:pt x="162" y="224"/>
                  </a:lnTo>
                  <a:lnTo>
                    <a:pt x="160" y="222"/>
                  </a:lnTo>
                  <a:lnTo>
                    <a:pt x="158" y="222"/>
                  </a:lnTo>
                  <a:lnTo>
                    <a:pt x="158" y="220"/>
                  </a:lnTo>
                  <a:lnTo>
                    <a:pt x="156" y="220"/>
                  </a:lnTo>
                  <a:lnTo>
                    <a:pt x="154" y="218"/>
                  </a:lnTo>
                  <a:lnTo>
                    <a:pt x="150" y="218"/>
                  </a:lnTo>
                  <a:lnTo>
                    <a:pt x="146" y="218"/>
                  </a:lnTo>
                  <a:lnTo>
                    <a:pt x="144" y="218"/>
                  </a:lnTo>
                  <a:lnTo>
                    <a:pt x="140" y="218"/>
                  </a:lnTo>
                  <a:lnTo>
                    <a:pt x="136" y="218"/>
                  </a:lnTo>
                  <a:lnTo>
                    <a:pt x="130" y="218"/>
                  </a:lnTo>
                  <a:lnTo>
                    <a:pt x="124" y="220"/>
                  </a:lnTo>
                  <a:lnTo>
                    <a:pt x="110" y="218"/>
                  </a:lnTo>
                  <a:lnTo>
                    <a:pt x="110" y="214"/>
                  </a:lnTo>
                  <a:lnTo>
                    <a:pt x="112" y="210"/>
                  </a:lnTo>
                  <a:lnTo>
                    <a:pt x="112" y="206"/>
                  </a:lnTo>
                  <a:lnTo>
                    <a:pt x="112" y="200"/>
                  </a:lnTo>
                  <a:lnTo>
                    <a:pt x="110" y="196"/>
                  </a:lnTo>
                  <a:lnTo>
                    <a:pt x="108" y="192"/>
                  </a:lnTo>
                  <a:lnTo>
                    <a:pt x="108" y="186"/>
                  </a:lnTo>
                  <a:lnTo>
                    <a:pt x="108" y="182"/>
                  </a:lnTo>
                  <a:lnTo>
                    <a:pt x="108" y="176"/>
                  </a:lnTo>
                  <a:lnTo>
                    <a:pt x="98" y="176"/>
                  </a:lnTo>
                  <a:lnTo>
                    <a:pt x="98" y="170"/>
                  </a:lnTo>
                  <a:lnTo>
                    <a:pt x="84" y="172"/>
                  </a:lnTo>
                  <a:lnTo>
                    <a:pt x="82" y="176"/>
                  </a:lnTo>
                  <a:lnTo>
                    <a:pt x="82" y="180"/>
                  </a:lnTo>
                  <a:lnTo>
                    <a:pt x="82" y="184"/>
                  </a:lnTo>
                  <a:lnTo>
                    <a:pt x="60" y="182"/>
                  </a:lnTo>
                  <a:lnTo>
                    <a:pt x="52" y="158"/>
                  </a:lnTo>
                  <a:lnTo>
                    <a:pt x="48" y="158"/>
                  </a:lnTo>
                  <a:lnTo>
                    <a:pt x="38" y="158"/>
                  </a:lnTo>
                  <a:lnTo>
                    <a:pt x="28" y="158"/>
                  </a:lnTo>
                  <a:lnTo>
                    <a:pt x="20" y="160"/>
                  </a:lnTo>
                  <a:lnTo>
                    <a:pt x="2" y="162"/>
                  </a:lnTo>
                  <a:lnTo>
                    <a:pt x="0" y="1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0" name="Freeform 289"/>
            <p:cNvSpPr>
              <a:spLocks noChangeArrowheads="1"/>
            </p:cNvSpPr>
            <p:nvPr/>
          </p:nvSpPr>
          <p:spPr bwMode="auto">
            <a:xfrm>
              <a:off x="482" y="1864"/>
              <a:ext cx="194" cy="120"/>
            </a:xfrm>
            <a:custGeom>
              <a:avLst/>
              <a:gdLst>
                <a:gd name="T0" fmla="*/ 142 w 194"/>
                <a:gd name="T1" fmla="*/ 2 h 120"/>
                <a:gd name="T2" fmla="*/ 138 w 194"/>
                <a:gd name="T3" fmla="*/ 2 h 120"/>
                <a:gd name="T4" fmla="*/ 132 w 194"/>
                <a:gd name="T5" fmla="*/ 2 h 120"/>
                <a:gd name="T6" fmla="*/ 124 w 194"/>
                <a:gd name="T7" fmla="*/ 4 h 120"/>
                <a:gd name="T8" fmla="*/ 120 w 194"/>
                <a:gd name="T9" fmla="*/ 8 h 120"/>
                <a:gd name="T10" fmla="*/ 118 w 194"/>
                <a:gd name="T11" fmla="*/ 18 h 120"/>
                <a:gd name="T12" fmla="*/ 120 w 194"/>
                <a:gd name="T13" fmla="*/ 22 h 120"/>
                <a:gd name="T14" fmla="*/ 124 w 194"/>
                <a:gd name="T15" fmla="*/ 32 h 120"/>
                <a:gd name="T16" fmla="*/ 128 w 194"/>
                <a:gd name="T17" fmla="*/ 42 h 120"/>
                <a:gd name="T18" fmla="*/ 132 w 194"/>
                <a:gd name="T19" fmla="*/ 48 h 120"/>
                <a:gd name="T20" fmla="*/ 146 w 194"/>
                <a:gd name="T21" fmla="*/ 64 h 120"/>
                <a:gd name="T22" fmla="*/ 130 w 194"/>
                <a:gd name="T23" fmla="*/ 62 h 120"/>
                <a:gd name="T24" fmla="*/ 106 w 194"/>
                <a:gd name="T25" fmla="*/ 38 h 120"/>
                <a:gd name="T26" fmla="*/ 104 w 194"/>
                <a:gd name="T27" fmla="*/ 40 h 120"/>
                <a:gd name="T28" fmla="*/ 100 w 194"/>
                <a:gd name="T29" fmla="*/ 38 h 120"/>
                <a:gd name="T30" fmla="*/ 98 w 194"/>
                <a:gd name="T31" fmla="*/ 32 h 120"/>
                <a:gd name="T32" fmla="*/ 96 w 194"/>
                <a:gd name="T33" fmla="*/ 36 h 120"/>
                <a:gd name="T34" fmla="*/ 92 w 194"/>
                <a:gd name="T35" fmla="*/ 38 h 120"/>
                <a:gd name="T36" fmla="*/ 84 w 194"/>
                <a:gd name="T37" fmla="*/ 38 h 120"/>
                <a:gd name="T38" fmla="*/ 62 w 194"/>
                <a:gd name="T39" fmla="*/ 34 h 120"/>
                <a:gd name="T40" fmla="*/ 54 w 194"/>
                <a:gd name="T41" fmla="*/ 32 h 120"/>
                <a:gd name="T42" fmla="*/ 50 w 194"/>
                <a:gd name="T43" fmla="*/ 30 h 120"/>
                <a:gd name="T44" fmla="*/ 48 w 194"/>
                <a:gd name="T45" fmla="*/ 28 h 120"/>
                <a:gd name="T46" fmla="*/ 46 w 194"/>
                <a:gd name="T47" fmla="*/ 26 h 120"/>
                <a:gd name="T48" fmla="*/ 38 w 194"/>
                <a:gd name="T49" fmla="*/ 26 h 120"/>
                <a:gd name="T50" fmla="*/ 32 w 194"/>
                <a:gd name="T51" fmla="*/ 26 h 120"/>
                <a:gd name="T52" fmla="*/ 22 w 194"/>
                <a:gd name="T53" fmla="*/ 26 h 120"/>
                <a:gd name="T54" fmla="*/ 16 w 194"/>
                <a:gd name="T55" fmla="*/ 28 h 120"/>
                <a:gd name="T56" fmla="*/ 16 w 194"/>
                <a:gd name="T57" fmla="*/ 38 h 120"/>
                <a:gd name="T58" fmla="*/ 14 w 194"/>
                <a:gd name="T59" fmla="*/ 48 h 120"/>
                <a:gd name="T60" fmla="*/ 16 w 194"/>
                <a:gd name="T61" fmla="*/ 54 h 120"/>
                <a:gd name="T62" fmla="*/ 0 w 194"/>
                <a:gd name="T63" fmla="*/ 102 h 120"/>
                <a:gd name="T64" fmla="*/ 2 w 194"/>
                <a:gd name="T65" fmla="*/ 104 h 120"/>
                <a:gd name="T66" fmla="*/ 8 w 194"/>
                <a:gd name="T67" fmla="*/ 112 h 120"/>
                <a:gd name="T68" fmla="*/ 18 w 194"/>
                <a:gd name="T69" fmla="*/ 118 h 120"/>
                <a:gd name="T70" fmla="*/ 24 w 194"/>
                <a:gd name="T71" fmla="*/ 116 h 120"/>
                <a:gd name="T72" fmla="*/ 36 w 194"/>
                <a:gd name="T73" fmla="*/ 116 h 120"/>
                <a:gd name="T74" fmla="*/ 48 w 194"/>
                <a:gd name="T75" fmla="*/ 116 h 120"/>
                <a:gd name="T76" fmla="*/ 60 w 194"/>
                <a:gd name="T77" fmla="*/ 118 h 120"/>
                <a:gd name="T78" fmla="*/ 72 w 194"/>
                <a:gd name="T79" fmla="*/ 120 h 120"/>
                <a:gd name="T80" fmla="*/ 82 w 194"/>
                <a:gd name="T81" fmla="*/ 120 h 120"/>
                <a:gd name="T82" fmla="*/ 102 w 194"/>
                <a:gd name="T83" fmla="*/ 118 h 120"/>
                <a:gd name="T84" fmla="*/ 114 w 194"/>
                <a:gd name="T85" fmla="*/ 104 h 120"/>
                <a:gd name="T86" fmla="*/ 192 w 194"/>
                <a:gd name="T87" fmla="*/ 64 h 120"/>
                <a:gd name="T88" fmla="*/ 194 w 194"/>
                <a:gd name="T89" fmla="*/ 50 h 120"/>
                <a:gd name="T90" fmla="*/ 190 w 194"/>
                <a:gd name="T91" fmla="*/ 34 h 120"/>
                <a:gd name="T92" fmla="*/ 174 w 194"/>
                <a:gd name="T93" fmla="*/ 10 h 120"/>
                <a:gd name="T94" fmla="*/ 142 w 194"/>
                <a:gd name="T95" fmla="*/ 0 h 1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4"/>
                <a:gd name="T145" fmla="*/ 0 h 120"/>
                <a:gd name="T146" fmla="*/ 194 w 194"/>
                <a:gd name="T147" fmla="*/ 120 h 1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4" h="120">
                  <a:moveTo>
                    <a:pt x="142" y="0"/>
                  </a:moveTo>
                  <a:lnTo>
                    <a:pt x="142" y="2"/>
                  </a:lnTo>
                  <a:lnTo>
                    <a:pt x="140" y="2"/>
                  </a:lnTo>
                  <a:lnTo>
                    <a:pt x="138" y="2"/>
                  </a:lnTo>
                  <a:lnTo>
                    <a:pt x="134" y="2"/>
                  </a:lnTo>
                  <a:lnTo>
                    <a:pt x="132" y="2"/>
                  </a:lnTo>
                  <a:lnTo>
                    <a:pt x="128" y="2"/>
                  </a:lnTo>
                  <a:lnTo>
                    <a:pt x="124" y="4"/>
                  </a:lnTo>
                  <a:lnTo>
                    <a:pt x="122" y="6"/>
                  </a:lnTo>
                  <a:lnTo>
                    <a:pt x="120" y="8"/>
                  </a:lnTo>
                  <a:lnTo>
                    <a:pt x="118" y="12"/>
                  </a:lnTo>
                  <a:lnTo>
                    <a:pt x="118" y="18"/>
                  </a:lnTo>
                  <a:lnTo>
                    <a:pt x="120" y="22"/>
                  </a:lnTo>
                  <a:lnTo>
                    <a:pt x="122" y="26"/>
                  </a:lnTo>
                  <a:lnTo>
                    <a:pt x="124" y="32"/>
                  </a:lnTo>
                  <a:lnTo>
                    <a:pt x="126" y="36"/>
                  </a:lnTo>
                  <a:lnTo>
                    <a:pt x="128" y="42"/>
                  </a:lnTo>
                  <a:lnTo>
                    <a:pt x="130" y="46"/>
                  </a:lnTo>
                  <a:lnTo>
                    <a:pt x="132" y="48"/>
                  </a:lnTo>
                  <a:lnTo>
                    <a:pt x="146" y="50"/>
                  </a:lnTo>
                  <a:lnTo>
                    <a:pt x="146" y="64"/>
                  </a:lnTo>
                  <a:lnTo>
                    <a:pt x="142" y="66"/>
                  </a:lnTo>
                  <a:lnTo>
                    <a:pt x="130" y="62"/>
                  </a:lnTo>
                  <a:lnTo>
                    <a:pt x="114" y="52"/>
                  </a:lnTo>
                  <a:lnTo>
                    <a:pt x="106" y="38"/>
                  </a:lnTo>
                  <a:lnTo>
                    <a:pt x="106" y="40"/>
                  </a:lnTo>
                  <a:lnTo>
                    <a:pt x="104" y="40"/>
                  </a:lnTo>
                  <a:lnTo>
                    <a:pt x="102" y="38"/>
                  </a:lnTo>
                  <a:lnTo>
                    <a:pt x="100" y="38"/>
                  </a:lnTo>
                  <a:lnTo>
                    <a:pt x="98" y="36"/>
                  </a:lnTo>
                  <a:lnTo>
                    <a:pt x="98" y="32"/>
                  </a:lnTo>
                  <a:lnTo>
                    <a:pt x="98" y="34"/>
                  </a:lnTo>
                  <a:lnTo>
                    <a:pt x="96" y="36"/>
                  </a:lnTo>
                  <a:lnTo>
                    <a:pt x="96" y="38"/>
                  </a:lnTo>
                  <a:lnTo>
                    <a:pt x="92" y="38"/>
                  </a:lnTo>
                  <a:lnTo>
                    <a:pt x="90" y="38"/>
                  </a:lnTo>
                  <a:lnTo>
                    <a:pt x="84" y="38"/>
                  </a:lnTo>
                  <a:lnTo>
                    <a:pt x="74" y="36"/>
                  </a:lnTo>
                  <a:lnTo>
                    <a:pt x="62" y="34"/>
                  </a:lnTo>
                  <a:lnTo>
                    <a:pt x="56" y="32"/>
                  </a:lnTo>
                  <a:lnTo>
                    <a:pt x="54" y="32"/>
                  </a:lnTo>
                  <a:lnTo>
                    <a:pt x="52" y="30"/>
                  </a:lnTo>
                  <a:lnTo>
                    <a:pt x="50" y="30"/>
                  </a:lnTo>
                  <a:lnTo>
                    <a:pt x="50" y="28"/>
                  </a:lnTo>
                  <a:lnTo>
                    <a:pt x="48" y="28"/>
                  </a:lnTo>
                  <a:lnTo>
                    <a:pt x="46" y="26"/>
                  </a:lnTo>
                  <a:lnTo>
                    <a:pt x="42" y="26"/>
                  </a:lnTo>
                  <a:lnTo>
                    <a:pt x="38" y="26"/>
                  </a:lnTo>
                  <a:lnTo>
                    <a:pt x="36" y="26"/>
                  </a:lnTo>
                  <a:lnTo>
                    <a:pt x="32" y="26"/>
                  </a:lnTo>
                  <a:lnTo>
                    <a:pt x="28" y="26"/>
                  </a:lnTo>
                  <a:lnTo>
                    <a:pt x="22" y="26"/>
                  </a:lnTo>
                  <a:lnTo>
                    <a:pt x="16" y="28"/>
                  </a:lnTo>
                  <a:lnTo>
                    <a:pt x="16" y="32"/>
                  </a:lnTo>
                  <a:lnTo>
                    <a:pt x="16" y="38"/>
                  </a:lnTo>
                  <a:lnTo>
                    <a:pt x="14" y="42"/>
                  </a:lnTo>
                  <a:lnTo>
                    <a:pt x="14" y="48"/>
                  </a:lnTo>
                  <a:lnTo>
                    <a:pt x="16" y="52"/>
                  </a:lnTo>
                  <a:lnTo>
                    <a:pt x="16" y="54"/>
                  </a:lnTo>
                  <a:lnTo>
                    <a:pt x="0" y="56"/>
                  </a:lnTo>
                  <a:lnTo>
                    <a:pt x="0" y="102"/>
                  </a:lnTo>
                  <a:lnTo>
                    <a:pt x="2" y="104"/>
                  </a:lnTo>
                  <a:lnTo>
                    <a:pt x="4" y="108"/>
                  </a:lnTo>
                  <a:lnTo>
                    <a:pt x="8" y="112"/>
                  </a:lnTo>
                  <a:lnTo>
                    <a:pt x="12" y="114"/>
                  </a:lnTo>
                  <a:lnTo>
                    <a:pt x="18" y="118"/>
                  </a:lnTo>
                  <a:lnTo>
                    <a:pt x="20" y="118"/>
                  </a:lnTo>
                  <a:lnTo>
                    <a:pt x="24" y="116"/>
                  </a:lnTo>
                  <a:lnTo>
                    <a:pt x="30" y="116"/>
                  </a:lnTo>
                  <a:lnTo>
                    <a:pt x="36" y="116"/>
                  </a:lnTo>
                  <a:lnTo>
                    <a:pt x="46" y="116"/>
                  </a:lnTo>
                  <a:lnTo>
                    <a:pt x="48" y="116"/>
                  </a:lnTo>
                  <a:lnTo>
                    <a:pt x="54" y="116"/>
                  </a:lnTo>
                  <a:lnTo>
                    <a:pt x="60" y="118"/>
                  </a:lnTo>
                  <a:lnTo>
                    <a:pt x="66" y="118"/>
                  </a:lnTo>
                  <a:lnTo>
                    <a:pt x="72" y="120"/>
                  </a:lnTo>
                  <a:lnTo>
                    <a:pt x="78" y="120"/>
                  </a:lnTo>
                  <a:lnTo>
                    <a:pt x="82" y="120"/>
                  </a:lnTo>
                  <a:lnTo>
                    <a:pt x="90" y="120"/>
                  </a:lnTo>
                  <a:lnTo>
                    <a:pt x="102" y="118"/>
                  </a:lnTo>
                  <a:lnTo>
                    <a:pt x="110" y="114"/>
                  </a:lnTo>
                  <a:lnTo>
                    <a:pt x="114" y="104"/>
                  </a:lnTo>
                  <a:lnTo>
                    <a:pt x="192" y="88"/>
                  </a:lnTo>
                  <a:lnTo>
                    <a:pt x="192" y="64"/>
                  </a:lnTo>
                  <a:lnTo>
                    <a:pt x="190" y="56"/>
                  </a:lnTo>
                  <a:lnTo>
                    <a:pt x="194" y="50"/>
                  </a:lnTo>
                  <a:lnTo>
                    <a:pt x="194" y="46"/>
                  </a:lnTo>
                  <a:lnTo>
                    <a:pt x="190" y="34"/>
                  </a:lnTo>
                  <a:lnTo>
                    <a:pt x="184" y="20"/>
                  </a:lnTo>
                  <a:lnTo>
                    <a:pt x="174" y="10"/>
                  </a:lnTo>
                  <a:lnTo>
                    <a:pt x="160" y="4"/>
                  </a:lnTo>
                  <a:lnTo>
                    <a:pt x="14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1" name="Freeform 290"/>
            <p:cNvSpPr>
              <a:spLocks noChangeArrowheads="1"/>
            </p:cNvSpPr>
            <p:nvPr/>
          </p:nvSpPr>
          <p:spPr bwMode="auto">
            <a:xfrm>
              <a:off x="368" y="1972"/>
              <a:ext cx="192" cy="166"/>
            </a:xfrm>
            <a:custGeom>
              <a:avLst/>
              <a:gdLst>
                <a:gd name="T0" fmla="*/ 130 w 192"/>
                <a:gd name="T1" fmla="*/ 10 h 166"/>
                <a:gd name="T2" fmla="*/ 122 w 192"/>
                <a:gd name="T3" fmla="*/ 10 h 166"/>
                <a:gd name="T4" fmla="*/ 112 w 192"/>
                <a:gd name="T5" fmla="*/ 12 h 166"/>
                <a:gd name="T6" fmla="*/ 104 w 192"/>
                <a:gd name="T7" fmla="*/ 14 h 166"/>
                <a:gd name="T8" fmla="*/ 98 w 192"/>
                <a:gd name="T9" fmla="*/ 14 h 166"/>
                <a:gd name="T10" fmla="*/ 88 w 192"/>
                <a:gd name="T11" fmla="*/ 12 h 166"/>
                <a:gd name="T12" fmla="*/ 80 w 192"/>
                <a:gd name="T13" fmla="*/ 10 h 166"/>
                <a:gd name="T14" fmla="*/ 34 w 192"/>
                <a:gd name="T15" fmla="*/ 8 h 166"/>
                <a:gd name="T16" fmla="*/ 30 w 192"/>
                <a:gd name="T17" fmla="*/ 8 h 166"/>
                <a:gd name="T18" fmla="*/ 24 w 192"/>
                <a:gd name="T19" fmla="*/ 6 h 166"/>
                <a:gd name="T20" fmla="*/ 20 w 192"/>
                <a:gd name="T21" fmla="*/ 2 h 166"/>
                <a:gd name="T22" fmla="*/ 14 w 192"/>
                <a:gd name="T23" fmla="*/ 0 h 166"/>
                <a:gd name="T24" fmla="*/ 2 w 192"/>
                <a:gd name="T25" fmla="*/ 2 h 166"/>
                <a:gd name="T26" fmla="*/ 2 w 192"/>
                <a:gd name="T27" fmla="*/ 12 h 166"/>
                <a:gd name="T28" fmla="*/ 12 w 192"/>
                <a:gd name="T29" fmla="*/ 32 h 166"/>
                <a:gd name="T30" fmla="*/ 18 w 192"/>
                <a:gd name="T31" fmla="*/ 54 h 166"/>
                <a:gd name="T32" fmla="*/ 24 w 192"/>
                <a:gd name="T33" fmla="*/ 72 h 166"/>
                <a:gd name="T34" fmla="*/ 34 w 192"/>
                <a:gd name="T35" fmla="*/ 110 h 166"/>
                <a:gd name="T36" fmla="*/ 46 w 192"/>
                <a:gd name="T37" fmla="*/ 136 h 166"/>
                <a:gd name="T38" fmla="*/ 48 w 192"/>
                <a:gd name="T39" fmla="*/ 140 h 166"/>
                <a:gd name="T40" fmla="*/ 52 w 192"/>
                <a:gd name="T41" fmla="*/ 148 h 166"/>
                <a:gd name="T42" fmla="*/ 58 w 192"/>
                <a:gd name="T43" fmla="*/ 158 h 166"/>
                <a:gd name="T44" fmla="*/ 60 w 192"/>
                <a:gd name="T45" fmla="*/ 164 h 166"/>
                <a:gd name="T46" fmla="*/ 72 w 192"/>
                <a:gd name="T47" fmla="*/ 160 h 166"/>
                <a:gd name="T48" fmla="*/ 74 w 192"/>
                <a:gd name="T49" fmla="*/ 156 h 166"/>
                <a:gd name="T50" fmla="*/ 76 w 192"/>
                <a:gd name="T51" fmla="*/ 152 h 166"/>
                <a:gd name="T52" fmla="*/ 78 w 192"/>
                <a:gd name="T53" fmla="*/ 150 h 166"/>
                <a:gd name="T54" fmla="*/ 82 w 192"/>
                <a:gd name="T55" fmla="*/ 152 h 166"/>
                <a:gd name="T56" fmla="*/ 82 w 192"/>
                <a:gd name="T57" fmla="*/ 156 h 166"/>
                <a:gd name="T58" fmla="*/ 82 w 192"/>
                <a:gd name="T59" fmla="*/ 162 h 166"/>
                <a:gd name="T60" fmla="*/ 86 w 192"/>
                <a:gd name="T61" fmla="*/ 164 h 166"/>
                <a:gd name="T62" fmla="*/ 94 w 192"/>
                <a:gd name="T63" fmla="*/ 164 h 166"/>
                <a:gd name="T64" fmla="*/ 104 w 192"/>
                <a:gd name="T65" fmla="*/ 166 h 166"/>
                <a:gd name="T66" fmla="*/ 112 w 192"/>
                <a:gd name="T67" fmla="*/ 162 h 166"/>
                <a:gd name="T68" fmla="*/ 114 w 192"/>
                <a:gd name="T69" fmla="*/ 60 h 166"/>
                <a:gd name="T70" fmla="*/ 128 w 192"/>
                <a:gd name="T71" fmla="*/ 16 h 166"/>
                <a:gd name="T72" fmla="*/ 144 w 192"/>
                <a:gd name="T73" fmla="*/ 16 h 166"/>
                <a:gd name="T74" fmla="*/ 164 w 192"/>
                <a:gd name="T75" fmla="*/ 16 h 166"/>
                <a:gd name="T76" fmla="*/ 168 w 192"/>
                <a:gd name="T77" fmla="*/ 18 h 166"/>
                <a:gd name="T78" fmla="*/ 170 w 192"/>
                <a:gd name="T79" fmla="*/ 22 h 166"/>
                <a:gd name="T80" fmla="*/ 172 w 192"/>
                <a:gd name="T81" fmla="*/ 20 h 166"/>
                <a:gd name="T82" fmla="*/ 182 w 192"/>
                <a:gd name="T83" fmla="*/ 16 h 166"/>
                <a:gd name="T84" fmla="*/ 190 w 192"/>
                <a:gd name="T85" fmla="*/ 12 h 166"/>
                <a:gd name="T86" fmla="*/ 188 w 192"/>
                <a:gd name="T87" fmla="*/ 12 h 166"/>
                <a:gd name="T88" fmla="*/ 166 w 192"/>
                <a:gd name="T89" fmla="*/ 8 h 166"/>
                <a:gd name="T90" fmla="*/ 132 w 192"/>
                <a:gd name="T91" fmla="*/ 10 h 1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2"/>
                <a:gd name="T139" fmla="*/ 0 h 166"/>
                <a:gd name="T140" fmla="*/ 192 w 192"/>
                <a:gd name="T141" fmla="*/ 166 h 1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2" h="166">
                  <a:moveTo>
                    <a:pt x="132" y="10"/>
                  </a:moveTo>
                  <a:lnTo>
                    <a:pt x="130" y="10"/>
                  </a:lnTo>
                  <a:lnTo>
                    <a:pt x="128" y="10"/>
                  </a:lnTo>
                  <a:lnTo>
                    <a:pt x="122" y="10"/>
                  </a:lnTo>
                  <a:lnTo>
                    <a:pt x="118" y="12"/>
                  </a:lnTo>
                  <a:lnTo>
                    <a:pt x="112" y="12"/>
                  </a:lnTo>
                  <a:lnTo>
                    <a:pt x="106" y="14"/>
                  </a:lnTo>
                  <a:lnTo>
                    <a:pt x="104" y="14"/>
                  </a:lnTo>
                  <a:lnTo>
                    <a:pt x="102" y="14"/>
                  </a:lnTo>
                  <a:lnTo>
                    <a:pt x="98" y="14"/>
                  </a:lnTo>
                  <a:lnTo>
                    <a:pt x="94" y="14"/>
                  </a:lnTo>
                  <a:lnTo>
                    <a:pt x="88" y="12"/>
                  </a:lnTo>
                  <a:lnTo>
                    <a:pt x="84" y="12"/>
                  </a:lnTo>
                  <a:lnTo>
                    <a:pt x="80" y="10"/>
                  </a:lnTo>
                  <a:lnTo>
                    <a:pt x="76" y="8"/>
                  </a:lnTo>
                  <a:lnTo>
                    <a:pt x="34" y="8"/>
                  </a:lnTo>
                  <a:lnTo>
                    <a:pt x="32" y="8"/>
                  </a:lnTo>
                  <a:lnTo>
                    <a:pt x="30" y="8"/>
                  </a:lnTo>
                  <a:lnTo>
                    <a:pt x="26" y="8"/>
                  </a:lnTo>
                  <a:lnTo>
                    <a:pt x="24" y="6"/>
                  </a:lnTo>
                  <a:lnTo>
                    <a:pt x="20" y="2"/>
                  </a:lnTo>
                  <a:lnTo>
                    <a:pt x="18" y="0"/>
                  </a:lnTo>
                  <a:lnTo>
                    <a:pt x="14" y="0"/>
                  </a:lnTo>
                  <a:lnTo>
                    <a:pt x="8" y="0"/>
                  </a:lnTo>
                  <a:lnTo>
                    <a:pt x="2" y="2"/>
                  </a:lnTo>
                  <a:lnTo>
                    <a:pt x="0" y="10"/>
                  </a:lnTo>
                  <a:lnTo>
                    <a:pt x="2" y="12"/>
                  </a:lnTo>
                  <a:lnTo>
                    <a:pt x="6" y="20"/>
                  </a:lnTo>
                  <a:lnTo>
                    <a:pt x="12" y="32"/>
                  </a:lnTo>
                  <a:lnTo>
                    <a:pt x="16" y="42"/>
                  </a:lnTo>
                  <a:lnTo>
                    <a:pt x="18" y="54"/>
                  </a:lnTo>
                  <a:lnTo>
                    <a:pt x="20" y="58"/>
                  </a:lnTo>
                  <a:lnTo>
                    <a:pt x="24" y="72"/>
                  </a:lnTo>
                  <a:lnTo>
                    <a:pt x="28" y="90"/>
                  </a:lnTo>
                  <a:lnTo>
                    <a:pt x="34" y="110"/>
                  </a:lnTo>
                  <a:lnTo>
                    <a:pt x="42" y="126"/>
                  </a:lnTo>
                  <a:lnTo>
                    <a:pt x="46" y="136"/>
                  </a:lnTo>
                  <a:lnTo>
                    <a:pt x="48" y="136"/>
                  </a:lnTo>
                  <a:lnTo>
                    <a:pt x="48" y="140"/>
                  </a:lnTo>
                  <a:lnTo>
                    <a:pt x="50" y="144"/>
                  </a:lnTo>
                  <a:lnTo>
                    <a:pt x="52" y="148"/>
                  </a:lnTo>
                  <a:lnTo>
                    <a:pt x="56" y="152"/>
                  </a:lnTo>
                  <a:lnTo>
                    <a:pt x="58" y="158"/>
                  </a:lnTo>
                  <a:lnTo>
                    <a:pt x="60" y="162"/>
                  </a:lnTo>
                  <a:lnTo>
                    <a:pt x="60" y="164"/>
                  </a:lnTo>
                  <a:lnTo>
                    <a:pt x="72" y="160"/>
                  </a:lnTo>
                  <a:lnTo>
                    <a:pt x="74" y="158"/>
                  </a:lnTo>
                  <a:lnTo>
                    <a:pt x="74" y="156"/>
                  </a:lnTo>
                  <a:lnTo>
                    <a:pt x="76" y="154"/>
                  </a:lnTo>
                  <a:lnTo>
                    <a:pt x="76" y="152"/>
                  </a:lnTo>
                  <a:lnTo>
                    <a:pt x="78" y="150"/>
                  </a:lnTo>
                  <a:lnTo>
                    <a:pt x="80" y="152"/>
                  </a:lnTo>
                  <a:lnTo>
                    <a:pt x="82" y="152"/>
                  </a:lnTo>
                  <a:lnTo>
                    <a:pt x="82" y="154"/>
                  </a:lnTo>
                  <a:lnTo>
                    <a:pt x="82" y="156"/>
                  </a:lnTo>
                  <a:lnTo>
                    <a:pt x="82" y="160"/>
                  </a:lnTo>
                  <a:lnTo>
                    <a:pt x="82" y="162"/>
                  </a:lnTo>
                  <a:lnTo>
                    <a:pt x="84" y="164"/>
                  </a:lnTo>
                  <a:lnTo>
                    <a:pt x="86" y="164"/>
                  </a:lnTo>
                  <a:lnTo>
                    <a:pt x="88" y="164"/>
                  </a:lnTo>
                  <a:lnTo>
                    <a:pt x="94" y="164"/>
                  </a:lnTo>
                  <a:lnTo>
                    <a:pt x="98" y="166"/>
                  </a:lnTo>
                  <a:lnTo>
                    <a:pt x="104" y="166"/>
                  </a:lnTo>
                  <a:lnTo>
                    <a:pt x="108" y="164"/>
                  </a:lnTo>
                  <a:lnTo>
                    <a:pt x="112" y="162"/>
                  </a:lnTo>
                  <a:lnTo>
                    <a:pt x="114" y="160"/>
                  </a:lnTo>
                  <a:lnTo>
                    <a:pt x="114" y="60"/>
                  </a:lnTo>
                  <a:lnTo>
                    <a:pt x="128" y="60"/>
                  </a:lnTo>
                  <a:lnTo>
                    <a:pt x="128" y="16"/>
                  </a:lnTo>
                  <a:lnTo>
                    <a:pt x="132" y="16"/>
                  </a:lnTo>
                  <a:lnTo>
                    <a:pt x="144" y="16"/>
                  </a:lnTo>
                  <a:lnTo>
                    <a:pt x="156" y="14"/>
                  </a:lnTo>
                  <a:lnTo>
                    <a:pt x="164" y="16"/>
                  </a:lnTo>
                  <a:lnTo>
                    <a:pt x="168" y="18"/>
                  </a:lnTo>
                  <a:lnTo>
                    <a:pt x="168" y="20"/>
                  </a:lnTo>
                  <a:lnTo>
                    <a:pt x="170" y="22"/>
                  </a:lnTo>
                  <a:lnTo>
                    <a:pt x="172" y="20"/>
                  </a:lnTo>
                  <a:lnTo>
                    <a:pt x="176" y="18"/>
                  </a:lnTo>
                  <a:lnTo>
                    <a:pt x="182" y="16"/>
                  </a:lnTo>
                  <a:lnTo>
                    <a:pt x="186" y="14"/>
                  </a:lnTo>
                  <a:lnTo>
                    <a:pt x="190" y="12"/>
                  </a:lnTo>
                  <a:lnTo>
                    <a:pt x="192" y="12"/>
                  </a:lnTo>
                  <a:lnTo>
                    <a:pt x="188" y="12"/>
                  </a:lnTo>
                  <a:lnTo>
                    <a:pt x="178" y="10"/>
                  </a:lnTo>
                  <a:lnTo>
                    <a:pt x="166" y="8"/>
                  </a:lnTo>
                  <a:lnTo>
                    <a:pt x="156" y="8"/>
                  </a:lnTo>
                  <a:lnTo>
                    <a:pt x="132"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2" name="Freeform 291"/>
            <p:cNvSpPr>
              <a:spLocks noChangeArrowheads="1"/>
            </p:cNvSpPr>
            <p:nvPr/>
          </p:nvSpPr>
          <p:spPr bwMode="auto">
            <a:xfrm>
              <a:off x="482" y="1986"/>
              <a:ext cx="120" cy="138"/>
            </a:xfrm>
            <a:custGeom>
              <a:avLst/>
              <a:gdLst>
                <a:gd name="T0" fmla="*/ 98 w 120"/>
                <a:gd name="T1" fmla="*/ 48 h 138"/>
                <a:gd name="T2" fmla="*/ 98 w 120"/>
                <a:gd name="T3" fmla="*/ 44 h 138"/>
                <a:gd name="T4" fmla="*/ 96 w 120"/>
                <a:gd name="T5" fmla="*/ 38 h 138"/>
                <a:gd name="T6" fmla="*/ 90 w 120"/>
                <a:gd name="T7" fmla="*/ 32 h 138"/>
                <a:gd name="T8" fmla="*/ 88 w 120"/>
                <a:gd name="T9" fmla="*/ 28 h 138"/>
                <a:gd name="T10" fmla="*/ 84 w 120"/>
                <a:gd name="T11" fmla="*/ 22 h 138"/>
                <a:gd name="T12" fmla="*/ 80 w 120"/>
                <a:gd name="T13" fmla="*/ 10 h 138"/>
                <a:gd name="T14" fmla="*/ 78 w 120"/>
                <a:gd name="T15" fmla="*/ 0 h 138"/>
                <a:gd name="T16" fmla="*/ 76 w 120"/>
                <a:gd name="T17" fmla="*/ 0 h 138"/>
                <a:gd name="T18" fmla="*/ 68 w 120"/>
                <a:gd name="T19" fmla="*/ 2 h 138"/>
                <a:gd name="T20" fmla="*/ 60 w 120"/>
                <a:gd name="T21" fmla="*/ 6 h 138"/>
                <a:gd name="T22" fmla="*/ 56 w 120"/>
                <a:gd name="T23" fmla="*/ 10 h 138"/>
                <a:gd name="T24" fmla="*/ 46 w 120"/>
                <a:gd name="T25" fmla="*/ 2 h 138"/>
                <a:gd name="T26" fmla="*/ 26 w 120"/>
                <a:gd name="T27" fmla="*/ 2 h 138"/>
                <a:gd name="T28" fmla="*/ 14 w 120"/>
                <a:gd name="T29" fmla="*/ 4 h 138"/>
                <a:gd name="T30" fmla="*/ 0 w 120"/>
                <a:gd name="T31" fmla="*/ 48 h 138"/>
                <a:gd name="T32" fmla="*/ 2 w 120"/>
                <a:gd name="T33" fmla="*/ 102 h 138"/>
                <a:gd name="T34" fmla="*/ 6 w 120"/>
                <a:gd name="T35" fmla="*/ 104 h 138"/>
                <a:gd name="T36" fmla="*/ 12 w 120"/>
                <a:gd name="T37" fmla="*/ 112 h 138"/>
                <a:gd name="T38" fmla="*/ 12 w 120"/>
                <a:gd name="T39" fmla="*/ 126 h 138"/>
                <a:gd name="T40" fmla="*/ 10 w 120"/>
                <a:gd name="T41" fmla="*/ 128 h 138"/>
                <a:gd name="T42" fmla="*/ 8 w 120"/>
                <a:gd name="T43" fmla="*/ 134 h 138"/>
                <a:gd name="T44" fmla="*/ 12 w 120"/>
                <a:gd name="T45" fmla="*/ 138 h 138"/>
                <a:gd name="T46" fmla="*/ 20 w 120"/>
                <a:gd name="T47" fmla="*/ 136 h 138"/>
                <a:gd name="T48" fmla="*/ 32 w 120"/>
                <a:gd name="T49" fmla="*/ 130 h 138"/>
                <a:gd name="T50" fmla="*/ 40 w 120"/>
                <a:gd name="T51" fmla="*/ 124 h 138"/>
                <a:gd name="T52" fmla="*/ 42 w 120"/>
                <a:gd name="T53" fmla="*/ 118 h 138"/>
                <a:gd name="T54" fmla="*/ 44 w 120"/>
                <a:gd name="T55" fmla="*/ 112 h 138"/>
                <a:gd name="T56" fmla="*/ 46 w 120"/>
                <a:gd name="T57" fmla="*/ 110 h 138"/>
                <a:gd name="T58" fmla="*/ 52 w 120"/>
                <a:gd name="T59" fmla="*/ 108 h 138"/>
                <a:gd name="T60" fmla="*/ 60 w 120"/>
                <a:gd name="T61" fmla="*/ 110 h 138"/>
                <a:gd name="T62" fmla="*/ 64 w 120"/>
                <a:gd name="T63" fmla="*/ 114 h 138"/>
                <a:gd name="T64" fmla="*/ 70 w 120"/>
                <a:gd name="T65" fmla="*/ 116 h 138"/>
                <a:gd name="T66" fmla="*/ 74 w 120"/>
                <a:gd name="T67" fmla="*/ 114 h 138"/>
                <a:gd name="T68" fmla="*/ 76 w 120"/>
                <a:gd name="T69" fmla="*/ 106 h 138"/>
                <a:gd name="T70" fmla="*/ 82 w 120"/>
                <a:gd name="T71" fmla="*/ 98 h 138"/>
                <a:gd name="T72" fmla="*/ 90 w 120"/>
                <a:gd name="T73" fmla="*/ 90 h 138"/>
                <a:gd name="T74" fmla="*/ 94 w 120"/>
                <a:gd name="T75" fmla="*/ 88 h 138"/>
                <a:gd name="T76" fmla="*/ 104 w 120"/>
                <a:gd name="T77" fmla="*/ 84 h 138"/>
                <a:gd name="T78" fmla="*/ 108 w 120"/>
                <a:gd name="T79" fmla="*/ 80 h 138"/>
                <a:gd name="T80" fmla="*/ 112 w 120"/>
                <a:gd name="T81" fmla="*/ 78 h 138"/>
                <a:gd name="T82" fmla="*/ 118 w 120"/>
                <a:gd name="T83" fmla="*/ 72 h 138"/>
                <a:gd name="T84" fmla="*/ 120 w 120"/>
                <a:gd name="T85" fmla="*/ 68 h 138"/>
                <a:gd name="T86" fmla="*/ 116 w 120"/>
                <a:gd name="T87" fmla="*/ 62 h 138"/>
                <a:gd name="T88" fmla="*/ 112 w 120"/>
                <a:gd name="T89" fmla="*/ 60 h 138"/>
                <a:gd name="T90" fmla="*/ 110 w 120"/>
                <a:gd name="T91" fmla="*/ 60 h 138"/>
                <a:gd name="T92" fmla="*/ 106 w 120"/>
                <a:gd name="T93" fmla="*/ 56 h 138"/>
                <a:gd name="T94" fmla="*/ 102 w 120"/>
                <a:gd name="T95" fmla="*/ 48 h 1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
                <a:gd name="T145" fmla="*/ 0 h 138"/>
                <a:gd name="T146" fmla="*/ 120 w 120"/>
                <a:gd name="T147" fmla="*/ 138 h 1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 h="138">
                  <a:moveTo>
                    <a:pt x="102" y="48"/>
                  </a:moveTo>
                  <a:lnTo>
                    <a:pt x="98" y="48"/>
                  </a:lnTo>
                  <a:lnTo>
                    <a:pt x="100" y="46"/>
                  </a:lnTo>
                  <a:lnTo>
                    <a:pt x="98" y="44"/>
                  </a:lnTo>
                  <a:lnTo>
                    <a:pt x="98" y="40"/>
                  </a:lnTo>
                  <a:lnTo>
                    <a:pt x="96" y="38"/>
                  </a:lnTo>
                  <a:lnTo>
                    <a:pt x="92" y="34"/>
                  </a:lnTo>
                  <a:lnTo>
                    <a:pt x="90" y="32"/>
                  </a:lnTo>
                  <a:lnTo>
                    <a:pt x="90" y="30"/>
                  </a:lnTo>
                  <a:lnTo>
                    <a:pt x="88" y="28"/>
                  </a:lnTo>
                  <a:lnTo>
                    <a:pt x="86" y="26"/>
                  </a:lnTo>
                  <a:lnTo>
                    <a:pt x="84" y="22"/>
                  </a:lnTo>
                  <a:lnTo>
                    <a:pt x="82" y="16"/>
                  </a:lnTo>
                  <a:lnTo>
                    <a:pt x="80" y="10"/>
                  </a:lnTo>
                  <a:lnTo>
                    <a:pt x="80" y="4"/>
                  </a:lnTo>
                  <a:lnTo>
                    <a:pt x="78" y="0"/>
                  </a:lnTo>
                  <a:lnTo>
                    <a:pt x="76" y="0"/>
                  </a:lnTo>
                  <a:lnTo>
                    <a:pt x="72" y="0"/>
                  </a:lnTo>
                  <a:lnTo>
                    <a:pt x="68" y="2"/>
                  </a:lnTo>
                  <a:lnTo>
                    <a:pt x="64" y="4"/>
                  </a:lnTo>
                  <a:lnTo>
                    <a:pt x="60" y="6"/>
                  </a:lnTo>
                  <a:lnTo>
                    <a:pt x="56" y="8"/>
                  </a:lnTo>
                  <a:lnTo>
                    <a:pt x="56" y="10"/>
                  </a:lnTo>
                  <a:lnTo>
                    <a:pt x="52" y="4"/>
                  </a:lnTo>
                  <a:lnTo>
                    <a:pt x="46" y="2"/>
                  </a:lnTo>
                  <a:lnTo>
                    <a:pt x="36" y="0"/>
                  </a:lnTo>
                  <a:lnTo>
                    <a:pt x="26" y="2"/>
                  </a:lnTo>
                  <a:lnTo>
                    <a:pt x="18" y="2"/>
                  </a:lnTo>
                  <a:lnTo>
                    <a:pt x="14" y="4"/>
                  </a:lnTo>
                  <a:lnTo>
                    <a:pt x="14" y="46"/>
                  </a:lnTo>
                  <a:lnTo>
                    <a:pt x="0" y="48"/>
                  </a:lnTo>
                  <a:lnTo>
                    <a:pt x="0" y="100"/>
                  </a:lnTo>
                  <a:lnTo>
                    <a:pt x="2" y="102"/>
                  </a:lnTo>
                  <a:lnTo>
                    <a:pt x="4" y="102"/>
                  </a:lnTo>
                  <a:lnTo>
                    <a:pt x="6" y="104"/>
                  </a:lnTo>
                  <a:lnTo>
                    <a:pt x="10" y="108"/>
                  </a:lnTo>
                  <a:lnTo>
                    <a:pt x="12" y="112"/>
                  </a:lnTo>
                  <a:lnTo>
                    <a:pt x="14" y="118"/>
                  </a:lnTo>
                  <a:lnTo>
                    <a:pt x="12" y="126"/>
                  </a:lnTo>
                  <a:lnTo>
                    <a:pt x="10" y="128"/>
                  </a:lnTo>
                  <a:lnTo>
                    <a:pt x="8" y="130"/>
                  </a:lnTo>
                  <a:lnTo>
                    <a:pt x="8" y="134"/>
                  </a:lnTo>
                  <a:lnTo>
                    <a:pt x="10" y="136"/>
                  </a:lnTo>
                  <a:lnTo>
                    <a:pt x="12" y="138"/>
                  </a:lnTo>
                  <a:lnTo>
                    <a:pt x="16" y="138"/>
                  </a:lnTo>
                  <a:lnTo>
                    <a:pt x="20" y="136"/>
                  </a:lnTo>
                  <a:lnTo>
                    <a:pt x="26" y="134"/>
                  </a:lnTo>
                  <a:lnTo>
                    <a:pt x="32" y="130"/>
                  </a:lnTo>
                  <a:lnTo>
                    <a:pt x="38" y="124"/>
                  </a:lnTo>
                  <a:lnTo>
                    <a:pt x="40" y="124"/>
                  </a:lnTo>
                  <a:lnTo>
                    <a:pt x="40" y="122"/>
                  </a:lnTo>
                  <a:lnTo>
                    <a:pt x="42" y="118"/>
                  </a:lnTo>
                  <a:lnTo>
                    <a:pt x="44" y="116"/>
                  </a:lnTo>
                  <a:lnTo>
                    <a:pt x="44" y="112"/>
                  </a:lnTo>
                  <a:lnTo>
                    <a:pt x="46" y="110"/>
                  </a:lnTo>
                  <a:lnTo>
                    <a:pt x="50" y="110"/>
                  </a:lnTo>
                  <a:lnTo>
                    <a:pt x="52" y="108"/>
                  </a:lnTo>
                  <a:lnTo>
                    <a:pt x="56" y="108"/>
                  </a:lnTo>
                  <a:lnTo>
                    <a:pt x="60" y="110"/>
                  </a:lnTo>
                  <a:lnTo>
                    <a:pt x="64" y="114"/>
                  </a:lnTo>
                  <a:lnTo>
                    <a:pt x="68" y="116"/>
                  </a:lnTo>
                  <a:lnTo>
                    <a:pt x="70" y="116"/>
                  </a:lnTo>
                  <a:lnTo>
                    <a:pt x="74" y="116"/>
                  </a:lnTo>
                  <a:lnTo>
                    <a:pt x="74" y="114"/>
                  </a:lnTo>
                  <a:lnTo>
                    <a:pt x="74" y="112"/>
                  </a:lnTo>
                  <a:lnTo>
                    <a:pt x="76" y="106"/>
                  </a:lnTo>
                  <a:lnTo>
                    <a:pt x="80" y="102"/>
                  </a:lnTo>
                  <a:lnTo>
                    <a:pt x="82" y="98"/>
                  </a:lnTo>
                  <a:lnTo>
                    <a:pt x="86" y="94"/>
                  </a:lnTo>
                  <a:lnTo>
                    <a:pt x="90" y="90"/>
                  </a:lnTo>
                  <a:lnTo>
                    <a:pt x="94" y="88"/>
                  </a:lnTo>
                  <a:lnTo>
                    <a:pt x="98" y="86"/>
                  </a:lnTo>
                  <a:lnTo>
                    <a:pt x="104" y="84"/>
                  </a:lnTo>
                  <a:lnTo>
                    <a:pt x="106" y="82"/>
                  </a:lnTo>
                  <a:lnTo>
                    <a:pt x="108" y="80"/>
                  </a:lnTo>
                  <a:lnTo>
                    <a:pt x="110" y="78"/>
                  </a:lnTo>
                  <a:lnTo>
                    <a:pt x="112" y="78"/>
                  </a:lnTo>
                  <a:lnTo>
                    <a:pt x="116" y="76"/>
                  </a:lnTo>
                  <a:lnTo>
                    <a:pt x="118" y="72"/>
                  </a:lnTo>
                  <a:lnTo>
                    <a:pt x="120" y="70"/>
                  </a:lnTo>
                  <a:lnTo>
                    <a:pt x="120" y="68"/>
                  </a:lnTo>
                  <a:lnTo>
                    <a:pt x="120" y="66"/>
                  </a:lnTo>
                  <a:lnTo>
                    <a:pt x="116" y="62"/>
                  </a:lnTo>
                  <a:lnTo>
                    <a:pt x="112" y="60"/>
                  </a:lnTo>
                  <a:lnTo>
                    <a:pt x="110" y="60"/>
                  </a:lnTo>
                  <a:lnTo>
                    <a:pt x="108" y="58"/>
                  </a:lnTo>
                  <a:lnTo>
                    <a:pt x="106" y="56"/>
                  </a:lnTo>
                  <a:lnTo>
                    <a:pt x="104" y="54"/>
                  </a:lnTo>
                  <a:lnTo>
                    <a:pt x="102" y="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3" name="Freeform 292"/>
            <p:cNvSpPr>
              <a:spLocks noChangeArrowheads="1"/>
            </p:cNvSpPr>
            <p:nvPr/>
          </p:nvSpPr>
          <p:spPr bwMode="auto">
            <a:xfrm>
              <a:off x="760" y="1590"/>
              <a:ext cx="116" cy="163"/>
            </a:xfrm>
            <a:custGeom>
              <a:avLst/>
              <a:gdLst>
                <a:gd name="T0" fmla="*/ 4 w 116"/>
                <a:gd name="T1" fmla="*/ 164 h 164"/>
                <a:gd name="T2" fmla="*/ 28 w 116"/>
                <a:gd name="T3" fmla="*/ 148 h 164"/>
                <a:gd name="T4" fmla="*/ 32 w 116"/>
                <a:gd name="T5" fmla="*/ 144 h 164"/>
                <a:gd name="T6" fmla="*/ 38 w 116"/>
                <a:gd name="T7" fmla="*/ 136 h 164"/>
                <a:gd name="T8" fmla="*/ 50 w 116"/>
                <a:gd name="T9" fmla="*/ 126 h 164"/>
                <a:gd name="T10" fmla="*/ 62 w 116"/>
                <a:gd name="T11" fmla="*/ 112 h 164"/>
                <a:gd name="T12" fmla="*/ 72 w 116"/>
                <a:gd name="T13" fmla="*/ 98 h 164"/>
                <a:gd name="T14" fmla="*/ 82 w 116"/>
                <a:gd name="T15" fmla="*/ 84 h 164"/>
                <a:gd name="T16" fmla="*/ 92 w 116"/>
                <a:gd name="T17" fmla="*/ 66 h 164"/>
                <a:gd name="T18" fmla="*/ 100 w 116"/>
                <a:gd name="T19" fmla="*/ 50 h 164"/>
                <a:gd name="T20" fmla="*/ 106 w 116"/>
                <a:gd name="T21" fmla="*/ 36 h 164"/>
                <a:gd name="T22" fmla="*/ 108 w 116"/>
                <a:gd name="T23" fmla="*/ 32 h 164"/>
                <a:gd name="T24" fmla="*/ 116 w 116"/>
                <a:gd name="T25" fmla="*/ 18 h 164"/>
                <a:gd name="T26" fmla="*/ 116 w 116"/>
                <a:gd name="T27" fmla="*/ 0 h 164"/>
                <a:gd name="T28" fmla="*/ 108 w 116"/>
                <a:gd name="T29" fmla="*/ 0 h 164"/>
                <a:gd name="T30" fmla="*/ 108 w 116"/>
                <a:gd name="T31" fmla="*/ 0 h 164"/>
                <a:gd name="T32" fmla="*/ 106 w 116"/>
                <a:gd name="T33" fmla="*/ 2 h 164"/>
                <a:gd name="T34" fmla="*/ 102 w 116"/>
                <a:gd name="T35" fmla="*/ 2 h 164"/>
                <a:gd name="T36" fmla="*/ 98 w 116"/>
                <a:gd name="T37" fmla="*/ 4 h 164"/>
                <a:gd name="T38" fmla="*/ 92 w 116"/>
                <a:gd name="T39" fmla="*/ 4 h 164"/>
                <a:gd name="T40" fmla="*/ 80 w 116"/>
                <a:gd name="T41" fmla="*/ 6 h 164"/>
                <a:gd name="T42" fmla="*/ 66 w 116"/>
                <a:gd name="T43" fmla="*/ 8 h 164"/>
                <a:gd name="T44" fmla="*/ 54 w 116"/>
                <a:gd name="T45" fmla="*/ 10 h 164"/>
                <a:gd name="T46" fmla="*/ 50 w 116"/>
                <a:gd name="T47" fmla="*/ 10 h 164"/>
                <a:gd name="T48" fmla="*/ 28 w 116"/>
                <a:gd name="T49" fmla="*/ 14 h 164"/>
                <a:gd name="T50" fmla="*/ 28 w 116"/>
                <a:gd name="T51" fmla="*/ 14 h 164"/>
                <a:gd name="T52" fmla="*/ 26 w 116"/>
                <a:gd name="T53" fmla="*/ 12 h 164"/>
                <a:gd name="T54" fmla="*/ 24 w 116"/>
                <a:gd name="T55" fmla="*/ 12 h 164"/>
                <a:gd name="T56" fmla="*/ 20 w 116"/>
                <a:gd name="T57" fmla="*/ 10 h 164"/>
                <a:gd name="T58" fmla="*/ 14 w 116"/>
                <a:gd name="T59" fmla="*/ 20 h 164"/>
                <a:gd name="T60" fmla="*/ 16 w 116"/>
                <a:gd name="T61" fmla="*/ 22 h 164"/>
                <a:gd name="T62" fmla="*/ 14 w 116"/>
                <a:gd name="T63" fmla="*/ 28 h 164"/>
                <a:gd name="T64" fmla="*/ 24 w 116"/>
                <a:gd name="T65" fmla="*/ 34 h 164"/>
                <a:gd name="T66" fmla="*/ 56 w 116"/>
                <a:gd name="T67" fmla="*/ 52 h 164"/>
                <a:gd name="T68" fmla="*/ 70 w 116"/>
                <a:gd name="T69" fmla="*/ 54 h 164"/>
                <a:gd name="T70" fmla="*/ 40 w 116"/>
                <a:gd name="T71" fmla="*/ 96 h 164"/>
                <a:gd name="T72" fmla="*/ 24 w 116"/>
                <a:gd name="T73" fmla="*/ 102 h 164"/>
                <a:gd name="T74" fmla="*/ 22 w 116"/>
                <a:gd name="T75" fmla="*/ 108 h 164"/>
                <a:gd name="T76" fmla="*/ 6 w 116"/>
                <a:gd name="T77" fmla="*/ 108 h 164"/>
                <a:gd name="T78" fmla="*/ 0 w 116"/>
                <a:gd name="T79" fmla="*/ 122 h 164"/>
                <a:gd name="T80" fmla="*/ 0 w 116"/>
                <a:gd name="T81" fmla="*/ 156 h 164"/>
                <a:gd name="T82" fmla="*/ 4 w 116"/>
                <a:gd name="T83" fmla="*/ 164 h 1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6"/>
                <a:gd name="T127" fmla="*/ 0 h 164"/>
                <a:gd name="T128" fmla="*/ 116 w 116"/>
                <a:gd name="T129" fmla="*/ 164 h 1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6" h="164">
                  <a:moveTo>
                    <a:pt x="4" y="164"/>
                  </a:moveTo>
                  <a:lnTo>
                    <a:pt x="28" y="148"/>
                  </a:lnTo>
                  <a:lnTo>
                    <a:pt x="32" y="144"/>
                  </a:lnTo>
                  <a:lnTo>
                    <a:pt x="38" y="136"/>
                  </a:lnTo>
                  <a:lnTo>
                    <a:pt x="50" y="126"/>
                  </a:lnTo>
                  <a:lnTo>
                    <a:pt x="62" y="112"/>
                  </a:lnTo>
                  <a:lnTo>
                    <a:pt x="72" y="98"/>
                  </a:lnTo>
                  <a:lnTo>
                    <a:pt x="82" y="84"/>
                  </a:lnTo>
                  <a:lnTo>
                    <a:pt x="92" y="66"/>
                  </a:lnTo>
                  <a:lnTo>
                    <a:pt x="100" y="50"/>
                  </a:lnTo>
                  <a:lnTo>
                    <a:pt x="106" y="36"/>
                  </a:lnTo>
                  <a:lnTo>
                    <a:pt x="108" y="32"/>
                  </a:lnTo>
                  <a:lnTo>
                    <a:pt x="116" y="18"/>
                  </a:lnTo>
                  <a:lnTo>
                    <a:pt x="116" y="0"/>
                  </a:lnTo>
                  <a:lnTo>
                    <a:pt x="108" y="0"/>
                  </a:lnTo>
                  <a:lnTo>
                    <a:pt x="106" y="2"/>
                  </a:lnTo>
                  <a:lnTo>
                    <a:pt x="102" y="2"/>
                  </a:lnTo>
                  <a:lnTo>
                    <a:pt x="98" y="4"/>
                  </a:lnTo>
                  <a:lnTo>
                    <a:pt x="92" y="4"/>
                  </a:lnTo>
                  <a:lnTo>
                    <a:pt x="80" y="6"/>
                  </a:lnTo>
                  <a:lnTo>
                    <a:pt x="66" y="8"/>
                  </a:lnTo>
                  <a:lnTo>
                    <a:pt x="54" y="10"/>
                  </a:lnTo>
                  <a:lnTo>
                    <a:pt x="50" y="10"/>
                  </a:lnTo>
                  <a:lnTo>
                    <a:pt x="28" y="14"/>
                  </a:lnTo>
                  <a:lnTo>
                    <a:pt x="26" y="12"/>
                  </a:lnTo>
                  <a:lnTo>
                    <a:pt x="24" y="12"/>
                  </a:lnTo>
                  <a:lnTo>
                    <a:pt x="20" y="10"/>
                  </a:lnTo>
                  <a:lnTo>
                    <a:pt x="14" y="20"/>
                  </a:lnTo>
                  <a:lnTo>
                    <a:pt x="16" y="22"/>
                  </a:lnTo>
                  <a:lnTo>
                    <a:pt x="14" y="28"/>
                  </a:lnTo>
                  <a:lnTo>
                    <a:pt x="24" y="34"/>
                  </a:lnTo>
                  <a:lnTo>
                    <a:pt x="56" y="52"/>
                  </a:lnTo>
                  <a:lnTo>
                    <a:pt x="70" y="54"/>
                  </a:lnTo>
                  <a:lnTo>
                    <a:pt x="40" y="96"/>
                  </a:lnTo>
                  <a:lnTo>
                    <a:pt x="24" y="102"/>
                  </a:lnTo>
                  <a:lnTo>
                    <a:pt x="22" y="108"/>
                  </a:lnTo>
                  <a:lnTo>
                    <a:pt x="6" y="108"/>
                  </a:lnTo>
                  <a:lnTo>
                    <a:pt x="0" y="122"/>
                  </a:lnTo>
                  <a:lnTo>
                    <a:pt x="0" y="156"/>
                  </a:lnTo>
                  <a:lnTo>
                    <a:pt x="4" y="16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4" name="Freeform 293"/>
            <p:cNvSpPr>
              <a:spLocks noChangeArrowheads="1"/>
            </p:cNvSpPr>
            <p:nvPr/>
          </p:nvSpPr>
          <p:spPr bwMode="auto">
            <a:xfrm>
              <a:off x="660" y="1686"/>
              <a:ext cx="106" cy="125"/>
            </a:xfrm>
            <a:custGeom>
              <a:avLst/>
              <a:gdLst>
                <a:gd name="T0" fmla="*/ 66 w 106"/>
                <a:gd name="T1" fmla="*/ 116 h 124"/>
                <a:gd name="T2" fmla="*/ 82 w 106"/>
                <a:gd name="T3" fmla="*/ 100 h 124"/>
                <a:gd name="T4" fmla="*/ 102 w 106"/>
                <a:gd name="T5" fmla="*/ 68 h 124"/>
                <a:gd name="T6" fmla="*/ 104 w 106"/>
                <a:gd name="T7" fmla="*/ 68 h 124"/>
                <a:gd name="T8" fmla="*/ 100 w 106"/>
                <a:gd name="T9" fmla="*/ 60 h 124"/>
                <a:gd name="T10" fmla="*/ 100 w 106"/>
                <a:gd name="T11" fmla="*/ 26 h 124"/>
                <a:gd name="T12" fmla="*/ 106 w 106"/>
                <a:gd name="T13" fmla="*/ 12 h 124"/>
                <a:gd name="T14" fmla="*/ 104 w 106"/>
                <a:gd name="T15" fmla="*/ 6 h 124"/>
                <a:gd name="T16" fmla="*/ 84 w 106"/>
                <a:gd name="T17" fmla="*/ 10 h 124"/>
                <a:gd name="T18" fmla="*/ 76 w 106"/>
                <a:gd name="T19" fmla="*/ 18 h 124"/>
                <a:gd name="T20" fmla="*/ 58 w 106"/>
                <a:gd name="T21" fmla="*/ 16 h 124"/>
                <a:gd name="T22" fmla="*/ 40 w 106"/>
                <a:gd name="T23" fmla="*/ 0 h 124"/>
                <a:gd name="T24" fmla="*/ 26 w 106"/>
                <a:gd name="T25" fmla="*/ 0 h 124"/>
                <a:gd name="T26" fmla="*/ 26 w 106"/>
                <a:gd name="T27" fmla="*/ 0 h 124"/>
                <a:gd name="T28" fmla="*/ 26 w 106"/>
                <a:gd name="T29" fmla="*/ 0 h 124"/>
                <a:gd name="T30" fmla="*/ 24 w 106"/>
                <a:gd name="T31" fmla="*/ 2 h 124"/>
                <a:gd name="T32" fmla="*/ 22 w 106"/>
                <a:gd name="T33" fmla="*/ 4 h 124"/>
                <a:gd name="T34" fmla="*/ 16 w 106"/>
                <a:gd name="T35" fmla="*/ 4 h 124"/>
                <a:gd name="T36" fmla="*/ 8 w 106"/>
                <a:gd name="T37" fmla="*/ 6 h 124"/>
                <a:gd name="T38" fmla="*/ 10 w 106"/>
                <a:gd name="T39" fmla="*/ 12 h 124"/>
                <a:gd name="T40" fmla="*/ 14 w 106"/>
                <a:gd name="T41" fmla="*/ 40 h 124"/>
                <a:gd name="T42" fmla="*/ 0 w 106"/>
                <a:gd name="T43" fmla="*/ 56 h 124"/>
                <a:gd name="T44" fmla="*/ 0 w 106"/>
                <a:gd name="T45" fmla="*/ 56 h 124"/>
                <a:gd name="T46" fmla="*/ 2 w 106"/>
                <a:gd name="T47" fmla="*/ 58 h 124"/>
                <a:gd name="T48" fmla="*/ 4 w 106"/>
                <a:gd name="T49" fmla="*/ 62 h 124"/>
                <a:gd name="T50" fmla="*/ 4 w 106"/>
                <a:gd name="T51" fmla="*/ 66 h 124"/>
                <a:gd name="T52" fmla="*/ 6 w 106"/>
                <a:gd name="T53" fmla="*/ 70 h 124"/>
                <a:gd name="T54" fmla="*/ 4 w 106"/>
                <a:gd name="T55" fmla="*/ 74 h 124"/>
                <a:gd name="T56" fmla="*/ 2 w 106"/>
                <a:gd name="T57" fmla="*/ 78 h 124"/>
                <a:gd name="T58" fmla="*/ 46 w 106"/>
                <a:gd name="T59" fmla="*/ 110 h 124"/>
                <a:gd name="T60" fmla="*/ 46 w 106"/>
                <a:gd name="T61" fmla="*/ 110 h 124"/>
                <a:gd name="T62" fmla="*/ 48 w 106"/>
                <a:gd name="T63" fmla="*/ 112 h 124"/>
                <a:gd name="T64" fmla="*/ 48 w 106"/>
                <a:gd name="T65" fmla="*/ 114 h 124"/>
                <a:gd name="T66" fmla="*/ 50 w 106"/>
                <a:gd name="T67" fmla="*/ 116 h 124"/>
                <a:gd name="T68" fmla="*/ 62 w 106"/>
                <a:gd name="T69" fmla="*/ 124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6"/>
                <a:gd name="T106" fmla="*/ 0 h 124"/>
                <a:gd name="T107" fmla="*/ 106 w 106"/>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6" h="124">
                  <a:moveTo>
                    <a:pt x="66" y="116"/>
                  </a:moveTo>
                  <a:lnTo>
                    <a:pt x="82" y="100"/>
                  </a:lnTo>
                  <a:lnTo>
                    <a:pt x="102" y="68"/>
                  </a:lnTo>
                  <a:lnTo>
                    <a:pt x="104" y="68"/>
                  </a:lnTo>
                  <a:lnTo>
                    <a:pt x="100" y="60"/>
                  </a:lnTo>
                  <a:lnTo>
                    <a:pt x="100" y="26"/>
                  </a:lnTo>
                  <a:lnTo>
                    <a:pt x="106" y="12"/>
                  </a:lnTo>
                  <a:lnTo>
                    <a:pt x="104" y="6"/>
                  </a:lnTo>
                  <a:lnTo>
                    <a:pt x="84" y="10"/>
                  </a:lnTo>
                  <a:lnTo>
                    <a:pt x="76" y="18"/>
                  </a:lnTo>
                  <a:lnTo>
                    <a:pt x="58" y="16"/>
                  </a:lnTo>
                  <a:lnTo>
                    <a:pt x="40" y="0"/>
                  </a:lnTo>
                  <a:lnTo>
                    <a:pt x="26" y="0"/>
                  </a:lnTo>
                  <a:lnTo>
                    <a:pt x="24" y="2"/>
                  </a:lnTo>
                  <a:lnTo>
                    <a:pt x="22" y="4"/>
                  </a:lnTo>
                  <a:lnTo>
                    <a:pt x="16" y="4"/>
                  </a:lnTo>
                  <a:lnTo>
                    <a:pt x="8" y="6"/>
                  </a:lnTo>
                  <a:lnTo>
                    <a:pt x="10" y="12"/>
                  </a:lnTo>
                  <a:lnTo>
                    <a:pt x="14" y="40"/>
                  </a:lnTo>
                  <a:lnTo>
                    <a:pt x="0" y="56"/>
                  </a:lnTo>
                  <a:lnTo>
                    <a:pt x="2" y="58"/>
                  </a:lnTo>
                  <a:lnTo>
                    <a:pt x="4" y="62"/>
                  </a:lnTo>
                  <a:lnTo>
                    <a:pt x="4" y="66"/>
                  </a:lnTo>
                  <a:lnTo>
                    <a:pt x="6" y="70"/>
                  </a:lnTo>
                  <a:lnTo>
                    <a:pt x="4" y="74"/>
                  </a:lnTo>
                  <a:lnTo>
                    <a:pt x="2" y="78"/>
                  </a:lnTo>
                  <a:lnTo>
                    <a:pt x="46" y="110"/>
                  </a:lnTo>
                  <a:lnTo>
                    <a:pt x="48" y="112"/>
                  </a:lnTo>
                  <a:lnTo>
                    <a:pt x="48" y="114"/>
                  </a:lnTo>
                  <a:lnTo>
                    <a:pt x="50" y="116"/>
                  </a:lnTo>
                  <a:lnTo>
                    <a:pt x="62"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5" name="Freeform 294"/>
            <p:cNvSpPr>
              <a:spLocks noChangeArrowheads="1"/>
            </p:cNvSpPr>
            <p:nvPr/>
          </p:nvSpPr>
          <p:spPr bwMode="auto">
            <a:xfrm>
              <a:off x="602" y="1692"/>
              <a:ext cx="72" cy="76"/>
            </a:xfrm>
            <a:custGeom>
              <a:avLst/>
              <a:gdLst>
                <a:gd name="T0" fmla="*/ 16 w 72"/>
                <a:gd name="T1" fmla="*/ 6 h 76"/>
                <a:gd name="T2" fmla="*/ 16 w 72"/>
                <a:gd name="T3" fmla="*/ 6 h 76"/>
                <a:gd name="T4" fmla="*/ 14 w 72"/>
                <a:gd name="T5" fmla="*/ 8 h 76"/>
                <a:gd name="T6" fmla="*/ 14 w 72"/>
                <a:gd name="T7" fmla="*/ 12 h 76"/>
                <a:gd name="T8" fmla="*/ 14 w 72"/>
                <a:gd name="T9" fmla="*/ 16 h 76"/>
                <a:gd name="T10" fmla="*/ 14 w 72"/>
                <a:gd name="T11" fmla="*/ 18 h 76"/>
                <a:gd name="T12" fmla="*/ 12 w 72"/>
                <a:gd name="T13" fmla="*/ 20 h 76"/>
                <a:gd name="T14" fmla="*/ 10 w 72"/>
                <a:gd name="T15" fmla="*/ 22 h 76"/>
                <a:gd name="T16" fmla="*/ 10 w 72"/>
                <a:gd name="T17" fmla="*/ 26 h 76"/>
                <a:gd name="T18" fmla="*/ 10 w 72"/>
                <a:gd name="T19" fmla="*/ 30 h 76"/>
                <a:gd name="T20" fmla="*/ 10 w 72"/>
                <a:gd name="T21" fmla="*/ 32 h 76"/>
                <a:gd name="T22" fmla="*/ 8 w 72"/>
                <a:gd name="T23" fmla="*/ 34 h 76"/>
                <a:gd name="T24" fmla="*/ 8 w 72"/>
                <a:gd name="T25" fmla="*/ 38 h 76"/>
                <a:gd name="T26" fmla="*/ 6 w 72"/>
                <a:gd name="T27" fmla="*/ 44 h 76"/>
                <a:gd name="T28" fmla="*/ 4 w 72"/>
                <a:gd name="T29" fmla="*/ 48 h 76"/>
                <a:gd name="T30" fmla="*/ 2 w 72"/>
                <a:gd name="T31" fmla="*/ 52 h 76"/>
                <a:gd name="T32" fmla="*/ 2 w 72"/>
                <a:gd name="T33" fmla="*/ 54 h 76"/>
                <a:gd name="T34" fmla="*/ 0 w 72"/>
                <a:gd name="T35" fmla="*/ 58 h 76"/>
                <a:gd name="T36" fmla="*/ 0 w 72"/>
                <a:gd name="T37" fmla="*/ 62 h 76"/>
                <a:gd name="T38" fmla="*/ 0 w 72"/>
                <a:gd name="T39" fmla="*/ 68 h 76"/>
                <a:gd name="T40" fmla="*/ 2 w 72"/>
                <a:gd name="T41" fmla="*/ 72 h 76"/>
                <a:gd name="T42" fmla="*/ 2 w 72"/>
                <a:gd name="T43" fmla="*/ 76 h 76"/>
                <a:gd name="T44" fmla="*/ 4 w 72"/>
                <a:gd name="T45" fmla="*/ 76 h 76"/>
                <a:gd name="T46" fmla="*/ 8 w 72"/>
                <a:gd name="T47" fmla="*/ 74 h 76"/>
                <a:gd name="T48" fmla="*/ 12 w 72"/>
                <a:gd name="T49" fmla="*/ 74 h 76"/>
                <a:gd name="T50" fmla="*/ 18 w 72"/>
                <a:gd name="T51" fmla="*/ 72 h 76"/>
                <a:gd name="T52" fmla="*/ 24 w 72"/>
                <a:gd name="T53" fmla="*/ 70 h 76"/>
                <a:gd name="T54" fmla="*/ 28 w 72"/>
                <a:gd name="T55" fmla="*/ 68 h 76"/>
                <a:gd name="T56" fmla="*/ 44 w 72"/>
                <a:gd name="T57" fmla="*/ 56 h 76"/>
                <a:gd name="T58" fmla="*/ 44 w 72"/>
                <a:gd name="T59" fmla="*/ 54 h 76"/>
                <a:gd name="T60" fmla="*/ 44 w 72"/>
                <a:gd name="T61" fmla="*/ 54 h 76"/>
                <a:gd name="T62" fmla="*/ 44 w 72"/>
                <a:gd name="T63" fmla="*/ 52 h 76"/>
                <a:gd name="T64" fmla="*/ 46 w 72"/>
                <a:gd name="T65" fmla="*/ 50 h 76"/>
                <a:gd name="T66" fmla="*/ 50 w 72"/>
                <a:gd name="T67" fmla="*/ 50 h 76"/>
                <a:gd name="T68" fmla="*/ 56 w 72"/>
                <a:gd name="T69" fmla="*/ 50 h 76"/>
                <a:gd name="T70" fmla="*/ 72 w 72"/>
                <a:gd name="T71" fmla="*/ 34 h 76"/>
                <a:gd name="T72" fmla="*/ 68 w 72"/>
                <a:gd name="T73" fmla="*/ 10 h 76"/>
                <a:gd name="T74" fmla="*/ 68 w 72"/>
                <a:gd name="T75" fmla="*/ 8 h 76"/>
                <a:gd name="T76" fmla="*/ 68 w 72"/>
                <a:gd name="T77" fmla="*/ 6 h 76"/>
                <a:gd name="T78" fmla="*/ 68 w 72"/>
                <a:gd name="T79" fmla="*/ 4 h 76"/>
                <a:gd name="T80" fmla="*/ 66 w 72"/>
                <a:gd name="T81" fmla="*/ 2 h 76"/>
                <a:gd name="T82" fmla="*/ 64 w 72"/>
                <a:gd name="T83" fmla="*/ 0 h 76"/>
                <a:gd name="T84" fmla="*/ 64 w 72"/>
                <a:gd name="T85" fmla="*/ 0 h 76"/>
                <a:gd name="T86" fmla="*/ 60 w 72"/>
                <a:gd name="T87" fmla="*/ 2 h 76"/>
                <a:gd name="T88" fmla="*/ 54 w 72"/>
                <a:gd name="T89" fmla="*/ 2 h 76"/>
                <a:gd name="T90" fmla="*/ 48 w 72"/>
                <a:gd name="T91" fmla="*/ 2 h 76"/>
                <a:gd name="T92" fmla="*/ 44 w 72"/>
                <a:gd name="T93" fmla="*/ 4 h 76"/>
                <a:gd name="T94" fmla="*/ 42 w 72"/>
                <a:gd name="T95" fmla="*/ 4 h 76"/>
                <a:gd name="T96" fmla="*/ 22 w 72"/>
                <a:gd name="T97" fmla="*/ 4 h 76"/>
                <a:gd name="T98" fmla="*/ 16 w 72"/>
                <a:gd name="T99" fmla="*/ 6 h 7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
                <a:gd name="T151" fmla="*/ 0 h 76"/>
                <a:gd name="T152" fmla="*/ 72 w 72"/>
                <a:gd name="T153" fmla="*/ 76 h 7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0" y="2"/>
                  </a:lnTo>
                  <a:lnTo>
                    <a:pt x="54" y="2"/>
                  </a:lnTo>
                  <a:lnTo>
                    <a:pt x="48" y="2"/>
                  </a:lnTo>
                  <a:lnTo>
                    <a:pt x="44" y="4"/>
                  </a:lnTo>
                  <a:lnTo>
                    <a:pt x="42" y="4"/>
                  </a:lnTo>
                  <a:lnTo>
                    <a:pt x="22" y="4"/>
                  </a:lnTo>
                  <a:lnTo>
                    <a:pt x="16"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6" name="Freeform 295"/>
            <p:cNvSpPr>
              <a:spLocks noChangeArrowheads="1"/>
            </p:cNvSpPr>
            <p:nvPr/>
          </p:nvSpPr>
          <p:spPr bwMode="auto">
            <a:xfrm>
              <a:off x="654" y="1514"/>
              <a:ext cx="178" cy="190"/>
            </a:xfrm>
            <a:custGeom>
              <a:avLst/>
              <a:gdLst>
                <a:gd name="T0" fmla="*/ 66 w 178"/>
                <a:gd name="T1" fmla="*/ 0 h 190"/>
                <a:gd name="T2" fmla="*/ 62 w 178"/>
                <a:gd name="T3" fmla="*/ 4 h 190"/>
                <a:gd name="T4" fmla="*/ 56 w 178"/>
                <a:gd name="T5" fmla="*/ 10 h 190"/>
                <a:gd name="T6" fmla="*/ 52 w 178"/>
                <a:gd name="T7" fmla="*/ 12 h 190"/>
                <a:gd name="T8" fmla="*/ 46 w 178"/>
                <a:gd name="T9" fmla="*/ 18 h 190"/>
                <a:gd name="T10" fmla="*/ 40 w 178"/>
                <a:gd name="T11" fmla="*/ 26 h 190"/>
                <a:gd name="T12" fmla="*/ 36 w 178"/>
                <a:gd name="T13" fmla="*/ 30 h 190"/>
                <a:gd name="T14" fmla="*/ 30 w 178"/>
                <a:gd name="T15" fmla="*/ 50 h 190"/>
                <a:gd name="T16" fmla="*/ 24 w 178"/>
                <a:gd name="T17" fmla="*/ 62 h 190"/>
                <a:gd name="T18" fmla="*/ 12 w 178"/>
                <a:gd name="T19" fmla="*/ 76 h 190"/>
                <a:gd name="T20" fmla="*/ 6 w 178"/>
                <a:gd name="T21" fmla="*/ 86 h 190"/>
                <a:gd name="T22" fmla="*/ 4 w 178"/>
                <a:gd name="T23" fmla="*/ 90 h 190"/>
                <a:gd name="T24" fmla="*/ 4 w 178"/>
                <a:gd name="T25" fmla="*/ 104 h 190"/>
                <a:gd name="T26" fmla="*/ 4 w 178"/>
                <a:gd name="T27" fmla="*/ 112 h 190"/>
                <a:gd name="T28" fmla="*/ 0 w 178"/>
                <a:gd name="T29" fmla="*/ 116 h 190"/>
                <a:gd name="T30" fmla="*/ 0 w 178"/>
                <a:gd name="T31" fmla="*/ 122 h 190"/>
                <a:gd name="T32" fmla="*/ 4 w 178"/>
                <a:gd name="T33" fmla="*/ 126 h 190"/>
                <a:gd name="T34" fmla="*/ 8 w 178"/>
                <a:gd name="T35" fmla="*/ 128 h 190"/>
                <a:gd name="T36" fmla="*/ 14 w 178"/>
                <a:gd name="T37" fmla="*/ 134 h 190"/>
                <a:gd name="T38" fmla="*/ 22 w 178"/>
                <a:gd name="T39" fmla="*/ 144 h 190"/>
                <a:gd name="T40" fmla="*/ 28 w 178"/>
                <a:gd name="T41" fmla="*/ 152 h 190"/>
                <a:gd name="T42" fmla="*/ 30 w 178"/>
                <a:gd name="T43" fmla="*/ 154 h 190"/>
                <a:gd name="T44" fmla="*/ 46 w 178"/>
                <a:gd name="T45" fmla="*/ 172 h 190"/>
                <a:gd name="T46" fmla="*/ 82 w 178"/>
                <a:gd name="T47" fmla="*/ 190 h 190"/>
                <a:gd name="T48" fmla="*/ 110 w 178"/>
                <a:gd name="T49" fmla="*/ 178 h 190"/>
                <a:gd name="T50" fmla="*/ 128 w 178"/>
                <a:gd name="T51" fmla="*/ 184 h 190"/>
                <a:gd name="T52" fmla="*/ 146 w 178"/>
                <a:gd name="T53" fmla="*/ 172 h 190"/>
                <a:gd name="T54" fmla="*/ 162 w 178"/>
                <a:gd name="T55" fmla="*/ 128 h 190"/>
                <a:gd name="T56" fmla="*/ 120 w 178"/>
                <a:gd name="T57" fmla="*/ 104 h 190"/>
                <a:gd name="T58" fmla="*/ 120 w 178"/>
                <a:gd name="T59" fmla="*/ 96 h 190"/>
                <a:gd name="T60" fmla="*/ 104 w 178"/>
                <a:gd name="T61" fmla="*/ 80 h 190"/>
                <a:gd name="T62" fmla="*/ 114 w 178"/>
                <a:gd name="T63" fmla="*/ 74 h 190"/>
                <a:gd name="T64" fmla="*/ 118 w 178"/>
                <a:gd name="T65" fmla="*/ 68 h 190"/>
                <a:gd name="T66" fmla="*/ 118 w 178"/>
                <a:gd name="T67" fmla="*/ 66 h 190"/>
                <a:gd name="T68" fmla="*/ 114 w 178"/>
                <a:gd name="T69" fmla="*/ 60 h 190"/>
                <a:gd name="T70" fmla="*/ 104 w 178"/>
                <a:gd name="T71" fmla="*/ 50 h 190"/>
                <a:gd name="T72" fmla="*/ 96 w 178"/>
                <a:gd name="T73" fmla="*/ 42 h 190"/>
                <a:gd name="T74" fmla="*/ 90 w 178"/>
                <a:gd name="T75" fmla="*/ 38 h 190"/>
                <a:gd name="T76" fmla="*/ 82 w 178"/>
                <a:gd name="T77" fmla="*/ 30 h 190"/>
                <a:gd name="T78" fmla="*/ 76 w 178"/>
                <a:gd name="T79" fmla="*/ 20 h 190"/>
                <a:gd name="T80" fmla="*/ 72 w 178"/>
                <a:gd name="T81" fmla="*/ 14 h 190"/>
                <a:gd name="T82" fmla="*/ 70 w 178"/>
                <a:gd name="T83" fmla="*/ 10 h 190"/>
                <a:gd name="T84" fmla="*/ 66 w 178"/>
                <a:gd name="T85" fmla="*/ 0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
                <a:gd name="T130" fmla="*/ 0 h 190"/>
                <a:gd name="T131" fmla="*/ 178 w 178"/>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 h="190">
                  <a:moveTo>
                    <a:pt x="66" y="0"/>
                  </a:moveTo>
                  <a:lnTo>
                    <a:pt x="66" y="0"/>
                  </a:lnTo>
                  <a:lnTo>
                    <a:pt x="64" y="2"/>
                  </a:lnTo>
                  <a:lnTo>
                    <a:pt x="62" y="4"/>
                  </a:lnTo>
                  <a:lnTo>
                    <a:pt x="58" y="8"/>
                  </a:lnTo>
                  <a:lnTo>
                    <a:pt x="56" y="10"/>
                  </a:lnTo>
                  <a:lnTo>
                    <a:pt x="54" y="10"/>
                  </a:lnTo>
                  <a:lnTo>
                    <a:pt x="52" y="12"/>
                  </a:lnTo>
                  <a:lnTo>
                    <a:pt x="48" y="14"/>
                  </a:lnTo>
                  <a:lnTo>
                    <a:pt x="46" y="18"/>
                  </a:lnTo>
                  <a:lnTo>
                    <a:pt x="42" y="22"/>
                  </a:lnTo>
                  <a:lnTo>
                    <a:pt x="40" y="26"/>
                  </a:lnTo>
                  <a:lnTo>
                    <a:pt x="38" y="28"/>
                  </a:lnTo>
                  <a:lnTo>
                    <a:pt x="36" y="30"/>
                  </a:lnTo>
                  <a:lnTo>
                    <a:pt x="34" y="40"/>
                  </a:lnTo>
                  <a:lnTo>
                    <a:pt x="30" y="50"/>
                  </a:lnTo>
                  <a:lnTo>
                    <a:pt x="26" y="60"/>
                  </a:lnTo>
                  <a:lnTo>
                    <a:pt x="24" y="62"/>
                  </a:lnTo>
                  <a:lnTo>
                    <a:pt x="16" y="68"/>
                  </a:lnTo>
                  <a:lnTo>
                    <a:pt x="12" y="76"/>
                  </a:lnTo>
                  <a:lnTo>
                    <a:pt x="8" y="82"/>
                  </a:lnTo>
                  <a:lnTo>
                    <a:pt x="6" y="86"/>
                  </a:lnTo>
                  <a:lnTo>
                    <a:pt x="4" y="90"/>
                  </a:lnTo>
                  <a:lnTo>
                    <a:pt x="4" y="98"/>
                  </a:lnTo>
                  <a:lnTo>
                    <a:pt x="4" y="104"/>
                  </a:lnTo>
                  <a:lnTo>
                    <a:pt x="4" y="108"/>
                  </a:lnTo>
                  <a:lnTo>
                    <a:pt x="4" y="112"/>
                  </a:lnTo>
                  <a:lnTo>
                    <a:pt x="4" y="114"/>
                  </a:lnTo>
                  <a:lnTo>
                    <a:pt x="0" y="116"/>
                  </a:lnTo>
                  <a:lnTo>
                    <a:pt x="0" y="120"/>
                  </a:lnTo>
                  <a:lnTo>
                    <a:pt x="0" y="122"/>
                  </a:lnTo>
                  <a:lnTo>
                    <a:pt x="2" y="124"/>
                  </a:lnTo>
                  <a:lnTo>
                    <a:pt x="4" y="126"/>
                  </a:lnTo>
                  <a:lnTo>
                    <a:pt x="6" y="126"/>
                  </a:lnTo>
                  <a:lnTo>
                    <a:pt x="8" y="128"/>
                  </a:lnTo>
                  <a:lnTo>
                    <a:pt x="10" y="130"/>
                  </a:lnTo>
                  <a:lnTo>
                    <a:pt x="14" y="134"/>
                  </a:lnTo>
                  <a:lnTo>
                    <a:pt x="18" y="140"/>
                  </a:lnTo>
                  <a:lnTo>
                    <a:pt x="22" y="144"/>
                  </a:lnTo>
                  <a:lnTo>
                    <a:pt x="24" y="148"/>
                  </a:lnTo>
                  <a:lnTo>
                    <a:pt x="28" y="152"/>
                  </a:lnTo>
                  <a:lnTo>
                    <a:pt x="28" y="154"/>
                  </a:lnTo>
                  <a:lnTo>
                    <a:pt x="30" y="154"/>
                  </a:lnTo>
                  <a:lnTo>
                    <a:pt x="32" y="172"/>
                  </a:lnTo>
                  <a:lnTo>
                    <a:pt x="46" y="172"/>
                  </a:lnTo>
                  <a:lnTo>
                    <a:pt x="64" y="188"/>
                  </a:lnTo>
                  <a:lnTo>
                    <a:pt x="82" y="190"/>
                  </a:lnTo>
                  <a:lnTo>
                    <a:pt x="90" y="182"/>
                  </a:lnTo>
                  <a:lnTo>
                    <a:pt x="110" y="178"/>
                  </a:lnTo>
                  <a:lnTo>
                    <a:pt x="112" y="184"/>
                  </a:lnTo>
                  <a:lnTo>
                    <a:pt x="128" y="184"/>
                  </a:lnTo>
                  <a:lnTo>
                    <a:pt x="130" y="178"/>
                  </a:lnTo>
                  <a:lnTo>
                    <a:pt x="146" y="172"/>
                  </a:lnTo>
                  <a:lnTo>
                    <a:pt x="178" y="130"/>
                  </a:lnTo>
                  <a:lnTo>
                    <a:pt x="162" y="128"/>
                  </a:lnTo>
                  <a:lnTo>
                    <a:pt x="130" y="110"/>
                  </a:lnTo>
                  <a:lnTo>
                    <a:pt x="120" y="104"/>
                  </a:lnTo>
                  <a:lnTo>
                    <a:pt x="122" y="98"/>
                  </a:lnTo>
                  <a:lnTo>
                    <a:pt x="120" y="96"/>
                  </a:lnTo>
                  <a:lnTo>
                    <a:pt x="106" y="92"/>
                  </a:lnTo>
                  <a:lnTo>
                    <a:pt x="104" y="80"/>
                  </a:lnTo>
                  <a:lnTo>
                    <a:pt x="112" y="72"/>
                  </a:lnTo>
                  <a:lnTo>
                    <a:pt x="114" y="74"/>
                  </a:lnTo>
                  <a:lnTo>
                    <a:pt x="118" y="70"/>
                  </a:lnTo>
                  <a:lnTo>
                    <a:pt x="118" y="68"/>
                  </a:lnTo>
                  <a:lnTo>
                    <a:pt x="118" y="66"/>
                  </a:lnTo>
                  <a:lnTo>
                    <a:pt x="116" y="64"/>
                  </a:lnTo>
                  <a:lnTo>
                    <a:pt x="114" y="60"/>
                  </a:lnTo>
                  <a:lnTo>
                    <a:pt x="110" y="56"/>
                  </a:lnTo>
                  <a:lnTo>
                    <a:pt x="104" y="50"/>
                  </a:lnTo>
                  <a:lnTo>
                    <a:pt x="96" y="44"/>
                  </a:lnTo>
                  <a:lnTo>
                    <a:pt x="96" y="42"/>
                  </a:lnTo>
                  <a:lnTo>
                    <a:pt x="94" y="40"/>
                  </a:lnTo>
                  <a:lnTo>
                    <a:pt x="90" y="38"/>
                  </a:lnTo>
                  <a:lnTo>
                    <a:pt x="86" y="34"/>
                  </a:lnTo>
                  <a:lnTo>
                    <a:pt x="82" y="30"/>
                  </a:lnTo>
                  <a:lnTo>
                    <a:pt x="78" y="26"/>
                  </a:lnTo>
                  <a:lnTo>
                    <a:pt x="76" y="20"/>
                  </a:lnTo>
                  <a:lnTo>
                    <a:pt x="74" y="16"/>
                  </a:lnTo>
                  <a:lnTo>
                    <a:pt x="72" y="14"/>
                  </a:lnTo>
                  <a:lnTo>
                    <a:pt x="72" y="12"/>
                  </a:lnTo>
                  <a:lnTo>
                    <a:pt x="70" y="10"/>
                  </a:lnTo>
                  <a:lnTo>
                    <a:pt x="70" y="6"/>
                  </a:lnTo>
                  <a:lnTo>
                    <a:pt x="6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7" name="Freeform 296"/>
            <p:cNvSpPr>
              <a:spLocks noChangeArrowheads="1"/>
            </p:cNvSpPr>
            <p:nvPr/>
          </p:nvSpPr>
          <p:spPr bwMode="auto">
            <a:xfrm>
              <a:off x="604" y="1762"/>
              <a:ext cx="23" cy="25"/>
            </a:xfrm>
            <a:custGeom>
              <a:avLst/>
              <a:gdLst>
                <a:gd name="T0" fmla="*/ 0 w 22"/>
                <a:gd name="T1" fmla="*/ 6 h 26"/>
                <a:gd name="T2" fmla="*/ 18 w 22"/>
                <a:gd name="T3" fmla="*/ 0 h 26"/>
                <a:gd name="T4" fmla="*/ 20 w 22"/>
                <a:gd name="T5" fmla="*/ 0 h 26"/>
                <a:gd name="T6" fmla="*/ 20 w 22"/>
                <a:gd name="T7" fmla="*/ 2 h 26"/>
                <a:gd name="T8" fmla="*/ 22 w 22"/>
                <a:gd name="T9" fmla="*/ 4 h 26"/>
                <a:gd name="T10" fmla="*/ 22 w 22"/>
                <a:gd name="T11" fmla="*/ 6 h 26"/>
                <a:gd name="T12" fmla="*/ 22 w 22"/>
                <a:gd name="T13" fmla="*/ 6 h 26"/>
                <a:gd name="T14" fmla="*/ 22 w 22"/>
                <a:gd name="T15" fmla="*/ 8 h 26"/>
                <a:gd name="T16" fmla="*/ 22 w 22"/>
                <a:gd name="T17" fmla="*/ 12 h 26"/>
                <a:gd name="T18" fmla="*/ 22 w 22"/>
                <a:gd name="T19" fmla="*/ 16 h 26"/>
                <a:gd name="T20" fmla="*/ 22 w 22"/>
                <a:gd name="T21" fmla="*/ 20 h 26"/>
                <a:gd name="T22" fmla="*/ 18 w 22"/>
                <a:gd name="T23" fmla="*/ 22 h 26"/>
                <a:gd name="T24" fmla="*/ 18 w 22"/>
                <a:gd name="T25" fmla="*/ 22 h 26"/>
                <a:gd name="T26" fmla="*/ 16 w 22"/>
                <a:gd name="T27" fmla="*/ 22 h 26"/>
                <a:gd name="T28" fmla="*/ 12 w 22"/>
                <a:gd name="T29" fmla="*/ 24 h 26"/>
                <a:gd name="T30" fmla="*/ 12 w 22"/>
                <a:gd name="T31" fmla="*/ 26 h 26"/>
                <a:gd name="T32" fmla="*/ 12 w 22"/>
                <a:gd name="T33" fmla="*/ 26 h 26"/>
                <a:gd name="T34" fmla="*/ 10 w 22"/>
                <a:gd name="T35" fmla="*/ 26 h 26"/>
                <a:gd name="T36" fmla="*/ 8 w 22"/>
                <a:gd name="T37" fmla="*/ 26 h 26"/>
                <a:gd name="T38" fmla="*/ 2 w 22"/>
                <a:gd name="T39" fmla="*/ 24 h 26"/>
                <a:gd name="T40" fmla="*/ 2 w 22"/>
                <a:gd name="T41" fmla="*/ 24 h 26"/>
                <a:gd name="T42" fmla="*/ 2 w 22"/>
                <a:gd name="T43" fmla="*/ 22 h 26"/>
                <a:gd name="T44" fmla="*/ 0 w 22"/>
                <a:gd name="T45" fmla="*/ 18 h 26"/>
                <a:gd name="T46" fmla="*/ 0 w 22"/>
                <a:gd name="T47" fmla="*/ 14 h 26"/>
                <a:gd name="T48" fmla="*/ 0 w 22"/>
                <a:gd name="T49" fmla="*/ 10 h 26"/>
                <a:gd name="T50" fmla="*/ 0 w 22"/>
                <a:gd name="T51" fmla="*/ 6 h 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
                <a:gd name="T79" fmla="*/ 0 h 26"/>
                <a:gd name="T80" fmla="*/ 22 w 22"/>
                <a:gd name="T81" fmla="*/ 26 h 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 h="26">
                  <a:moveTo>
                    <a:pt x="0" y="6"/>
                  </a:moveTo>
                  <a:lnTo>
                    <a:pt x="18" y="0"/>
                  </a:lnTo>
                  <a:lnTo>
                    <a:pt x="20" y="0"/>
                  </a:lnTo>
                  <a:lnTo>
                    <a:pt x="20" y="2"/>
                  </a:lnTo>
                  <a:lnTo>
                    <a:pt x="22" y="4"/>
                  </a:lnTo>
                  <a:lnTo>
                    <a:pt x="22" y="6"/>
                  </a:lnTo>
                  <a:lnTo>
                    <a:pt x="22" y="8"/>
                  </a:lnTo>
                  <a:lnTo>
                    <a:pt x="22" y="12"/>
                  </a:lnTo>
                  <a:lnTo>
                    <a:pt x="22" y="16"/>
                  </a:lnTo>
                  <a:lnTo>
                    <a:pt x="22" y="20"/>
                  </a:lnTo>
                  <a:lnTo>
                    <a:pt x="18" y="22"/>
                  </a:lnTo>
                  <a:lnTo>
                    <a:pt x="16" y="22"/>
                  </a:lnTo>
                  <a:lnTo>
                    <a:pt x="12" y="24"/>
                  </a:lnTo>
                  <a:lnTo>
                    <a:pt x="12" y="26"/>
                  </a:lnTo>
                  <a:lnTo>
                    <a:pt x="10" y="26"/>
                  </a:lnTo>
                  <a:lnTo>
                    <a:pt x="8" y="26"/>
                  </a:lnTo>
                  <a:lnTo>
                    <a:pt x="2" y="24"/>
                  </a:lnTo>
                  <a:lnTo>
                    <a:pt x="2" y="22"/>
                  </a:lnTo>
                  <a:lnTo>
                    <a:pt x="0" y="18"/>
                  </a:lnTo>
                  <a:lnTo>
                    <a:pt x="0" y="14"/>
                  </a:lnTo>
                  <a:lnTo>
                    <a:pt x="0" y="10"/>
                  </a:lnTo>
                  <a:lnTo>
                    <a:pt x="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8" name="Freeform 297"/>
            <p:cNvSpPr>
              <a:spLocks noChangeArrowheads="1"/>
            </p:cNvSpPr>
            <p:nvPr/>
          </p:nvSpPr>
          <p:spPr bwMode="auto">
            <a:xfrm>
              <a:off x="606" y="1780"/>
              <a:ext cx="25" cy="32"/>
            </a:xfrm>
            <a:custGeom>
              <a:avLst/>
              <a:gdLst>
                <a:gd name="T0" fmla="*/ 18 w 24"/>
                <a:gd name="T1" fmla="*/ 0 h 32"/>
                <a:gd name="T2" fmla="*/ 18 w 24"/>
                <a:gd name="T3" fmla="*/ 2 h 32"/>
                <a:gd name="T4" fmla="*/ 16 w 24"/>
                <a:gd name="T5" fmla="*/ 2 h 32"/>
                <a:gd name="T6" fmla="*/ 12 w 24"/>
                <a:gd name="T7" fmla="*/ 6 h 32"/>
                <a:gd name="T8" fmla="*/ 12 w 24"/>
                <a:gd name="T9" fmla="*/ 6 h 32"/>
                <a:gd name="T10" fmla="*/ 12 w 24"/>
                <a:gd name="T11" fmla="*/ 6 h 32"/>
                <a:gd name="T12" fmla="*/ 10 w 24"/>
                <a:gd name="T13" fmla="*/ 6 h 32"/>
                <a:gd name="T14" fmla="*/ 10 w 24"/>
                <a:gd name="T15" fmla="*/ 8 h 32"/>
                <a:gd name="T16" fmla="*/ 8 w 24"/>
                <a:gd name="T17" fmla="*/ 8 h 32"/>
                <a:gd name="T18" fmla="*/ 6 w 24"/>
                <a:gd name="T19" fmla="*/ 8 h 32"/>
                <a:gd name="T20" fmla="*/ 2 w 24"/>
                <a:gd name="T21" fmla="*/ 6 h 32"/>
                <a:gd name="T22" fmla="*/ 0 w 24"/>
                <a:gd name="T23" fmla="*/ 6 h 32"/>
                <a:gd name="T24" fmla="*/ 8 w 24"/>
                <a:gd name="T25" fmla="*/ 32 h 32"/>
                <a:gd name="T26" fmla="*/ 8 w 24"/>
                <a:gd name="T27" fmla="*/ 32 h 32"/>
                <a:gd name="T28" fmla="*/ 10 w 24"/>
                <a:gd name="T29" fmla="*/ 30 h 32"/>
                <a:gd name="T30" fmla="*/ 14 w 24"/>
                <a:gd name="T31" fmla="*/ 28 h 32"/>
                <a:gd name="T32" fmla="*/ 16 w 24"/>
                <a:gd name="T33" fmla="*/ 24 h 32"/>
                <a:gd name="T34" fmla="*/ 20 w 24"/>
                <a:gd name="T35" fmla="*/ 20 h 32"/>
                <a:gd name="T36" fmla="*/ 22 w 24"/>
                <a:gd name="T37" fmla="*/ 16 h 32"/>
                <a:gd name="T38" fmla="*/ 24 w 24"/>
                <a:gd name="T39" fmla="*/ 12 h 32"/>
                <a:gd name="T40" fmla="*/ 24 w 24"/>
                <a:gd name="T41" fmla="*/ 10 h 32"/>
                <a:gd name="T42" fmla="*/ 22 w 24"/>
                <a:gd name="T43" fmla="*/ 8 h 32"/>
                <a:gd name="T44" fmla="*/ 20 w 24"/>
                <a:gd name="T45" fmla="*/ 6 h 32"/>
                <a:gd name="T46" fmla="*/ 20 w 24"/>
                <a:gd name="T47" fmla="*/ 4 h 32"/>
                <a:gd name="T48" fmla="*/ 18 w 24"/>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2"/>
                <a:gd name="T77" fmla="*/ 24 w 24"/>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2">
                  <a:moveTo>
                    <a:pt x="18" y="0"/>
                  </a:moveTo>
                  <a:lnTo>
                    <a:pt x="18" y="2"/>
                  </a:lnTo>
                  <a:lnTo>
                    <a:pt x="16" y="2"/>
                  </a:lnTo>
                  <a:lnTo>
                    <a:pt x="12" y="6"/>
                  </a:lnTo>
                  <a:lnTo>
                    <a:pt x="10" y="6"/>
                  </a:lnTo>
                  <a:lnTo>
                    <a:pt x="10" y="8"/>
                  </a:lnTo>
                  <a:lnTo>
                    <a:pt x="8" y="8"/>
                  </a:lnTo>
                  <a:lnTo>
                    <a:pt x="6" y="8"/>
                  </a:lnTo>
                  <a:lnTo>
                    <a:pt x="2" y="6"/>
                  </a:lnTo>
                  <a:lnTo>
                    <a:pt x="0" y="6"/>
                  </a:lnTo>
                  <a:lnTo>
                    <a:pt x="8" y="32"/>
                  </a:lnTo>
                  <a:lnTo>
                    <a:pt x="10" y="30"/>
                  </a:lnTo>
                  <a:lnTo>
                    <a:pt x="14" y="28"/>
                  </a:lnTo>
                  <a:lnTo>
                    <a:pt x="16" y="24"/>
                  </a:lnTo>
                  <a:lnTo>
                    <a:pt x="20" y="20"/>
                  </a:lnTo>
                  <a:lnTo>
                    <a:pt x="22" y="16"/>
                  </a:lnTo>
                  <a:lnTo>
                    <a:pt x="24" y="12"/>
                  </a:lnTo>
                  <a:lnTo>
                    <a:pt x="24" y="10"/>
                  </a:lnTo>
                  <a:lnTo>
                    <a:pt x="22" y="8"/>
                  </a:lnTo>
                  <a:lnTo>
                    <a:pt x="20" y="6"/>
                  </a:lnTo>
                  <a:lnTo>
                    <a:pt x="20" y="4"/>
                  </a:lnTo>
                  <a:lnTo>
                    <a:pt x="1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9" name="Freeform 298"/>
            <p:cNvSpPr>
              <a:spLocks noChangeArrowheads="1"/>
            </p:cNvSpPr>
            <p:nvPr/>
          </p:nvSpPr>
          <p:spPr bwMode="auto">
            <a:xfrm>
              <a:off x="614" y="1760"/>
              <a:ext cx="125" cy="142"/>
            </a:xfrm>
            <a:custGeom>
              <a:avLst/>
              <a:gdLst>
                <a:gd name="T0" fmla="*/ 40 w 126"/>
                <a:gd name="T1" fmla="*/ 4 h 142"/>
                <a:gd name="T2" fmla="*/ 40 w 126"/>
                <a:gd name="T3" fmla="*/ 6 h 142"/>
                <a:gd name="T4" fmla="*/ 38 w 126"/>
                <a:gd name="T5" fmla="*/ 12 h 142"/>
                <a:gd name="T6" fmla="*/ 32 w 126"/>
                <a:gd name="T7" fmla="*/ 18 h 142"/>
                <a:gd name="T8" fmla="*/ 28 w 126"/>
                <a:gd name="T9" fmla="*/ 18 h 142"/>
                <a:gd name="T10" fmla="*/ 22 w 126"/>
                <a:gd name="T11" fmla="*/ 12 h 142"/>
                <a:gd name="T12" fmla="*/ 18 w 126"/>
                <a:gd name="T13" fmla="*/ 6 h 142"/>
                <a:gd name="T14" fmla="*/ 10 w 126"/>
                <a:gd name="T15" fmla="*/ 2 h 142"/>
                <a:gd name="T16" fmla="*/ 10 w 126"/>
                <a:gd name="T17" fmla="*/ 6 h 142"/>
                <a:gd name="T18" fmla="*/ 12 w 126"/>
                <a:gd name="T19" fmla="*/ 14 h 142"/>
                <a:gd name="T20" fmla="*/ 14 w 126"/>
                <a:gd name="T21" fmla="*/ 16 h 142"/>
                <a:gd name="T22" fmla="*/ 12 w 126"/>
                <a:gd name="T23" fmla="*/ 22 h 142"/>
                <a:gd name="T24" fmla="*/ 12 w 126"/>
                <a:gd name="T25" fmla="*/ 26 h 142"/>
                <a:gd name="T26" fmla="*/ 16 w 126"/>
                <a:gd name="T27" fmla="*/ 32 h 142"/>
                <a:gd name="T28" fmla="*/ 16 w 126"/>
                <a:gd name="T29" fmla="*/ 34 h 142"/>
                <a:gd name="T30" fmla="*/ 14 w 126"/>
                <a:gd name="T31" fmla="*/ 38 h 142"/>
                <a:gd name="T32" fmla="*/ 6 w 126"/>
                <a:gd name="T33" fmla="*/ 48 h 142"/>
                <a:gd name="T34" fmla="*/ 10 w 126"/>
                <a:gd name="T35" fmla="*/ 104 h 142"/>
                <a:gd name="T36" fmla="*/ 14 w 126"/>
                <a:gd name="T37" fmla="*/ 104 h 142"/>
                <a:gd name="T38" fmla="*/ 22 w 126"/>
                <a:gd name="T39" fmla="*/ 106 h 142"/>
                <a:gd name="T40" fmla="*/ 30 w 126"/>
                <a:gd name="T41" fmla="*/ 108 h 142"/>
                <a:gd name="T42" fmla="*/ 34 w 126"/>
                <a:gd name="T43" fmla="*/ 108 h 142"/>
                <a:gd name="T44" fmla="*/ 40 w 126"/>
                <a:gd name="T45" fmla="*/ 108 h 142"/>
                <a:gd name="T46" fmla="*/ 48 w 126"/>
                <a:gd name="T47" fmla="*/ 108 h 142"/>
                <a:gd name="T48" fmla="*/ 56 w 126"/>
                <a:gd name="T49" fmla="*/ 116 h 142"/>
                <a:gd name="T50" fmla="*/ 60 w 126"/>
                <a:gd name="T51" fmla="*/ 126 h 142"/>
                <a:gd name="T52" fmla="*/ 62 w 126"/>
                <a:gd name="T53" fmla="*/ 132 h 142"/>
                <a:gd name="T54" fmla="*/ 68 w 126"/>
                <a:gd name="T55" fmla="*/ 142 h 142"/>
                <a:gd name="T56" fmla="*/ 84 w 126"/>
                <a:gd name="T57" fmla="*/ 140 h 142"/>
                <a:gd name="T58" fmla="*/ 106 w 126"/>
                <a:gd name="T59" fmla="*/ 142 h 142"/>
                <a:gd name="T60" fmla="*/ 110 w 126"/>
                <a:gd name="T61" fmla="*/ 108 h 142"/>
                <a:gd name="T62" fmla="*/ 106 w 126"/>
                <a:gd name="T63" fmla="*/ 90 h 142"/>
                <a:gd name="T64" fmla="*/ 102 w 126"/>
                <a:gd name="T65" fmla="*/ 84 h 142"/>
                <a:gd name="T66" fmla="*/ 100 w 126"/>
                <a:gd name="T67" fmla="*/ 76 h 142"/>
                <a:gd name="T68" fmla="*/ 110 w 126"/>
                <a:gd name="T69" fmla="*/ 50 h 142"/>
                <a:gd name="T70" fmla="*/ 96 w 126"/>
                <a:gd name="T71" fmla="*/ 42 h 142"/>
                <a:gd name="T72" fmla="*/ 94 w 126"/>
                <a:gd name="T73" fmla="*/ 38 h 142"/>
                <a:gd name="T74" fmla="*/ 48 w 126"/>
                <a:gd name="T75" fmla="*/ 4 h 1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6"/>
                <a:gd name="T115" fmla="*/ 0 h 142"/>
                <a:gd name="T116" fmla="*/ 126 w 126"/>
                <a:gd name="T117" fmla="*/ 142 h 14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6" h="142">
                  <a:moveTo>
                    <a:pt x="48" y="4"/>
                  </a:moveTo>
                  <a:lnTo>
                    <a:pt x="40" y="4"/>
                  </a:lnTo>
                  <a:lnTo>
                    <a:pt x="40" y="6"/>
                  </a:lnTo>
                  <a:lnTo>
                    <a:pt x="38" y="10"/>
                  </a:lnTo>
                  <a:lnTo>
                    <a:pt x="38" y="12"/>
                  </a:lnTo>
                  <a:lnTo>
                    <a:pt x="36" y="16"/>
                  </a:lnTo>
                  <a:lnTo>
                    <a:pt x="32" y="18"/>
                  </a:lnTo>
                  <a:lnTo>
                    <a:pt x="28" y="18"/>
                  </a:lnTo>
                  <a:lnTo>
                    <a:pt x="24" y="16"/>
                  </a:lnTo>
                  <a:lnTo>
                    <a:pt x="22" y="12"/>
                  </a:lnTo>
                  <a:lnTo>
                    <a:pt x="20" y="10"/>
                  </a:lnTo>
                  <a:lnTo>
                    <a:pt x="18" y="6"/>
                  </a:lnTo>
                  <a:lnTo>
                    <a:pt x="18" y="0"/>
                  </a:lnTo>
                  <a:lnTo>
                    <a:pt x="10" y="2"/>
                  </a:lnTo>
                  <a:lnTo>
                    <a:pt x="10" y="4"/>
                  </a:lnTo>
                  <a:lnTo>
                    <a:pt x="10" y="6"/>
                  </a:lnTo>
                  <a:lnTo>
                    <a:pt x="12" y="10"/>
                  </a:lnTo>
                  <a:lnTo>
                    <a:pt x="12" y="14"/>
                  </a:lnTo>
                  <a:lnTo>
                    <a:pt x="14" y="16"/>
                  </a:lnTo>
                  <a:lnTo>
                    <a:pt x="12" y="18"/>
                  </a:lnTo>
                  <a:lnTo>
                    <a:pt x="12" y="22"/>
                  </a:lnTo>
                  <a:lnTo>
                    <a:pt x="12" y="26"/>
                  </a:lnTo>
                  <a:lnTo>
                    <a:pt x="14" y="28"/>
                  </a:lnTo>
                  <a:lnTo>
                    <a:pt x="16" y="32"/>
                  </a:lnTo>
                  <a:lnTo>
                    <a:pt x="16" y="34"/>
                  </a:lnTo>
                  <a:lnTo>
                    <a:pt x="16" y="36"/>
                  </a:lnTo>
                  <a:lnTo>
                    <a:pt x="14" y="38"/>
                  </a:lnTo>
                  <a:lnTo>
                    <a:pt x="10" y="42"/>
                  </a:lnTo>
                  <a:lnTo>
                    <a:pt x="6" y="48"/>
                  </a:lnTo>
                  <a:lnTo>
                    <a:pt x="0" y="54"/>
                  </a:lnTo>
                  <a:lnTo>
                    <a:pt x="10" y="104"/>
                  </a:lnTo>
                  <a:lnTo>
                    <a:pt x="14" y="104"/>
                  </a:lnTo>
                  <a:lnTo>
                    <a:pt x="16" y="106"/>
                  </a:lnTo>
                  <a:lnTo>
                    <a:pt x="22" y="106"/>
                  </a:lnTo>
                  <a:lnTo>
                    <a:pt x="26" y="108"/>
                  </a:lnTo>
                  <a:lnTo>
                    <a:pt x="30" y="108"/>
                  </a:lnTo>
                  <a:lnTo>
                    <a:pt x="34" y="108"/>
                  </a:lnTo>
                  <a:lnTo>
                    <a:pt x="36" y="108"/>
                  </a:lnTo>
                  <a:lnTo>
                    <a:pt x="40" y="108"/>
                  </a:lnTo>
                  <a:lnTo>
                    <a:pt x="42" y="108"/>
                  </a:lnTo>
                  <a:lnTo>
                    <a:pt x="48" y="108"/>
                  </a:lnTo>
                  <a:lnTo>
                    <a:pt x="52" y="112"/>
                  </a:lnTo>
                  <a:lnTo>
                    <a:pt x="56" y="116"/>
                  </a:lnTo>
                  <a:lnTo>
                    <a:pt x="60" y="124"/>
                  </a:lnTo>
                  <a:lnTo>
                    <a:pt x="60" y="126"/>
                  </a:lnTo>
                  <a:lnTo>
                    <a:pt x="62" y="128"/>
                  </a:lnTo>
                  <a:lnTo>
                    <a:pt x="62" y="132"/>
                  </a:lnTo>
                  <a:lnTo>
                    <a:pt x="64" y="138"/>
                  </a:lnTo>
                  <a:lnTo>
                    <a:pt x="68" y="142"/>
                  </a:lnTo>
                  <a:lnTo>
                    <a:pt x="80" y="142"/>
                  </a:lnTo>
                  <a:lnTo>
                    <a:pt x="84" y="140"/>
                  </a:lnTo>
                  <a:lnTo>
                    <a:pt x="86" y="142"/>
                  </a:lnTo>
                  <a:lnTo>
                    <a:pt x="106" y="142"/>
                  </a:lnTo>
                  <a:lnTo>
                    <a:pt x="126" y="134"/>
                  </a:lnTo>
                  <a:lnTo>
                    <a:pt x="110" y="108"/>
                  </a:lnTo>
                  <a:lnTo>
                    <a:pt x="108" y="90"/>
                  </a:lnTo>
                  <a:lnTo>
                    <a:pt x="106" y="90"/>
                  </a:lnTo>
                  <a:lnTo>
                    <a:pt x="104" y="88"/>
                  </a:lnTo>
                  <a:lnTo>
                    <a:pt x="102" y="84"/>
                  </a:lnTo>
                  <a:lnTo>
                    <a:pt x="102" y="80"/>
                  </a:lnTo>
                  <a:lnTo>
                    <a:pt x="100" y="76"/>
                  </a:lnTo>
                  <a:lnTo>
                    <a:pt x="102" y="70"/>
                  </a:lnTo>
                  <a:lnTo>
                    <a:pt x="110" y="50"/>
                  </a:lnTo>
                  <a:lnTo>
                    <a:pt x="98" y="44"/>
                  </a:lnTo>
                  <a:lnTo>
                    <a:pt x="96" y="42"/>
                  </a:lnTo>
                  <a:lnTo>
                    <a:pt x="94" y="40"/>
                  </a:lnTo>
                  <a:lnTo>
                    <a:pt x="94" y="38"/>
                  </a:lnTo>
                  <a:lnTo>
                    <a:pt x="94" y="36"/>
                  </a:lnTo>
                  <a:lnTo>
                    <a:pt x="48"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0" name="Freeform 299"/>
            <p:cNvSpPr>
              <a:spLocks noChangeArrowheads="1"/>
            </p:cNvSpPr>
            <p:nvPr/>
          </p:nvSpPr>
          <p:spPr bwMode="auto">
            <a:xfrm>
              <a:off x="630" y="1894"/>
              <a:ext cx="112" cy="211"/>
            </a:xfrm>
            <a:custGeom>
              <a:avLst/>
              <a:gdLst>
                <a:gd name="T0" fmla="*/ 8 w 112"/>
                <a:gd name="T1" fmla="*/ 148 h 212"/>
                <a:gd name="T2" fmla="*/ 28 w 112"/>
                <a:gd name="T3" fmla="*/ 128 h 212"/>
                <a:gd name="T4" fmla="*/ 28 w 112"/>
                <a:gd name="T5" fmla="*/ 96 h 212"/>
                <a:gd name="T6" fmla="*/ 18 w 112"/>
                <a:gd name="T7" fmla="*/ 76 h 212"/>
                <a:gd name="T8" fmla="*/ 8 w 112"/>
                <a:gd name="T9" fmla="*/ 66 h 212"/>
                <a:gd name="T10" fmla="*/ 44 w 112"/>
                <a:gd name="T11" fmla="*/ 34 h 212"/>
                <a:gd name="T12" fmla="*/ 46 w 112"/>
                <a:gd name="T13" fmla="*/ 20 h 212"/>
                <a:gd name="T14" fmla="*/ 54 w 112"/>
                <a:gd name="T15" fmla="*/ 28 h 212"/>
                <a:gd name="T16" fmla="*/ 58 w 112"/>
                <a:gd name="T17" fmla="*/ 36 h 212"/>
                <a:gd name="T18" fmla="*/ 62 w 112"/>
                <a:gd name="T19" fmla="*/ 40 h 212"/>
                <a:gd name="T20" fmla="*/ 64 w 112"/>
                <a:gd name="T21" fmla="*/ 40 h 212"/>
                <a:gd name="T22" fmla="*/ 62 w 112"/>
                <a:gd name="T23" fmla="*/ 26 h 212"/>
                <a:gd name="T24" fmla="*/ 58 w 112"/>
                <a:gd name="T25" fmla="*/ 24 h 212"/>
                <a:gd name="T26" fmla="*/ 56 w 112"/>
                <a:gd name="T27" fmla="*/ 20 h 212"/>
                <a:gd name="T28" fmla="*/ 64 w 112"/>
                <a:gd name="T29" fmla="*/ 8 h 212"/>
                <a:gd name="T30" fmla="*/ 70 w 112"/>
                <a:gd name="T31" fmla="*/ 8 h 212"/>
                <a:gd name="T32" fmla="*/ 110 w 112"/>
                <a:gd name="T33" fmla="*/ 0 h 212"/>
                <a:gd name="T34" fmla="*/ 110 w 112"/>
                <a:gd name="T35" fmla="*/ 10 h 212"/>
                <a:gd name="T36" fmla="*/ 110 w 112"/>
                <a:gd name="T37" fmla="*/ 24 h 212"/>
                <a:gd name="T38" fmla="*/ 110 w 112"/>
                <a:gd name="T39" fmla="*/ 36 h 212"/>
                <a:gd name="T40" fmla="*/ 112 w 112"/>
                <a:gd name="T41" fmla="*/ 42 h 212"/>
                <a:gd name="T42" fmla="*/ 108 w 112"/>
                <a:gd name="T43" fmla="*/ 70 h 212"/>
                <a:gd name="T44" fmla="*/ 96 w 112"/>
                <a:gd name="T45" fmla="*/ 80 h 212"/>
                <a:gd name="T46" fmla="*/ 88 w 112"/>
                <a:gd name="T47" fmla="*/ 82 h 212"/>
                <a:gd name="T48" fmla="*/ 78 w 112"/>
                <a:gd name="T49" fmla="*/ 88 h 212"/>
                <a:gd name="T50" fmla="*/ 72 w 112"/>
                <a:gd name="T51" fmla="*/ 94 h 212"/>
                <a:gd name="T52" fmla="*/ 68 w 112"/>
                <a:gd name="T53" fmla="*/ 100 h 212"/>
                <a:gd name="T54" fmla="*/ 60 w 112"/>
                <a:gd name="T55" fmla="*/ 108 h 212"/>
                <a:gd name="T56" fmla="*/ 56 w 112"/>
                <a:gd name="T57" fmla="*/ 110 h 212"/>
                <a:gd name="T58" fmla="*/ 48 w 112"/>
                <a:gd name="T59" fmla="*/ 118 h 212"/>
                <a:gd name="T60" fmla="*/ 44 w 112"/>
                <a:gd name="T61" fmla="*/ 126 h 212"/>
                <a:gd name="T62" fmla="*/ 44 w 112"/>
                <a:gd name="T63" fmla="*/ 142 h 212"/>
                <a:gd name="T64" fmla="*/ 46 w 112"/>
                <a:gd name="T65" fmla="*/ 168 h 212"/>
                <a:gd name="T66" fmla="*/ 46 w 112"/>
                <a:gd name="T67" fmla="*/ 176 h 212"/>
                <a:gd name="T68" fmla="*/ 46 w 112"/>
                <a:gd name="T69" fmla="*/ 184 h 212"/>
                <a:gd name="T70" fmla="*/ 42 w 112"/>
                <a:gd name="T71" fmla="*/ 188 h 212"/>
                <a:gd name="T72" fmla="*/ 34 w 112"/>
                <a:gd name="T73" fmla="*/ 192 h 212"/>
                <a:gd name="T74" fmla="*/ 30 w 112"/>
                <a:gd name="T75" fmla="*/ 194 h 212"/>
                <a:gd name="T76" fmla="*/ 22 w 112"/>
                <a:gd name="T77" fmla="*/ 198 h 212"/>
                <a:gd name="T78" fmla="*/ 20 w 112"/>
                <a:gd name="T79" fmla="*/ 202 h 212"/>
                <a:gd name="T80" fmla="*/ 20 w 112"/>
                <a:gd name="T81" fmla="*/ 206 h 212"/>
                <a:gd name="T82" fmla="*/ 22 w 112"/>
                <a:gd name="T83" fmla="*/ 208 h 212"/>
                <a:gd name="T84" fmla="*/ 20 w 112"/>
                <a:gd name="T85" fmla="*/ 212 h 212"/>
                <a:gd name="T86" fmla="*/ 18 w 112"/>
                <a:gd name="T87" fmla="*/ 212 h 212"/>
                <a:gd name="T88" fmla="*/ 12 w 112"/>
                <a:gd name="T89" fmla="*/ 204 h 212"/>
                <a:gd name="T90" fmla="*/ 10 w 112"/>
                <a:gd name="T91" fmla="*/ 194 h 212"/>
                <a:gd name="T92" fmla="*/ 8 w 112"/>
                <a:gd name="T93" fmla="*/ 192 h 212"/>
                <a:gd name="T94" fmla="*/ 6 w 112"/>
                <a:gd name="T95" fmla="*/ 192 h 212"/>
                <a:gd name="T96" fmla="*/ 6 w 112"/>
                <a:gd name="T97" fmla="*/ 174 h 212"/>
                <a:gd name="T98" fmla="*/ 2 w 112"/>
                <a:gd name="T99" fmla="*/ 164 h 212"/>
                <a:gd name="T100" fmla="*/ 0 w 112"/>
                <a:gd name="T101" fmla="*/ 160 h 2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212"/>
                <a:gd name="T155" fmla="*/ 112 w 112"/>
                <a:gd name="T156" fmla="*/ 212 h 2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212">
                  <a:moveTo>
                    <a:pt x="2" y="156"/>
                  </a:moveTo>
                  <a:lnTo>
                    <a:pt x="8" y="148"/>
                  </a:lnTo>
                  <a:lnTo>
                    <a:pt x="20" y="140"/>
                  </a:lnTo>
                  <a:lnTo>
                    <a:pt x="28" y="128"/>
                  </a:lnTo>
                  <a:lnTo>
                    <a:pt x="30" y="112"/>
                  </a:lnTo>
                  <a:lnTo>
                    <a:pt x="28" y="96"/>
                  </a:lnTo>
                  <a:lnTo>
                    <a:pt x="30" y="82"/>
                  </a:lnTo>
                  <a:lnTo>
                    <a:pt x="18" y="76"/>
                  </a:lnTo>
                  <a:lnTo>
                    <a:pt x="8" y="72"/>
                  </a:lnTo>
                  <a:lnTo>
                    <a:pt x="8" y="66"/>
                  </a:lnTo>
                  <a:lnTo>
                    <a:pt x="44" y="58"/>
                  </a:lnTo>
                  <a:lnTo>
                    <a:pt x="44" y="34"/>
                  </a:lnTo>
                  <a:lnTo>
                    <a:pt x="42" y="26"/>
                  </a:lnTo>
                  <a:lnTo>
                    <a:pt x="46" y="20"/>
                  </a:lnTo>
                  <a:lnTo>
                    <a:pt x="50" y="28"/>
                  </a:lnTo>
                  <a:lnTo>
                    <a:pt x="54" y="28"/>
                  </a:lnTo>
                  <a:lnTo>
                    <a:pt x="56" y="34"/>
                  </a:lnTo>
                  <a:lnTo>
                    <a:pt x="58" y="36"/>
                  </a:lnTo>
                  <a:lnTo>
                    <a:pt x="60" y="38"/>
                  </a:lnTo>
                  <a:lnTo>
                    <a:pt x="62" y="40"/>
                  </a:lnTo>
                  <a:lnTo>
                    <a:pt x="64" y="40"/>
                  </a:lnTo>
                  <a:lnTo>
                    <a:pt x="64" y="32"/>
                  </a:lnTo>
                  <a:lnTo>
                    <a:pt x="62" y="26"/>
                  </a:lnTo>
                  <a:lnTo>
                    <a:pt x="60" y="26"/>
                  </a:lnTo>
                  <a:lnTo>
                    <a:pt x="58" y="24"/>
                  </a:lnTo>
                  <a:lnTo>
                    <a:pt x="56" y="22"/>
                  </a:lnTo>
                  <a:lnTo>
                    <a:pt x="56" y="20"/>
                  </a:lnTo>
                  <a:lnTo>
                    <a:pt x="52" y="8"/>
                  </a:lnTo>
                  <a:lnTo>
                    <a:pt x="64" y="8"/>
                  </a:lnTo>
                  <a:lnTo>
                    <a:pt x="68" y="6"/>
                  </a:lnTo>
                  <a:lnTo>
                    <a:pt x="70" y="8"/>
                  </a:lnTo>
                  <a:lnTo>
                    <a:pt x="92" y="8"/>
                  </a:lnTo>
                  <a:lnTo>
                    <a:pt x="110" y="0"/>
                  </a:lnTo>
                  <a:lnTo>
                    <a:pt x="110" y="4"/>
                  </a:lnTo>
                  <a:lnTo>
                    <a:pt x="110" y="10"/>
                  </a:lnTo>
                  <a:lnTo>
                    <a:pt x="110" y="18"/>
                  </a:lnTo>
                  <a:lnTo>
                    <a:pt x="110" y="24"/>
                  </a:lnTo>
                  <a:lnTo>
                    <a:pt x="110" y="32"/>
                  </a:lnTo>
                  <a:lnTo>
                    <a:pt x="110" y="36"/>
                  </a:lnTo>
                  <a:lnTo>
                    <a:pt x="112" y="40"/>
                  </a:lnTo>
                  <a:lnTo>
                    <a:pt x="112" y="42"/>
                  </a:lnTo>
                  <a:lnTo>
                    <a:pt x="112" y="58"/>
                  </a:lnTo>
                  <a:lnTo>
                    <a:pt x="108" y="70"/>
                  </a:lnTo>
                  <a:lnTo>
                    <a:pt x="102" y="76"/>
                  </a:lnTo>
                  <a:lnTo>
                    <a:pt x="96" y="80"/>
                  </a:lnTo>
                  <a:lnTo>
                    <a:pt x="90" y="82"/>
                  </a:lnTo>
                  <a:lnTo>
                    <a:pt x="88" y="82"/>
                  </a:lnTo>
                  <a:lnTo>
                    <a:pt x="82" y="86"/>
                  </a:lnTo>
                  <a:lnTo>
                    <a:pt x="78" y="88"/>
                  </a:lnTo>
                  <a:lnTo>
                    <a:pt x="74" y="92"/>
                  </a:lnTo>
                  <a:lnTo>
                    <a:pt x="72" y="94"/>
                  </a:lnTo>
                  <a:lnTo>
                    <a:pt x="68" y="100"/>
                  </a:lnTo>
                  <a:lnTo>
                    <a:pt x="62" y="106"/>
                  </a:lnTo>
                  <a:lnTo>
                    <a:pt x="60" y="108"/>
                  </a:lnTo>
                  <a:lnTo>
                    <a:pt x="56" y="110"/>
                  </a:lnTo>
                  <a:lnTo>
                    <a:pt x="50" y="114"/>
                  </a:lnTo>
                  <a:lnTo>
                    <a:pt x="48" y="118"/>
                  </a:lnTo>
                  <a:lnTo>
                    <a:pt x="46" y="122"/>
                  </a:lnTo>
                  <a:lnTo>
                    <a:pt x="44" y="126"/>
                  </a:lnTo>
                  <a:lnTo>
                    <a:pt x="44" y="142"/>
                  </a:lnTo>
                  <a:lnTo>
                    <a:pt x="44" y="158"/>
                  </a:lnTo>
                  <a:lnTo>
                    <a:pt x="46" y="168"/>
                  </a:lnTo>
                  <a:lnTo>
                    <a:pt x="46" y="172"/>
                  </a:lnTo>
                  <a:lnTo>
                    <a:pt x="46" y="176"/>
                  </a:lnTo>
                  <a:lnTo>
                    <a:pt x="46" y="180"/>
                  </a:lnTo>
                  <a:lnTo>
                    <a:pt x="46" y="184"/>
                  </a:lnTo>
                  <a:lnTo>
                    <a:pt x="42" y="188"/>
                  </a:lnTo>
                  <a:lnTo>
                    <a:pt x="38" y="190"/>
                  </a:lnTo>
                  <a:lnTo>
                    <a:pt x="34" y="192"/>
                  </a:lnTo>
                  <a:lnTo>
                    <a:pt x="30" y="194"/>
                  </a:lnTo>
                  <a:lnTo>
                    <a:pt x="24" y="196"/>
                  </a:lnTo>
                  <a:lnTo>
                    <a:pt x="22" y="198"/>
                  </a:lnTo>
                  <a:lnTo>
                    <a:pt x="20" y="200"/>
                  </a:lnTo>
                  <a:lnTo>
                    <a:pt x="20" y="202"/>
                  </a:lnTo>
                  <a:lnTo>
                    <a:pt x="20" y="206"/>
                  </a:lnTo>
                  <a:lnTo>
                    <a:pt x="22" y="208"/>
                  </a:lnTo>
                  <a:lnTo>
                    <a:pt x="22" y="210"/>
                  </a:lnTo>
                  <a:lnTo>
                    <a:pt x="20" y="212"/>
                  </a:lnTo>
                  <a:lnTo>
                    <a:pt x="18" y="212"/>
                  </a:lnTo>
                  <a:lnTo>
                    <a:pt x="14" y="212"/>
                  </a:lnTo>
                  <a:lnTo>
                    <a:pt x="12" y="204"/>
                  </a:lnTo>
                  <a:lnTo>
                    <a:pt x="10" y="198"/>
                  </a:lnTo>
                  <a:lnTo>
                    <a:pt x="10" y="194"/>
                  </a:lnTo>
                  <a:lnTo>
                    <a:pt x="8" y="192"/>
                  </a:lnTo>
                  <a:lnTo>
                    <a:pt x="6" y="192"/>
                  </a:lnTo>
                  <a:lnTo>
                    <a:pt x="8" y="182"/>
                  </a:lnTo>
                  <a:lnTo>
                    <a:pt x="6" y="174"/>
                  </a:lnTo>
                  <a:lnTo>
                    <a:pt x="4" y="168"/>
                  </a:lnTo>
                  <a:lnTo>
                    <a:pt x="2" y="164"/>
                  </a:lnTo>
                  <a:lnTo>
                    <a:pt x="0" y="162"/>
                  </a:lnTo>
                  <a:lnTo>
                    <a:pt x="0" y="160"/>
                  </a:lnTo>
                  <a:lnTo>
                    <a:pt x="2" y="1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1" name="Freeform 300"/>
            <p:cNvSpPr>
              <a:spLocks noChangeArrowheads="1"/>
            </p:cNvSpPr>
            <p:nvPr/>
          </p:nvSpPr>
          <p:spPr bwMode="auto">
            <a:xfrm>
              <a:off x="428" y="2054"/>
              <a:ext cx="224" cy="177"/>
            </a:xfrm>
            <a:custGeom>
              <a:avLst/>
              <a:gdLst>
                <a:gd name="T0" fmla="*/ 170 w 224"/>
                <a:gd name="T1" fmla="*/ 6 h 176"/>
                <a:gd name="T2" fmla="*/ 162 w 224"/>
                <a:gd name="T3" fmla="*/ 10 h 176"/>
                <a:gd name="T4" fmla="*/ 152 w 224"/>
                <a:gd name="T5" fmla="*/ 18 h 176"/>
                <a:gd name="T6" fmla="*/ 144 w 224"/>
                <a:gd name="T7" fmla="*/ 22 h 176"/>
                <a:gd name="T8" fmla="*/ 134 w 224"/>
                <a:gd name="T9" fmla="*/ 34 h 176"/>
                <a:gd name="T10" fmla="*/ 128 w 224"/>
                <a:gd name="T11" fmla="*/ 46 h 176"/>
                <a:gd name="T12" fmla="*/ 122 w 224"/>
                <a:gd name="T13" fmla="*/ 46 h 176"/>
                <a:gd name="T14" fmla="*/ 114 w 224"/>
                <a:gd name="T15" fmla="*/ 40 h 176"/>
                <a:gd name="T16" fmla="*/ 102 w 224"/>
                <a:gd name="T17" fmla="*/ 42 h 176"/>
                <a:gd name="T18" fmla="*/ 98 w 224"/>
                <a:gd name="T19" fmla="*/ 46 h 176"/>
                <a:gd name="T20" fmla="*/ 94 w 224"/>
                <a:gd name="T21" fmla="*/ 54 h 176"/>
                <a:gd name="T22" fmla="*/ 80 w 224"/>
                <a:gd name="T23" fmla="*/ 66 h 176"/>
                <a:gd name="T24" fmla="*/ 66 w 224"/>
                <a:gd name="T25" fmla="*/ 68 h 176"/>
                <a:gd name="T26" fmla="*/ 64 w 224"/>
                <a:gd name="T27" fmla="*/ 62 h 176"/>
                <a:gd name="T28" fmla="*/ 68 w 224"/>
                <a:gd name="T29" fmla="*/ 56 h 176"/>
                <a:gd name="T30" fmla="*/ 64 w 224"/>
                <a:gd name="T31" fmla="*/ 38 h 176"/>
                <a:gd name="T32" fmla="*/ 56 w 224"/>
                <a:gd name="T33" fmla="*/ 32 h 176"/>
                <a:gd name="T34" fmla="*/ 54 w 224"/>
                <a:gd name="T35" fmla="*/ 78 h 176"/>
                <a:gd name="T36" fmla="*/ 50 w 224"/>
                <a:gd name="T37" fmla="*/ 82 h 176"/>
                <a:gd name="T38" fmla="*/ 28 w 224"/>
                <a:gd name="T39" fmla="*/ 82 h 176"/>
                <a:gd name="T40" fmla="*/ 24 w 224"/>
                <a:gd name="T41" fmla="*/ 80 h 176"/>
                <a:gd name="T42" fmla="*/ 22 w 224"/>
                <a:gd name="T43" fmla="*/ 70 h 176"/>
                <a:gd name="T44" fmla="*/ 18 w 224"/>
                <a:gd name="T45" fmla="*/ 68 h 176"/>
                <a:gd name="T46" fmla="*/ 0 w 224"/>
                <a:gd name="T47" fmla="*/ 82 h 176"/>
                <a:gd name="T48" fmla="*/ 20 w 224"/>
                <a:gd name="T49" fmla="*/ 160 h 176"/>
                <a:gd name="T50" fmla="*/ 38 w 224"/>
                <a:gd name="T51" fmla="*/ 172 h 176"/>
                <a:gd name="T52" fmla="*/ 70 w 224"/>
                <a:gd name="T53" fmla="*/ 172 h 176"/>
                <a:gd name="T54" fmla="*/ 100 w 224"/>
                <a:gd name="T55" fmla="*/ 164 h 176"/>
                <a:gd name="T56" fmla="*/ 128 w 224"/>
                <a:gd name="T57" fmla="*/ 160 h 176"/>
                <a:gd name="T58" fmla="*/ 146 w 224"/>
                <a:gd name="T59" fmla="*/ 150 h 176"/>
                <a:gd name="T60" fmla="*/ 154 w 224"/>
                <a:gd name="T61" fmla="*/ 142 h 176"/>
                <a:gd name="T62" fmla="*/ 166 w 224"/>
                <a:gd name="T63" fmla="*/ 126 h 176"/>
                <a:gd name="T64" fmla="*/ 186 w 224"/>
                <a:gd name="T65" fmla="*/ 104 h 176"/>
                <a:gd name="T66" fmla="*/ 190 w 224"/>
                <a:gd name="T67" fmla="*/ 96 h 176"/>
                <a:gd name="T68" fmla="*/ 198 w 224"/>
                <a:gd name="T69" fmla="*/ 88 h 176"/>
                <a:gd name="T70" fmla="*/ 202 w 224"/>
                <a:gd name="T71" fmla="*/ 84 h 176"/>
                <a:gd name="T72" fmla="*/ 212 w 224"/>
                <a:gd name="T73" fmla="*/ 76 h 176"/>
                <a:gd name="T74" fmla="*/ 216 w 224"/>
                <a:gd name="T75" fmla="*/ 70 h 176"/>
                <a:gd name="T76" fmla="*/ 222 w 224"/>
                <a:gd name="T77" fmla="*/ 58 h 176"/>
                <a:gd name="T78" fmla="*/ 216 w 224"/>
                <a:gd name="T79" fmla="*/ 52 h 176"/>
                <a:gd name="T80" fmla="*/ 214 w 224"/>
                <a:gd name="T81" fmla="*/ 44 h 176"/>
                <a:gd name="T82" fmla="*/ 210 w 224"/>
                <a:gd name="T83" fmla="*/ 32 h 176"/>
                <a:gd name="T84" fmla="*/ 210 w 224"/>
                <a:gd name="T85" fmla="*/ 26 h 176"/>
                <a:gd name="T86" fmla="*/ 208 w 224"/>
                <a:gd name="T87" fmla="*/ 8 h 176"/>
                <a:gd name="T88" fmla="*/ 176 w 224"/>
                <a:gd name="T89" fmla="*/ 0 h 1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24"/>
                <a:gd name="T136" fmla="*/ 0 h 176"/>
                <a:gd name="T137" fmla="*/ 224 w 224"/>
                <a:gd name="T138" fmla="*/ 176 h 1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8" y="56"/>
                  </a:lnTo>
                  <a:lnTo>
                    <a:pt x="68" y="50"/>
                  </a:lnTo>
                  <a:lnTo>
                    <a:pt x="66" y="44"/>
                  </a:lnTo>
                  <a:lnTo>
                    <a:pt x="64" y="38"/>
                  </a:lnTo>
                  <a:lnTo>
                    <a:pt x="60" y="36"/>
                  </a:lnTo>
                  <a:lnTo>
                    <a:pt x="58" y="34"/>
                  </a:lnTo>
                  <a:lnTo>
                    <a:pt x="56" y="32"/>
                  </a:lnTo>
                  <a:lnTo>
                    <a:pt x="54" y="32"/>
                  </a:lnTo>
                  <a:lnTo>
                    <a:pt x="54" y="78"/>
                  </a:lnTo>
                  <a:lnTo>
                    <a:pt x="54" y="80"/>
                  </a:lnTo>
                  <a:lnTo>
                    <a:pt x="52" y="80"/>
                  </a:lnTo>
                  <a:lnTo>
                    <a:pt x="50" y="82"/>
                  </a:lnTo>
                  <a:lnTo>
                    <a:pt x="46" y="82"/>
                  </a:lnTo>
                  <a:lnTo>
                    <a:pt x="38" y="82"/>
                  </a:lnTo>
                  <a:lnTo>
                    <a:pt x="28" y="82"/>
                  </a:lnTo>
                  <a:lnTo>
                    <a:pt x="26" y="82"/>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10" y="26"/>
                  </a:lnTo>
                  <a:lnTo>
                    <a:pt x="210" y="20"/>
                  </a:lnTo>
                  <a:lnTo>
                    <a:pt x="208" y="14"/>
                  </a:lnTo>
                  <a:lnTo>
                    <a:pt x="208" y="8"/>
                  </a:lnTo>
                  <a:lnTo>
                    <a:pt x="204" y="4"/>
                  </a:lnTo>
                  <a:lnTo>
                    <a:pt x="202" y="0"/>
                  </a:lnTo>
                  <a:lnTo>
                    <a:pt x="17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2" name="Freeform 301"/>
            <p:cNvSpPr>
              <a:spLocks noChangeArrowheads="1"/>
            </p:cNvSpPr>
            <p:nvPr/>
          </p:nvSpPr>
          <p:spPr bwMode="auto">
            <a:xfrm>
              <a:off x="630" y="2084"/>
              <a:ext cx="14" cy="28"/>
            </a:xfrm>
            <a:custGeom>
              <a:avLst/>
              <a:gdLst>
                <a:gd name="T0" fmla="*/ 4 w 14"/>
                <a:gd name="T1" fmla="*/ 2 h 28"/>
                <a:gd name="T2" fmla="*/ 4 w 14"/>
                <a:gd name="T3" fmla="*/ 2 h 28"/>
                <a:gd name="T4" fmla="*/ 6 w 14"/>
                <a:gd name="T5" fmla="*/ 2 h 28"/>
                <a:gd name="T6" fmla="*/ 6 w 14"/>
                <a:gd name="T7" fmla="*/ 0 h 28"/>
                <a:gd name="T8" fmla="*/ 6 w 14"/>
                <a:gd name="T9" fmla="*/ 2 h 28"/>
                <a:gd name="T10" fmla="*/ 8 w 14"/>
                <a:gd name="T11" fmla="*/ 2 h 28"/>
                <a:gd name="T12" fmla="*/ 8 w 14"/>
                <a:gd name="T13" fmla="*/ 4 h 28"/>
                <a:gd name="T14" fmla="*/ 10 w 14"/>
                <a:gd name="T15" fmla="*/ 6 h 28"/>
                <a:gd name="T16" fmla="*/ 12 w 14"/>
                <a:gd name="T17" fmla="*/ 10 h 28"/>
                <a:gd name="T18" fmla="*/ 12 w 14"/>
                <a:gd name="T19" fmla="*/ 14 h 28"/>
                <a:gd name="T20" fmla="*/ 14 w 14"/>
                <a:gd name="T21" fmla="*/ 22 h 28"/>
                <a:gd name="T22" fmla="*/ 12 w 14"/>
                <a:gd name="T23" fmla="*/ 24 h 28"/>
                <a:gd name="T24" fmla="*/ 12 w 14"/>
                <a:gd name="T25" fmla="*/ 24 h 28"/>
                <a:gd name="T26" fmla="*/ 10 w 14"/>
                <a:gd name="T27" fmla="*/ 26 h 28"/>
                <a:gd name="T28" fmla="*/ 6 w 14"/>
                <a:gd name="T29" fmla="*/ 28 h 28"/>
                <a:gd name="T30" fmla="*/ 4 w 14"/>
                <a:gd name="T31" fmla="*/ 26 h 28"/>
                <a:gd name="T32" fmla="*/ 2 w 14"/>
                <a:gd name="T33" fmla="*/ 24 h 28"/>
                <a:gd name="T34" fmla="*/ 2 w 14"/>
                <a:gd name="T35" fmla="*/ 22 h 28"/>
                <a:gd name="T36" fmla="*/ 0 w 14"/>
                <a:gd name="T37" fmla="*/ 18 h 28"/>
                <a:gd name="T38" fmla="*/ 0 w 14"/>
                <a:gd name="T39" fmla="*/ 14 h 28"/>
                <a:gd name="T40" fmla="*/ 0 w 14"/>
                <a:gd name="T41" fmla="*/ 8 h 28"/>
                <a:gd name="T42" fmla="*/ 4 w 14"/>
                <a:gd name="T43" fmla="*/ 2 h 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28"/>
                <a:gd name="T68" fmla="*/ 14 w 14"/>
                <a:gd name="T69" fmla="*/ 28 h 2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28">
                  <a:moveTo>
                    <a:pt x="4" y="2"/>
                  </a:moveTo>
                  <a:lnTo>
                    <a:pt x="4" y="2"/>
                  </a:lnTo>
                  <a:lnTo>
                    <a:pt x="6" y="2"/>
                  </a:lnTo>
                  <a:lnTo>
                    <a:pt x="6" y="0"/>
                  </a:lnTo>
                  <a:lnTo>
                    <a:pt x="6" y="2"/>
                  </a:lnTo>
                  <a:lnTo>
                    <a:pt x="8" y="2"/>
                  </a:lnTo>
                  <a:lnTo>
                    <a:pt x="8" y="4"/>
                  </a:lnTo>
                  <a:lnTo>
                    <a:pt x="10" y="6"/>
                  </a:lnTo>
                  <a:lnTo>
                    <a:pt x="12" y="10"/>
                  </a:lnTo>
                  <a:lnTo>
                    <a:pt x="12" y="14"/>
                  </a:lnTo>
                  <a:lnTo>
                    <a:pt x="14" y="22"/>
                  </a:lnTo>
                  <a:lnTo>
                    <a:pt x="12" y="24"/>
                  </a:lnTo>
                  <a:lnTo>
                    <a:pt x="10" y="26"/>
                  </a:lnTo>
                  <a:lnTo>
                    <a:pt x="6" y="28"/>
                  </a:lnTo>
                  <a:lnTo>
                    <a:pt x="4" y="26"/>
                  </a:lnTo>
                  <a:lnTo>
                    <a:pt x="2" y="24"/>
                  </a:lnTo>
                  <a:lnTo>
                    <a:pt x="2" y="22"/>
                  </a:lnTo>
                  <a:lnTo>
                    <a:pt x="0" y="18"/>
                  </a:lnTo>
                  <a:lnTo>
                    <a:pt x="0" y="14"/>
                  </a:lnTo>
                  <a:lnTo>
                    <a:pt x="0" y="8"/>
                  </a:lnTo>
                  <a:lnTo>
                    <a:pt x="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3" name="Freeform 302"/>
            <p:cNvSpPr>
              <a:spLocks noChangeArrowheads="1"/>
            </p:cNvSpPr>
            <p:nvPr/>
          </p:nvSpPr>
          <p:spPr bwMode="auto">
            <a:xfrm>
              <a:off x="572" y="2130"/>
              <a:ext cx="23" cy="25"/>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26"/>
                <a:gd name="T50" fmla="*/ 22 w 22"/>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26">
                  <a:moveTo>
                    <a:pt x="0" y="12"/>
                  </a:move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4" name="Freeform 303"/>
            <p:cNvSpPr>
              <a:spLocks noChangeArrowheads="1"/>
            </p:cNvSpPr>
            <p:nvPr/>
          </p:nvSpPr>
          <p:spPr bwMode="auto">
            <a:xfrm>
              <a:off x="560" y="1958"/>
              <a:ext cx="100" cy="96"/>
            </a:xfrm>
            <a:custGeom>
              <a:avLst/>
              <a:gdLst>
                <a:gd name="T0" fmla="*/ 18 w 100"/>
                <a:gd name="T1" fmla="*/ 26 h 96"/>
                <a:gd name="T2" fmla="*/ 34 w 100"/>
                <a:gd name="T3" fmla="*/ 16 h 96"/>
                <a:gd name="T4" fmla="*/ 36 w 100"/>
                <a:gd name="T5" fmla="*/ 10 h 96"/>
                <a:gd name="T6" fmla="*/ 78 w 100"/>
                <a:gd name="T7" fmla="*/ 8 h 96"/>
                <a:gd name="T8" fmla="*/ 100 w 100"/>
                <a:gd name="T9" fmla="*/ 18 h 96"/>
                <a:gd name="T10" fmla="*/ 100 w 100"/>
                <a:gd name="T11" fmla="*/ 48 h 96"/>
                <a:gd name="T12" fmla="*/ 90 w 100"/>
                <a:gd name="T13" fmla="*/ 76 h 96"/>
                <a:gd name="T14" fmla="*/ 72 w 100"/>
                <a:gd name="T15" fmla="*/ 92 h 96"/>
                <a:gd name="T16" fmla="*/ 42 w 100"/>
                <a:gd name="T17" fmla="*/ 96 h 96"/>
                <a:gd name="T18" fmla="*/ 40 w 100"/>
                <a:gd name="T19" fmla="*/ 94 h 96"/>
                <a:gd name="T20" fmla="*/ 34 w 100"/>
                <a:gd name="T21" fmla="*/ 88 h 96"/>
                <a:gd name="T22" fmla="*/ 32 w 100"/>
                <a:gd name="T23" fmla="*/ 88 h 96"/>
                <a:gd name="T24" fmla="*/ 28 w 100"/>
                <a:gd name="T25" fmla="*/ 86 h 96"/>
                <a:gd name="T26" fmla="*/ 26 w 100"/>
                <a:gd name="T27" fmla="*/ 80 h 96"/>
                <a:gd name="T28" fmla="*/ 20 w 100"/>
                <a:gd name="T29" fmla="*/ 74 h 96"/>
                <a:gd name="T30" fmla="*/ 20 w 100"/>
                <a:gd name="T31" fmla="*/ 74 h 96"/>
                <a:gd name="T32" fmla="*/ 18 w 100"/>
                <a:gd name="T33" fmla="*/ 68 h 96"/>
                <a:gd name="T34" fmla="*/ 12 w 100"/>
                <a:gd name="T35" fmla="*/ 58 h 96"/>
                <a:gd name="T36" fmla="*/ 4 w 100"/>
                <a:gd name="T37" fmla="*/ 46 h 96"/>
                <a:gd name="T38" fmla="*/ 0 w 100"/>
                <a:gd name="T39" fmla="*/ 28 h 96"/>
                <a:gd name="T40" fmla="*/ 2 w 100"/>
                <a:gd name="T41" fmla="*/ 38 h 96"/>
                <a:gd name="T42" fmla="*/ 6 w 100"/>
                <a:gd name="T43" fmla="*/ 50 h 96"/>
                <a:gd name="T44" fmla="*/ 10 w 100"/>
                <a:gd name="T45" fmla="*/ 56 h 96"/>
                <a:gd name="T46" fmla="*/ 12 w 100"/>
                <a:gd name="T47" fmla="*/ 58 h 96"/>
                <a:gd name="T48" fmla="*/ 16 w 100"/>
                <a:gd name="T49" fmla="*/ 64 h 96"/>
                <a:gd name="T50" fmla="*/ 20 w 100"/>
                <a:gd name="T51" fmla="*/ 72 h 96"/>
                <a:gd name="T52" fmla="*/ 20 w 100"/>
                <a:gd name="T53" fmla="*/ 74 h 96"/>
                <a:gd name="T54" fmla="*/ 26 w 100"/>
                <a:gd name="T55" fmla="*/ 80 h 96"/>
                <a:gd name="T56" fmla="*/ 28 w 100"/>
                <a:gd name="T57" fmla="*/ 86 h 96"/>
                <a:gd name="T58" fmla="*/ 32 w 100"/>
                <a:gd name="T59" fmla="*/ 88 h 96"/>
                <a:gd name="T60" fmla="*/ 34 w 100"/>
                <a:gd name="T61" fmla="*/ 88 h 96"/>
                <a:gd name="T62" fmla="*/ 40 w 100"/>
                <a:gd name="T63" fmla="*/ 94 h 96"/>
                <a:gd name="T64" fmla="*/ 42 w 100"/>
                <a:gd name="T65" fmla="*/ 9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96"/>
                <a:gd name="T101" fmla="*/ 100 w 100"/>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96">
                  <a:moveTo>
                    <a:pt x="0" y="26"/>
                  </a:moveTo>
                  <a:lnTo>
                    <a:pt x="18" y="26"/>
                  </a:lnTo>
                  <a:lnTo>
                    <a:pt x="30" y="22"/>
                  </a:lnTo>
                  <a:lnTo>
                    <a:pt x="34" y="16"/>
                  </a:lnTo>
                  <a:lnTo>
                    <a:pt x="36" y="12"/>
                  </a:lnTo>
                  <a:lnTo>
                    <a:pt x="36" y="10"/>
                  </a:lnTo>
                  <a:lnTo>
                    <a:pt x="78" y="0"/>
                  </a:lnTo>
                  <a:lnTo>
                    <a:pt x="78" y="8"/>
                  </a:lnTo>
                  <a:lnTo>
                    <a:pt x="88" y="12"/>
                  </a:lnTo>
                  <a:lnTo>
                    <a:pt x="100" y="18"/>
                  </a:lnTo>
                  <a:lnTo>
                    <a:pt x="98" y="32"/>
                  </a:lnTo>
                  <a:lnTo>
                    <a:pt x="100" y="48"/>
                  </a:lnTo>
                  <a:lnTo>
                    <a:pt x="98" y="64"/>
                  </a:lnTo>
                  <a:lnTo>
                    <a:pt x="90" y="76"/>
                  </a:lnTo>
                  <a:lnTo>
                    <a:pt x="78" y="86"/>
                  </a:lnTo>
                  <a:lnTo>
                    <a:pt x="72" y="92"/>
                  </a:lnTo>
                  <a:lnTo>
                    <a:pt x="70" y="96"/>
                  </a:lnTo>
                  <a:lnTo>
                    <a:pt x="42" y="96"/>
                  </a:lnTo>
                  <a:lnTo>
                    <a:pt x="40" y="94"/>
                  </a:lnTo>
                  <a:lnTo>
                    <a:pt x="38" y="90"/>
                  </a:lnTo>
                  <a:lnTo>
                    <a:pt x="34" y="88"/>
                  </a:lnTo>
                  <a:lnTo>
                    <a:pt x="32" y="88"/>
                  </a:lnTo>
                  <a:lnTo>
                    <a:pt x="30" y="88"/>
                  </a:lnTo>
                  <a:lnTo>
                    <a:pt x="28" y="86"/>
                  </a:lnTo>
                  <a:lnTo>
                    <a:pt x="26" y="84"/>
                  </a:lnTo>
                  <a:lnTo>
                    <a:pt x="26" y="80"/>
                  </a:lnTo>
                  <a:lnTo>
                    <a:pt x="24" y="76"/>
                  </a:lnTo>
                  <a:lnTo>
                    <a:pt x="20" y="74"/>
                  </a:lnTo>
                  <a:lnTo>
                    <a:pt x="20" y="72"/>
                  </a:lnTo>
                  <a:lnTo>
                    <a:pt x="18" y="68"/>
                  </a:lnTo>
                  <a:lnTo>
                    <a:pt x="16" y="64"/>
                  </a:lnTo>
                  <a:lnTo>
                    <a:pt x="12" y="58"/>
                  </a:lnTo>
                  <a:lnTo>
                    <a:pt x="8" y="52"/>
                  </a:lnTo>
                  <a:lnTo>
                    <a:pt x="4" y="46"/>
                  </a:lnTo>
                  <a:lnTo>
                    <a:pt x="0" y="26"/>
                  </a:lnTo>
                  <a:lnTo>
                    <a:pt x="0" y="28"/>
                  </a:lnTo>
                  <a:lnTo>
                    <a:pt x="2" y="32"/>
                  </a:lnTo>
                  <a:lnTo>
                    <a:pt x="2" y="38"/>
                  </a:lnTo>
                  <a:lnTo>
                    <a:pt x="4" y="44"/>
                  </a:lnTo>
                  <a:lnTo>
                    <a:pt x="6" y="50"/>
                  </a:lnTo>
                  <a:lnTo>
                    <a:pt x="8" y="54"/>
                  </a:lnTo>
                  <a:lnTo>
                    <a:pt x="10" y="56"/>
                  </a:lnTo>
                  <a:lnTo>
                    <a:pt x="12" y="58"/>
                  </a:lnTo>
                  <a:lnTo>
                    <a:pt x="14" y="62"/>
                  </a:lnTo>
                  <a:lnTo>
                    <a:pt x="16" y="64"/>
                  </a:lnTo>
                  <a:lnTo>
                    <a:pt x="18" y="68"/>
                  </a:lnTo>
                  <a:lnTo>
                    <a:pt x="20" y="72"/>
                  </a:lnTo>
                  <a:lnTo>
                    <a:pt x="20" y="74"/>
                  </a:lnTo>
                  <a:lnTo>
                    <a:pt x="24" y="76"/>
                  </a:lnTo>
                  <a:lnTo>
                    <a:pt x="26" y="80"/>
                  </a:lnTo>
                  <a:lnTo>
                    <a:pt x="28" y="84"/>
                  </a:lnTo>
                  <a:lnTo>
                    <a:pt x="28" y="86"/>
                  </a:lnTo>
                  <a:lnTo>
                    <a:pt x="30" y="88"/>
                  </a:lnTo>
                  <a:lnTo>
                    <a:pt x="32" y="88"/>
                  </a:lnTo>
                  <a:lnTo>
                    <a:pt x="34" y="88"/>
                  </a:lnTo>
                  <a:lnTo>
                    <a:pt x="38" y="90"/>
                  </a:lnTo>
                  <a:lnTo>
                    <a:pt x="40" y="94"/>
                  </a:lnTo>
                  <a:lnTo>
                    <a:pt x="42"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5" name="Freeform 304"/>
            <p:cNvSpPr>
              <a:spLocks noChangeArrowheads="1"/>
            </p:cNvSpPr>
            <p:nvPr/>
          </p:nvSpPr>
          <p:spPr bwMode="auto">
            <a:xfrm>
              <a:off x="64" y="1398"/>
              <a:ext cx="209" cy="200"/>
            </a:xfrm>
            <a:custGeom>
              <a:avLst/>
              <a:gdLst>
                <a:gd name="T0" fmla="*/ 74 w 210"/>
                <a:gd name="T1" fmla="*/ 0 h 200"/>
                <a:gd name="T2" fmla="*/ 74 w 210"/>
                <a:gd name="T3" fmla="*/ 0 h 200"/>
                <a:gd name="T4" fmla="*/ 72 w 210"/>
                <a:gd name="T5" fmla="*/ 2 h 200"/>
                <a:gd name="T6" fmla="*/ 78 w 210"/>
                <a:gd name="T7" fmla="*/ 114 h 200"/>
                <a:gd name="T8" fmla="*/ 80 w 210"/>
                <a:gd name="T9" fmla="*/ 120 h 200"/>
                <a:gd name="T10" fmla="*/ 82 w 210"/>
                <a:gd name="T11" fmla="*/ 128 h 200"/>
                <a:gd name="T12" fmla="*/ 24 w 210"/>
                <a:gd name="T13" fmla="*/ 130 h 200"/>
                <a:gd name="T14" fmla="*/ 22 w 210"/>
                <a:gd name="T15" fmla="*/ 132 h 200"/>
                <a:gd name="T16" fmla="*/ 18 w 210"/>
                <a:gd name="T17" fmla="*/ 134 h 200"/>
                <a:gd name="T18" fmla="*/ 16 w 210"/>
                <a:gd name="T19" fmla="*/ 132 h 200"/>
                <a:gd name="T20" fmla="*/ 14 w 210"/>
                <a:gd name="T21" fmla="*/ 132 h 200"/>
                <a:gd name="T22" fmla="*/ 12 w 210"/>
                <a:gd name="T23" fmla="*/ 136 h 200"/>
                <a:gd name="T24" fmla="*/ 12 w 210"/>
                <a:gd name="T25" fmla="*/ 140 h 200"/>
                <a:gd name="T26" fmla="*/ 10 w 210"/>
                <a:gd name="T27" fmla="*/ 144 h 200"/>
                <a:gd name="T28" fmla="*/ 8 w 210"/>
                <a:gd name="T29" fmla="*/ 146 h 200"/>
                <a:gd name="T30" fmla="*/ 6 w 210"/>
                <a:gd name="T31" fmla="*/ 150 h 200"/>
                <a:gd name="T32" fmla="*/ 2 w 210"/>
                <a:gd name="T33" fmla="*/ 154 h 200"/>
                <a:gd name="T34" fmla="*/ 0 w 210"/>
                <a:gd name="T35" fmla="*/ 156 h 200"/>
                <a:gd name="T36" fmla="*/ 0 w 210"/>
                <a:gd name="T37" fmla="*/ 164 h 200"/>
                <a:gd name="T38" fmla="*/ 2 w 210"/>
                <a:gd name="T39" fmla="*/ 172 h 200"/>
                <a:gd name="T40" fmla="*/ 2 w 210"/>
                <a:gd name="T41" fmla="*/ 174 h 200"/>
                <a:gd name="T42" fmla="*/ 4 w 210"/>
                <a:gd name="T43" fmla="*/ 176 h 200"/>
                <a:gd name="T44" fmla="*/ 10 w 210"/>
                <a:gd name="T45" fmla="*/ 178 h 200"/>
                <a:gd name="T46" fmla="*/ 14 w 210"/>
                <a:gd name="T47" fmla="*/ 180 h 200"/>
                <a:gd name="T48" fmla="*/ 22 w 210"/>
                <a:gd name="T49" fmla="*/ 182 h 200"/>
                <a:gd name="T50" fmla="*/ 24 w 210"/>
                <a:gd name="T51" fmla="*/ 182 h 200"/>
                <a:gd name="T52" fmla="*/ 30 w 210"/>
                <a:gd name="T53" fmla="*/ 182 h 200"/>
                <a:gd name="T54" fmla="*/ 30 w 210"/>
                <a:gd name="T55" fmla="*/ 176 h 200"/>
                <a:gd name="T56" fmla="*/ 32 w 210"/>
                <a:gd name="T57" fmla="*/ 176 h 200"/>
                <a:gd name="T58" fmla="*/ 38 w 210"/>
                <a:gd name="T59" fmla="*/ 174 h 200"/>
                <a:gd name="T60" fmla="*/ 44 w 210"/>
                <a:gd name="T61" fmla="*/ 178 h 200"/>
                <a:gd name="T62" fmla="*/ 44 w 210"/>
                <a:gd name="T63" fmla="*/ 182 h 200"/>
                <a:gd name="T64" fmla="*/ 48 w 210"/>
                <a:gd name="T65" fmla="*/ 190 h 200"/>
                <a:gd name="T66" fmla="*/ 56 w 210"/>
                <a:gd name="T67" fmla="*/ 198 h 200"/>
                <a:gd name="T68" fmla="*/ 60 w 210"/>
                <a:gd name="T69" fmla="*/ 200 h 200"/>
                <a:gd name="T70" fmla="*/ 70 w 210"/>
                <a:gd name="T71" fmla="*/ 198 h 200"/>
                <a:gd name="T72" fmla="*/ 74 w 210"/>
                <a:gd name="T73" fmla="*/ 196 h 200"/>
                <a:gd name="T74" fmla="*/ 78 w 210"/>
                <a:gd name="T75" fmla="*/ 192 h 200"/>
                <a:gd name="T76" fmla="*/ 84 w 210"/>
                <a:gd name="T77" fmla="*/ 196 h 200"/>
                <a:gd name="T78" fmla="*/ 86 w 210"/>
                <a:gd name="T79" fmla="*/ 196 h 200"/>
                <a:gd name="T80" fmla="*/ 90 w 210"/>
                <a:gd name="T81" fmla="*/ 196 h 200"/>
                <a:gd name="T82" fmla="*/ 92 w 210"/>
                <a:gd name="T83" fmla="*/ 194 h 200"/>
                <a:gd name="T84" fmla="*/ 94 w 210"/>
                <a:gd name="T85" fmla="*/ 186 h 200"/>
                <a:gd name="T86" fmla="*/ 98 w 210"/>
                <a:gd name="T87" fmla="*/ 176 h 200"/>
                <a:gd name="T88" fmla="*/ 102 w 210"/>
                <a:gd name="T89" fmla="*/ 170 h 200"/>
                <a:gd name="T90" fmla="*/ 106 w 210"/>
                <a:gd name="T91" fmla="*/ 166 h 200"/>
                <a:gd name="T92" fmla="*/ 114 w 210"/>
                <a:gd name="T93" fmla="*/ 164 h 200"/>
                <a:gd name="T94" fmla="*/ 130 w 210"/>
                <a:gd name="T95" fmla="*/ 162 h 200"/>
                <a:gd name="T96" fmla="*/ 148 w 210"/>
                <a:gd name="T97" fmla="*/ 156 h 200"/>
                <a:gd name="T98" fmla="*/ 154 w 210"/>
                <a:gd name="T99" fmla="*/ 150 h 200"/>
                <a:gd name="T100" fmla="*/ 162 w 210"/>
                <a:gd name="T101" fmla="*/ 150 h 200"/>
                <a:gd name="T102" fmla="*/ 176 w 210"/>
                <a:gd name="T103" fmla="*/ 148 h 200"/>
                <a:gd name="T104" fmla="*/ 180 w 210"/>
                <a:gd name="T105" fmla="*/ 148 h 200"/>
                <a:gd name="T106" fmla="*/ 186 w 210"/>
                <a:gd name="T107" fmla="*/ 142 h 200"/>
                <a:gd name="T108" fmla="*/ 196 w 210"/>
                <a:gd name="T109" fmla="*/ 132 h 200"/>
                <a:gd name="T110" fmla="*/ 202 w 210"/>
                <a:gd name="T111" fmla="*/ 120 h 200"/>
                <a:gd name="T112" fmla="*/ 208 w 210"/>
                <a:gd name="T113" fmla="*/ 92 h 200"/>
                <a:gd name="T114" fmla="*/ 202 w 210"/>
                <a:gd name="T115" fmla="*/ 74 h 200"/>
                <a:gd name="T116" fmla="*/ 170 w 210"/>
                <a:gd name="T117" fmla="*/ 58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0"/>
                <a:gd name="T178" fmla="*/ 0 h 200"/>
                <a:gd name="T179" fmla="*/ 210 w 210"/>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0" h="200">
                  <a:moveTo>
                    <a:pt x="94" y="0"/>
                  </a:moveTo>
                  <a:lnTo>
                    <a:pt x="74" y="0"/>
                  </a:lnTo>
                  <a:lnTo>
                    <a:pt x="72" y="0"/>
                  </a:lnTo>
                  <a:lnTo>
                    <a:pt x="72" y="2"/>
                  </a:lnTo>
                  <a:lnTo>
                    <a:pt x="78" y="114"/>
                  </a:lnTo>
                  <a:lnTo>
                    <a:pt x="80" y="118"/>
                  </a:lnTo>
                  <a:lnTo>
                    <a:pt x="80" y="120"/>
                  </a:lnTo>
                  <a:lnTo>
                    <a:pt x="82" y="124"/>
                  </a:lnTo>
                  <a:lnTo>
                    <a:pt x="82" y="128"/>
                  </a:lnTo>
                  <a:lnTo>
                    <a:pt x="76" y="136"/>
                  </a:lnTo>
                  <a:lnTo>
                    <a:pt x="24" y="130"/>
                  </a:lnTo>
                  <a:lnTo>
                    <a:pt x="22" y="132"/>
                  </a:lnTo>
                  <a:lnTo>
                    <a:pt x="20" y="134"/>
                  </a:lnTo>
                  <a:lnTo>
                    <a:pt x="18" y="134"/>
                  </a:lnTo>
                  <a:lnTo>
                    <a:pt x="16" y="132"/>
                  </a:lnTo>
                  <a:lnTo>
                    <a:pt x="14" y="132"/>
                  </a:lnTo>
                  <a:lnTo>
                    <a:pt x="12" y="134"/>
                  </a:lnTo>
                  <a:lnTo>
                    <a:pt x="12" y="136"/>
                  </a:lnTo>
                  <a:lnTo>
                    <a:pt x="12" y="138"/>
                  </a:lnTo>
                  <a:lnTo>
                    <a:pt x="12" y="140"/>
                  </a:lnTo>
                  <a:lnTo>
                    <a:pt x="12" y="144"/>
                  </a:lnTo>
                  <a:lnTo>
                    <a:pt x="10" y="144"/>
                  </a:lnTo>
                  <a:lnTo>
                    <a:pt x="8" y="144"/>
                  </a:lnTo>
                  <a:lnTo>
                    <a:pt x="8" y="146"/>
                  </a:lnTo>
                  <a:lnTo>
                    <a:pt x="8" y="148"/>
                  </a:lnTo>
                  <a:lnTo>
                    <a:pt x="6" y="150"/>
                  </a:lnTo>
                  <a:lnTo>
                    <a:pt x="4" y="154"/>
                  </a:lnTo>
                  <a:lnTo>
                    <a:pt x="2" y="154"/>
                  </a:lnTo>
                  <a:lnTo>
                    <a:pt x="0" y="154"/>
                  </a:lnTo>
                  <a:lnTo>
                    <a:pt x="0" y="156"/>
                  </a:lnTo>
                  <a:lnTo>
                    <a:pt x="0" y="158"/>
                  </a:lnTo>
                  <a:lnTo>
                    <a:pt x="0" y="164"/>
                  </a:lnTo>
                  <a:lnTo>
                    <a:pt x="2" y="168"/>
                  </a:lnTo>
                  <a:lnTo>
                    <a:pt x="2" y="172"/>
                  </a:lnTo>
                  <a:lnTo>
                    <a:pt x="2" y="174"/>
                  </a:lnTo>
                  <a:lnTo>
                    <a:pt x="2" y="176"/>
                  </a:lnTo>
                  <a:lnTo>
                    <a:pt x="4" y="176"/>
                  </a:lnTo>
                  <a:lnTo>
                    <a:pt x="6" y="178"/>
                  </a:lnTo>
                  <a:lnTo>
                    <a:pt x="10" y="178"/>
                  </a:lnTo>
                  <a:lnTo>
                    <a:pt x="14" y="180"/>
                  </a:lnTo>
                  <a:lnTo>
                    <a:pt x="18" y="182"/>
                  </a:lnTo>
                  <a:lnTo>
                    <a:pt x="22" y="182"/>
                  </a:lnTo>
                  <a:lnTo>
                    <a:pt x="24" y="182"/>
                  </a:lnTo>
                  <a:lnTo>
                    <a:pt x="28" y="182"/>
                  </a:lnTo>
                  <a:lnTo>
                    <a:pt x="30" y="182"/>
                  </a:lnTo>
                  <a:lnTo>
                    <a:pt x="30" y="180"/>
                  </a:lnTo>
                  <a:lnTo>
                    <a:pt x="30" y="176"/>
                  </a:lnTo>
                  <a:lnTo>
                    <a:pt x="32" y="176"/>
                  </a:lnTo>
                  <a:lnTo>
                    <a:pt x="36" y="174"/>
                  </a:lnTo>
                  <a:lnTo>
                    <a:pt x="38" y="174"/>
                  </a:lnTo>
                  <a:lnTo>
                    <a:pt x="42" y="176"/>
                  </a:lnTo>
                  <a:lnTo>
                    <a:pt x="44" y="178"/>
                  </a:lnTo>
                  <a:lnTo>
                    <a:pt x="44" y="180"/>
                  </a:lnTo>
                  <a:lnTo>
                    <a:pt x="44" y="182"/>
                  </a:lnTo>
                  <a:lnTo>
                    <a:pt x="46" y="186"/>
                  </a:lnTo>
                  <a:lnTo>
                    <a:pt x="48" y="190"/>
                  </a:lnTo>
                  <a:lnTo>
                    <a:pt x="50" y="194"/>
                  </a:lnTo>
                  <a:lnTo>
                    <a:pt x="56" y="198"/>
                  </a:lnTo>
                  <a:lnTo>
                    <a:pt x="60" y="200"/>
                  </a:lnTo>
                  <a:lnTo>
                    <a:pt x="64" y="200"/>
                  </a:lnTo>
                  <a:lnTo>
                    <a:pt x="70" y="198"/>
                  </a:lnTo>
                  <a:lnTo>
                    <a:pt x="74" y="196"/>
                  </a:lnTo>
                  <a:lnTo>
                    <a:pt x="76" y="194"/>
                  </a:lnTo>
                  <a:lnTo>
                    <a:pt x="78" y="192"/>
                  </a:lnTo>
                  <a:lnTo>
                    <a:pt x="82" y="192"/>
                  </a:lnTo>
                  <a:lnTo>
                    <a:pt x="84" y="196"/>
                  </a:lnTo>
                  <a:lnTo>
                    <a:pt x="86" y="196"/>
                  </a:lnTo>
                  <a:lnTo>
                    <a:pt x="88" y="198"/>
                  </a:lnTo>
                  <a:lnTo>
                    <a:pt x="90" y="196"/>
                  </a:lnTo>
                  <a:lnTo>
                    <a:pt x="92" y="194"/>
                  </a:lnTo>
                  <a:lnTo>
                    <a:pt x="92" y="190"/>
                  </a:lnTo>
                  <a:lnTo>
                    <a:pt x="94" y="186"/>
                  </a:lnTo>
                  <a:lnTo>
                    <a:pt x="96" y="180"/>
                  </a:lnTo>
                  <a:lnTo>
                    <a:pt x="98" y="176"/>
                  </a:lnTo>
                  <a:lnTo>
                    <a:pt x="100" y="172"/>
                  </a:lnTo>
                  <a:lnTo>
                    <a:pt x="102" y="170"/>
                  </a:lnTo>
                  <a:lnTo>
                    <a:pt x="102" y="168"/>
                  </a:lnTo>
                  <a:lnTo>
                    <a:pt x="106" y="166"/>
                  </a:lnTo>
                  <a:lnTo>
                    <a:pt x="108" y="164"/>
                  </a:lnTo>
                  <a:lnTo>
                    <a:pt x="114" y="164"/>
                  </a:lnTo>
                  <a:lnTo>
                    <a:pt x="120" y="164"/>
                  </a:lnTo>
                  <a:lnTo>
                    <a:pt x="130" y="162"/>
                  </a:lnTo>
                  <a:lnTo>
                    <a:pt x="140" y="160"/>
                  </a:lnTo>
                  <a:lnTo>
                    <a:pt x="148" y="156"/>
                  </a:lnTo>
                  <a:lnTo>
                    <a:pt x="152" y="150"/>
                  </a:lnTo>
                  <a:lnTo>
                    <a:pt x="154" y="150"/>
                  </a:lnTo>
                  <a:lnTo>
                    <a:pt x="158" y="150"/>
                  </a:lnTo>
                  <a:lnTo>
                    <a:pt x="162" y="150"/>
                  </a:lnTo>
                  <a:lnTo>
                    <a:pt x="168" y="150"/>
                  </a:lnTo>
                  <a:lnTo>
                    <a:pt x="176" y="148"/>
                  </a:lnTo>
                  <a:lnTo>
                    <a:pt x="180" y="148"/>
                  </a:lnTo>
                  <a:lnTo>
                    <a:pt x="182" y="146"/>
                  </a:lnTo>
                  <a:lnTo>
                    <a:pt x="186" y="142"/>
                  </a:lnTo>
                  <a:lnTo>
                    <a:pt x="192" y="138"/>
                  </a:lnTo>
                  <a:lnTo>
                    <a:pt x="196" y="132"/>
                  </a:lnTo>
                  <a:lnTo>
                    <a:pt x="200" y="124"/>
                  </a:lnTo>
                  <a:lnTo>
                    <a:pt x="202" y="120"/>
                  </a:lnTo>
                  <a:lnTo>
                    <a:pt x="204" y="108"/>
                  </a:lnTo>
                  <a:lnTo>
                    <a:pt x="208" y="92"/>
                  </a:lnTo>
                  <a:lnTo>
                    <a:pt x="210" y="72"/>
                  </a:lnTo>
                  <a:lnTo>
                    <a:pt x="202" y="74"/>
                  </a:lnTo>
                  <a:lnTo>
                    <a:pt x="198" y="58"/>
                  </a:lnTo>
                  <a:lnTo>
                    <a:pt x="170" y="58"/>
                  </a:lnTo>
                  <a:lnTo>
                    <a:pt x="9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6" name="Freeform 305"/>
            <p:cNvSpPr>
              <a:spLocks noChangeArrowheads="1"/>
            </p:cNvSpPr>
            <p:nvPr/>
          </p:nvSpPr>
          <p:spPr bwMode="auto">
            <a:xfrm>
              <a:off x="552" y="1318"/>
              <a:ext cx="138" cy="150"/>
            </a:xfrm>
            <a:custGeom>
              <a:avLst/>
              <a:gdLst>
                <a:gd name="T0" fmla="*/ 0 w 138"/>
                <a:gd name="T1" fmla="*/ 150 h 150"/>
                <a:gd name="T2" fmla="*/ 0 w 138"/>
                <a:gd name="T3" fmla="*/ 0 h 150"/>
                <a:gd name="T4" fmla="*/ 2 w 138"/>
                <a:gd name="T5" fmla="*/ 0 h 150"/>
                <a:gd name="T6" fmla="*/ 6 w 138"/>
                <a:gd name="T7" fmla="*/ 2 h 150"/>
                <a:gd name="T8" fmla="*/ 12 w 138"/>
                <a:gd name="T9" fmla="*/ 2 h 150"/>
                <a:gd name="T10" fmla="*/ 18 w 138"/>
                <a:gd name="T11" fmla="*/ 2 h 150"/>
                <a:gd name="T12" fmla="*/ 22 w 138"/>
                <a:gd name="T13" fmla="*/ 2 h 150"/>
                <a:gd name="T14" fmla="*/ 26 w 138"/>
                <a:gd name="T15" fmla="*/ 4 h 150"/>
                <a:gd name="T16" fmla="*/ 28 w 138"/>
                <a:gd name="T17" fmla="*/ 4 h 150"/>
                <a:gd name="T18" fmla="*/ 30 w 138"/>
                <a:gd name="T19" fmla="*/ 6 h 150"/>
                <a:gd name="T20" fmla="*/ 34 w 138"/>
                <a:gd name="T21" fmla="*/ 8 h 150"/>
                <a:gd name="T22" fmla="*/ 38 w 138"/>
                <a:gd name="T23" fmla="*/ 10 h 150"/>
                <a:gd name="T24" fmla="*/ 44 w 138"/>
                <a:gd name="T25" fmla="*/ 10 h 150"/>
                <a:gd name="T26" fmla="*/ 68 w 138"/>
                <a:gd name="T27" fmla="*/ 4 h 150"/>
                <a:gd name="T28" fmla="*/ 68 w 138"/>
                <a:gd name="T29" fmla="*/ 4 h 150"/>
                <a:gd name="T30" fmla="*/ 70 w 138"/>
                <a:gd name="T31" fmla="*/ 4 h 150"/>
                <a:gd name="T32" fmla="*/ 72 w 138"/>
                <a:gd name="T33" fmla="*/ 2 h 150"/>
                <a:gd name="T34" fmla="*/ 76 w 138"/>
                <a:gd name="T35" fmla="*/ 2 h 150"/>
                <a:gd name="T36" fmla="*/ 80 w 138"/>
                <a:gd name="T37" fmla="*/ 4 h 150"/>
                <a:gd name="T38" fmla="*/ 86 w 138"/>
                <a:gd name="T39" fmla="*/ 6 h 150"/>
                <a:gd name="T40" fmla="*/ 86 w 138"/>
                <a:gd name="T41" fmla="*/ 6 h 150"/>
                <a:gd name="T42" fmla="*/ 86 w 138"/>
                <a:gd name="T43" fmla="*/ 10 h 150"/>
                <a:gd name="T44" fmla="*/ 86 w 138"/>
                <a:gd name="T45" fmla="*/ 14 h 150"/>
                <a:gd name="T46" fmla="*/ 88 w 138"/>
                <a:gd name="T47" fmla="*/ 20 h 150"/>
                <a:gd name="T48" fmla="*/ 92 w 138"/>
                <a:gd name="T49" fmla="*/ 26 h 150"/>
                <a:gd name="T50" fmla="*/ 92 w 138"/>
                <a:gd name="T51" fmla="*/ 30 h 150"/>
                <a:gd name="T52" fmla="*/ 98 w 138"/>
                <a:gd name="T53" fmla="*/ 40 h 150"/>
                <a:gd name="T54" fmla="*/ 106 w 138"/>
                <a:gd name="T55" fmla="*/ 56 h 150"/>
                <a:gd name="T56" fmla="*/ 114 w 138"/>
                <a:gd name="T57" fmla="*/ 74 h 150"/>
                <a:gd name="T58" fmla="*/ 122 w 138"/>
                <a:gd name="T59" fmla="*/ 92 h 150"/>
                <a:gd name="T60" fmla="*/ 130 w 138"/>
                <a:gd name="T61" fmla="*/ 108 h 150"/>
                <a:gd name="T62" fmla="*/ 136 w 138"/>
                <a:gd name="T63" fmla="*/ 122 h 150"/>
                <a:gd name="T64" fmla="*/ 138 w 138"/>
                <a:gd name="T65" fmla="*/ 128 h 150"/>
                <a:gd name="T66" fmla="*/ 138 w 138"/>
                <a:gd name="T67" fmla="*/ 130 h 150"/>
                <a:gd name="T68" fmla="*/ 136 w 138"/>
                <a:gd name="T69" fmla="*/ 132 h 150"/>
                <a:gd name="T70" fmla="*/ 132 w 138"/>
                <a:gd name="T71" fmla="*/ 138 h 150"/>
                <a:gd name="T72" fmla="*/ 126 w 138"/>
                <a:gd name="T73" fmla="*/ 142 h 150"/>
                <a:gd name="T74" fmla="*/ 120 w 138"/>
                <a:gd name="T75" fmla="*/ 146 h 150"/>
                <a:gd name="T76" fmla="*/ 110 w 138"/>
                <a:gd name="T77" fmla="*/ 150 h 150"/>
                <a:gd name="T78" fmla="*/ 0 w 138"/>
                <a:gd name="T79" fmla="*/ 150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8"/>
                <a:gd name="T121" fmla="*/ 0 h 150"/>
                <a:gd name="T122" fmla="*/ 138 w 138"/>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8" h="150">
                  <a:moveTo>
                    <a:pt x="0" y="150"/>
                  </a:moveTo>
                  <a:lnTo>
                    <a:pt x="0" y="0"/>
                  </a:lnTo>
                  <a:lnTo>
                    <a:pt x="2" y="0"/>
                  </a:lnTo>
                  <a:lnTo>
                    <a:pt x="6" y="2"/>
                  </a:lnTo>
                  <a:lnTo>
                    <a:pt x="12" y="2"/>
                  </a:lnTo>
                  <a:lnTo>
                    <a:pt x="18" y="2"/>
                  </a:lnTo>
                  <a:lnTo>
                    <a:pt x="22" y="2"/>
                  </a:lnTo>
                  <a:lnTo>
                    <a:pt x="26" y="4"/>
                  </a:lnTo>
                  <a:lnTo>
                    <a:pt x="28" y="4"/>
                  </a:lnTo>
                  <a:lnTo>
                    <a:pt x="30" y="6"/>
                  </a:lnTo>
                  <a:lnTo>
                    <a:pt x="34" y="8"/>
                  </a:lnTo>
                  <a:lnTo>
                    <a:pt x="38" y="10"/>
                  </a:lnTo>
                  <a:lnTo>
                    <a:pt x="44" y="10"/>
                  </a:lnTo>
                  <a:lnTo>
                    <a:pt x="68" y="4"/>
                  </a:lnTo>
                  <a:lnTo>
                    <a:pt x="70" y="4"/>
                  </a:lnTo>
                  <a:lnTo>
                    <a:pt x="72" y="2"/>
                  </a:lnTo>
                  <a:lnTo>
                    <a:pt x="76" y="2"/>
                  </a:lnTo>
                  <a:lnTo>
                    <a:pt x="80" y="4"/>
                  </a:lnTo>
                  <a:lnTo>
                    <a:pt x="86" y="6"/>
                  </a:lnTo>
                  <a:lnTo>
                    <a:pt x="86" y="10"/>
                  </a:lnTo>
                  <a:lnTo>
                    <a:pt x="86" y="14"/>
                  </a:lnTo>
                  <a:lnTo>
                    <a:pt x="88" y="20"/>
                  </a:lnTo>
                  <a:lnTo>
                    <a:pt x="92" y="26"/>
                  </a:lnTo>
                  <a:lnTo>
                    <a:pt x="92" y="30"/>
                  </a:lnTo>
                  <a:lnTo>
                    <a:pt x="98" y="40"/>
                  </a:lnTo>
                  <a:lnTo>
                    <a:pt x="106" y="56"/>
                  </a:lnTo>
                  <a:lnTo>
                    <a:pt x="114" y="74"/>
                  </a:lnTo>
                  <a:lnTo>
                    <a:pt x="122" y="92"/>
                  </a:lnTo>
                  <a:lnTo>
                    <a:pt x="130" y="108"/>
                  </a:lnTo>
                  <a:lnTo>
                    <a:pt x="136" y="122"/>
                  </a:lnTo>
                  <a:lnTo>
                    <a:pt x="138" y="128"/>
                  </a:lnTo>
                  <a:lnTo>
                    <a:pt x="138" y="130"/>
                  </a:lnTo>
                  <a:lnTo>
                    <a:pt x="136" y="132"/>
                  </a:lnTo>
                  <a:lnTo>
                    <a:pt x="132" y="138"/>
                  </a:lnTo>
                  <a:lnTo>
                    <a:pt x="126" y="142"/>
                  </a:lnTo>
                  <a:lnTo>
                    <a:pt x="120" y="146"/>
                  </a:lnTo>
                  <a:lnTo>
                    <a:pt x="110" y="150"/>
                  </a:lnTo>
                  <a:lnTo>
                    <a:pt x="0" y="1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7" name="Freeform 306"/>
            <p:cNvSpPr>
              <a:spLocks noChangeArrowheads="1"/>
            </p:cNvSpPr>
            <p:nvPr/>
          </p:nvSpPr>
          <p:spPr bwMode="auto">
            <a:xfrm>
              <a:off x="638" y="1322"/>
              <a:ext cx="41" cy="50"/>
            </a:xfrm>
            <a:custGeom>
              <a:avLst/>
              <a:gdLst>
                <a:gd name="T0" fmla="*/ 0 w 40"/>
                <a:gd name="T1" fmla="*/ 0 h 50"/>
                <a:gd name="T2" fmla="*/ 0 w 40"/>
                <a:gd name="T3" fmla="*/ 8 h 50"/>
                <a:gd name="T4" fmla="*/ 0 w 40"/>
                <a:gd name="T5" fmla="*/ 10 h 50"/>
                <a:gd name="T6" fmla="*/ 2 w 40"/>
                <a:gd name="T7" fmla="*/ 12 h 50"/>
                <a:gd name="T8" fmla="*/ 2 w 40"/>
                <a:gd name="T9" fmla="*/ 16 h 50"/>
                <a:gd name="T10" fmla="*/ 4 w 40"/>
                <a:gd name="T11" fmla="*/ 20 h 50"/>
                <a:gd name="T12" fmla="*/ 6 w 40"/>
                <a:gd name="T13" fmla="*/ 24 h 50"/>
                <a:gd name="T14" fmla="*/ 8 w 40"/>
                <a:gd name="T15" fmla="*/ 28 h 50"/>
                <a:gd name="T16" fmla="*/ 10 w 40"/>
                <a:gd name="T17" fmla="*/ 30 h 50"/>
                <a:gd name="T18" fmla="*/ 14 w 40"/>
                <a:gd name="T19" fmla="*/ 34 h 50"/>
                <a:gd name="T20" fmla="*/ 16 w 40"/>
                <a:gd name="T21" fmla="*/ 38 h 50"/>
                <a:gd name="T22" fmla="*/ 22 w 40"/>
                <a:gd name="T23" fmla="*/ 42 h 50"/>
                <a:gd name="T24" fmla="*/ 26 w 40"/>
                <a:gd name="T25" fmla="*/ 44 h 50"/>
                <a:gd name="T26" fmla="*/ 30 w 40"/>
                <a:gd name="T27" fmla="*/ 48 h 50"/>
                <a:gd name="T28" fmla="*/ 32 w 40"/>
                <a:gd name="T29" fmla="*/ 50 h 50"/>
                <a:gd name="T30" fmla="*/ 32 w 40"/>
                <a:gd name="T31" fmla="*/ 50 h 50"/>
                <a:gd name="T32" fmla="*/ 34 w 40"/>
                <a:gd name="T33" fmla="*/ 50 h 50"/>
                <a:gd name="T34" fmla="*/ 36 w 40"/>
                <a:gd name="T35" fmla="*/ 48 h 50"/>
                <a:gd name="T36" fmla="*/ 38 w 40"/>
                <a:gd name="T37" fmla="*/ 44 h 50"/>
                <a:gd name="T38" fmla="*/ 40 w 40"/>
                <a:gd name="T39" fmla="*/ 32 h 50"/>
                <a:gd name="T40" fmla="*/ 38 w 40"/>
                <a:gd name="T41" fmla="*/ 28 h 50"/>
                <a:gd name="T42" fmla="*/ 32 w 40"/>
                <a:gd name="T43" fmla="*/ 18 h 50"/>
                <a:gd name="T44" fmla="*/ 26 w 40"/>
                <a:gd name="T45" fmla="*/ 8 h 50"/>
                <a:gd name="T46" fmla="*/ 22 w 40"/>
                <a:gd name="T47" fmla="*/ 0 h 50"/>
                <a:gd name="T48" fmla="*/ 22 w 40"/>
                <a:gd name="T49" fmla="*/ 0 h 50"/>
                <a:gd name="T50" fmla="*/ 18 w 40"/>
                <a:gd name="T51" fmla="*/ 0 h 50"/>
                <a:gd name="T52" fmla="*/ 12 w 40"/>
                <a:gd name="T53" fmla="*/ 0 h 50"/>
                <a:gd name="T54" fmla="*/ 8 w 40"/>
                <a:gd name="T55" fmla="*/ 0 h 50"/>
                <a:gd name="T56" fmla="*/ 2 w 40"/>
                <a:gd name="T57" fmla="*/ 0 h 50"/>
                <a:gd name="T58" fmla="*/ 0 w 40"/>
                <a:gd name="T59" fmla="*/ 0 h 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
                <a:gd name="T91" fmla="*/ 0 h 50"/>
                <a:gd name="T92" fmla="*/ 40 w 40"/>
                <a:gd name="T93" fmla="*/ 50 h 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 h="50">
                  <a:moveTo>
                    <a:pt x="0" y="0"/>
                  </a:moveTo>
                  <a:lnTo>
                    <a:pt x="0" y="8"/>
                  </a:lnTo>
                  <a:lnTo>
                    <a:pt x="0" y="10"/>
                  </a:lnTo>
                  <a:lnTo>
                    <a:pt x="2" y="12"/>
                  </a:lnTo>
                  <a:lnTo>
                    <a:pt x="2" y="16"/>
                  </a:lnTo>
                  <a:lnTo>
                    <a:pt x="4" y="20"/>
                  </a:lnTo>
                  <a:lnTo>
                    <a:pt x="6" y="24"/>
                  </a:lnTo>
                  <a:lnTo>
                    <a:pt x="8" y="28"/>
                  </a:lnTo>
                  <a:lnTo>
                    <a:pt x="10" y="30"/>
                  </a:lnTo>
                  <a:lnTo>
                    <a:pt x="14" y="34"/>
                  </a:lnTo>
                  <a:lnTo>
                    <a:pt x="16" y="38"/>
                  </a:lnTo>
                  <a:lnTo>
                    <a:pt x="22" y="42"/>
                  </a:lnTo>
                  <a:lnTo>
                    <a:pt x="26" y="44"/>
                  </a:lnTo>
                  <a:lnTo>
                    <a:pt x="30" y="48"/>
                  </a:lnTo>
                  <a:lnTo>
                    <a:pt x="32" y="50"/>
                  </a:lnTo>
                  <a:lnTo>
                    <a:pt x="34" y="50"/>
                  </a:lnTo>
                  <a:lnTo>
                    <a:pt x="36" y="48"/>
                  </a:lnTo>
                  <a:lnTo>
                    <a:pt x="38" y="44"/>
                  </a:lnTo>
                  <a:lnTo>
                    <a:pt x="40" y="32"/>
                  </a:lnTo>
                  <a:lnTo>
                    <a:pt x="38" y="28"/>
                  </a:lnTo>
                  <a:lnTo>
                    <a:pt x="32" y="18"/>
                  </a:lnTo>
                  <a:lnTo>
                    <a:pt x="26" y="8"/>
                  </a:lnTo>
                  <a:lnTo>
                    <a:pt x="22" y="0"/>
                  </a:lnTo>
                  <a:lnTo>
                    <a:pt x="18" y="0"/>
                  </a:lnTo>
                  <a:lnTo>
                    <a:pt x="12" y="0"/>
                  </a:lnTo>
                  <a:lnTo>
                    <a:pt x="8" y="0"/>
                  </a:lnTo>
                  <a:lnTo>
                    <a:pt x="2" y="0"/>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8" name="Freeform 307"/>
            <p:cNvSpPr>
              <a:spLocks noChangeArrowheads="1"/>
            </p:cNvSpPr>
            <p:nvPr/>
          </p:nvSpPr>
          <p:spPr bwMode="auto">
            <a:xfrm>
              <a:off x="776" y="1896"/>
              <a:ext cx="86" cy="182"/>
            </a:xfrm>
            <a:custGeom>
              <a:avLst/>
              <a:gdLst>
                <a:gd name="T0" fmla="*/ 78 w 86"/>
                <a:gd name="T1" fmla="*/ 0 h 182"/>
                <a:gd name="T2" fmla="*/ 72 w 86"/>
                <a:gd name="T3" fmla="*/ 4 h 182"/>
                <a:gd name="T4" fmla="*/ 64 w 86"/>
                <a:gd name="T5" fmla="*/ 12 h 182"/>
                <a:gd name="T6" fmla="*/ 60 w 86"/>
                <a:gd name="T7" fmla="*/ 20 h 182"/>
                <a:gd name="T8" fmla="*/ 56 w 86"/>
                <a:gd name="T9" fmla="*/ 24 h 182"/>
                <a:gd name="T10" fmla="*/ 48 w 86"/>
                <a:gd name="T11" fmla="*/ 32 h 182"/>
                <a:gd name="T12" fmla="*/ 40 w 86"/>
                <a:gd name="T13" fmla="*/ 42 h 182"/>
                <a:gd name="T14" fmla="*/ 34 w 86"/>
                <a:gd name="T15" fmla="*/ 50 h 182"/>
                <a:gd name="T16" fmla="*/ 28 w 86"/>
                <a:gd name="T17" fmla="*/ 54 h 182"/>
                <a:gd name="T18" fmla="*/ 24 w 86"/>
                <a:gd name="T19" fmla="*/ 54 h 182"/>
                <a:gd name="T20" fmla="*/ 22 w 86"/>
                <a:gd name="T21" fmla="*/ 54 h 182"/>
                <a:gd name="T22" fmla="*/ 16 w 86"/>
                <a:gd name="T23" fmla="*/ 54 h 182"/>
                <a:gd name="T24" fmla="*/ 10 w 86"/>
                <a:gd name="T25" fmla="*/ 60 h 182"/>
                <a:gd name="T26" fmla="*/ 6 w 86"/>
                <a:gd name="T27" fmla="*/ 68 h 182"/>
                <a:gd name="T28" fmla="*/ 6 w 86"/>
                <a:gd name="T29" fmla="*/ 82 h 182"/>
                <a:gd name="T30" fmla="*/ 4 w 86"/>
                <a:gd name="T31" fmla="*/ 90 h 182"/>
                <a:gd name="T32" fmla="*/ 6 w 86"/>
                <a:gd name="T33" fmla="*/ 92 h 182"/>
                <a:gd name="T34" fmla="*/ 8 w 86"/>
                <a:gd name="T35" fmla="*/ 92 h 182"/>
                <a:gd name="T36" fmla="*/ 14 w 86"/>
                <a:gd name="T37" fmla="*/ 100 h 182"/>
                <a:gd name="T38" fmla="*/ 14 w 86"/>
                <a:gd name="T39" fmla="*/ 106 h 182"/>
                <a:gd name="T40" fmla="*/ 10 w 86"/>
                <a:gd name="T41" fmla="*/ 110 h 182"/>
                <a:gd name="T42" fmla="*/ 6 w 86"/>
                <a:gd name="T43" fmla="*/ 116 h 182"/>
                <a:gd name="T44" fmla="*/ 0 w 86"/>
                <a:gd name="T45" fmla="*/ 138 h 182"/>
                <a:gd name="T46" fmla="*/ 6 w 86"/>
                <a:gd name="T47" fmla="*/ 172 h 182"/>
                <a:gd name="T48" fmla="*/ 8 w 86"/>
                <a:gd name="T49" fmla="*/ 172 h 182"/>
                <a:gd name="T50" fmla="*/ 16 w 86"/>
                <a:gd name="T51" fmla="*/ 172 h 182"/>
                <a:gd name="T52" fmla="*/ 22 w 86"/>
                <a:gd name="T53" fmla="*/ 172 h 182"/>
                <a:gd name="T54" fmla="*/ 20 w 86"/>
                <a:gd name="T55" fmla="*/ 174 h 182"/>
                <a:gd name="T56" fmla="*/ 24 w 86"/>
                <a:gd name="T57" fmla="*/ 178 h 182"/>
                <a:gd name="T58" fmla="*/ 28 w 86"/>
                <a:gd name="T59" fmla="*/ 182 h 182"/>
                <a:gd name="T60" fmla="*/ 36 w 86"/>
                <a:gd name="T61" fmla="*/ 182 h 182"/>
                <a:gd name="T62" fmla="*/ 44 w 86"/>
                <a:gd name="T63" fmla="*/ 178 h 182"/>
                <a:gd name="T64" fmla="*/ 50 w 86"/>
                <a:gd name="T65" fmla="*/ 164 h 182"/>
                <a:gd name="T66" fmla="*/ 58 w 86"/>
                <a:gd name="T67" fmla="*/ 134 h 182"/>
                <a:gd name="T68" fmla="*/ 58 w 86"/>
                <a:gd name="T69" fmla="*/ 126 h 182"/>
                <a:gd name="T70" fmla="*/ 60 w 86"/>
                <a:gd name="T71" fmla="*/ 120 h 182"/>
                <a:gd name="T72" fmla="*/ 66 w 86"/>
                <a:gd name="T73" fmla="*/ 108 h 182"/>
                <a:gd name="T74" fmla="*/ 72 w 86"/>
                <a:gd name="T75" fmla="*/ 82 h 182"/>
                <a:gd name="T76" fmla="*/ 78 w 86"/>
                <a:gd name="T77" fmla="*/ 54 h 182"/>
                <a:gd name="T78" fmla="*/ 78 w 86"/>
                <a:gd name="T79" fmla="*/ 50 h 182"/>
                <a:gd name="T80" fmla="*/ 82 w 86"/>
                <a:gd name="T81" fmla="*/ 40 h 182"/>
                <a:gd name="T82" fmla="*/ 84 w 86"/>
                <a:gd name="T83" fmla="*/ 28 h 182"/>
                <a:gd name="T84" fmla="*/ 84 w 86"/>
                <a:gd name="T85" fmla="*/ 20 h 182"/>
                <a:gd name="T86" fmla="*/ 86 w 86"/>
                <a:gd name="T87" fmla="*/ 12 h 182"/>
                <a:gd name="T88" fmla="*/ 86 w 86"/>
                <a:gd name="T89" fmla="*/ 4 h 182"/>
                <a:gd name="T90" fmla="*/ 78 w 86"/>
                <a:gd name="T91" fmla="*/ 0 h 18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182"/>
                <a:gd name="T140" fmla="*/ 86 w 86"/>
                <a:gd name="T141" fmla="*/ 182 h 18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182">
                  <a:moveTo>
                    <a:pt x="78" y="0"/>
                  </a:moveTo>
                  <a:lnTo>
                    <a:pt x="78" y="0"/>
                  </a:lnTo>
                  <a:lnTo>
                    <a:pt x="76" y="2"/>
                  </a:lnTo>
                  <a:lnTo>
                    <a:pt x="72" y="4"/>
                  </a:lnTo>
                  <a:lnTo>
                    <a:pt x="68" y="6"/>
                  </a:lnTo>
                  <a:lnTo>
                    <a:pt x="64" y="12"/>
                  </a:lnTo>
                  <a:lnTo>
                    <a:pt x="62" y="20"/>
                  </a:lnTo>
                  <a:lnTo>
                    <a:pt x="60" y="20"/>
                  </a:lnTo>
                  <a:lnTo>
                    <a:pt x="58" y="22"/>
                  </a:lnTo>
                  <a:lnTo>
                    <a:pt x="56" y="24"/>
                  </a:lnTo>
                  <a:lnTo>
                    <a:pt x="52" y="28"/>
                  </a:lnTo>
                  <a:lnTo>
                    <a:pt x="48" y="32"/>
                  </a:lnTo>
                  <a:lnTo>
                    <a:pt x="44" y="36"/>
                  </a:lnTo>
                  <a:lnTo>
                    <a:pt x="40" y="42"/>
                  </a:lnTo>
                  <a:lnTo>
                    <a:pt x="38" y="46"/>
                  </a:lnTo>
                  <a:lnTo>
                    <a:pt x="34" y="50"/>
                  </a:lnTo>
                  <a:lnTo>
                    <a:pt x="30" y="52"/>
                  </a:lnTo>
                  <a:lnTo>
                    <a:pt x="28" y="54"/>
                  </a:lnTo>
                  <a:lnTo>
                    <a:pt x="26" y="54"/>
                  </a:lnTo>
                  <a:lnTo>
                    <a:pt x="24" y="54"/>
                  </a:lnTo>
                  <a:lnTo>
                    <a:pt x="22" y="54"/>
                  </a:lnTo>
                  <a:lnTo>
                    <a:pt x="20" y="54"/>
                  </a:lnTo>
                  <a:lnTo>
                    <a:pt x="16" y="54"/>
                  </a:lnTo>
                  <a:lnTo>
                    <a:pt x="14" y="56"/>
                  </a:lnTo>
                  <a:lnTo>
                    <a:pt x="10" y="60"/>
                  </a:lnTo>
                  <a:lnTo>
                    <a:pt x="8" y="64"/>
                  </a:lnTo>
                  <a:lnTo>
                    <a:pt x="6" y="68"/>
                  </a:lnTo>
                  <a:lnTo>
                    <a:pt x="6" y="76"/>
                  </a:lnTo>
                  <a:lnTo>
                    <a:pt x="6" y="82"/>
                  </a:lnTo>
                  <a:lnTo>
                    <a:pt x="6" y="88"/>
                  </a:lnTo>
                  <a:lnTo>
                    <a:pt x="4" y="90"/>
                  </a:lnTo>
                  <a:lnTo>
                    <a:pt x="6" y="90"/>
                  </a:lnTo>
                  <a:lnTo>
                    <a:pt x="6" y="92"/>
                  </a:lnTo>
                  <a:lnTo>
                    <a:pt x="8" y="92"/>
                  </a:lnTo>
                  <a:lnTo>
                    <a:pt x="12" y="96"/>
                  </a:lnTo>
                  <a:lnTo>
                    <a:pt x="14" y="100"/>
                  </a:lnTo>
                  <a:lnTo>
                    <a:pt x="14" y="102"/>
                  </a:lnTo>
                  <a:lnTo>
                    <a:pt x="14" y="106"/>
                  </a:lnTo>
                  <a:lnTo>
                    <a:pt x="12" y="108"/>
                  </a:lnTo>
                  <a:lnTo>
                    <a:pt x="10" y="110"/>
                  </a:lnTo>
                  <a:lnTo>
                    <a:pt x="8" y="112"/>
                  </a:lnTo>
                  <a:lnTo>
                    <a:pt x="6" y="116"/>
                  </a:lnTo>
                  <a:lnTo>
                    <a:pt x="2" y="124"/>
                  </a:lnTo>
                  <a:lnTo>
                    <a:pt x="0" y="138"/>
                  </a:lnTo>
                  <a:lnTo>
                    <a:pt x="0" y="154"/>
                  </a:lnTo>
                  <a:lnTo>
                    <a:pt x="6" y="172"/>
                  </a:lnTo>
                  <a:lnTo>
                    <a:pt x="8" y="172"/>
                  </a:lnTo>
                  <a:lnTo>
                    <a:pt x="12" y="172"/>
                  </a:lnTo>
                  <a:lnTo>
                    <a:pt x="16" y="172"/>
                  </a:lnTo>
                  <a:lnTo>
                    <a:pt x="20" y="172"/>
                  </a:lnTo>
                  <a:lnTo>
                    <a:pt x="22" y="172"/>
                  </a:lnTo>
                  <a:lnTo>
                    <a:pt x="20" y="174"/>
                  </a:lnTo>
                  <a:lnTo>
                    <a:pt x="22" y="176"/>
                  </a:lnTo>
                  <a:lnTo>
                    <a:pt x="24" y="178"/>
                  </a:lnTo>
                  <a:lnTo>
                    <a:pt x="26" y="180"/>
                  </a:lnTo>
                  <a:lnTo>
                    <a:pt x="28" y="182"/>
                  </a:lnTo>
                  <a:lnTo>
                    <a:pt x="32" y="182"/>
                  </a:lnTo>
                  <a:lnTo>
                    <a:pt x="36" y="182"/>
                  </a:lnTo>
                  <a:lnTo>
                    <a:pt x="40" y="182"/>
                  </a:lnTo>
                  <a:lnTo>
                    <a:pt x="44" y="178"/>
                  </a:lnTo>
                  <a:lnTo>
                    <a:pt x="46" y="172"/>
                  </a:lnTo>
                  <a:lnTo>
                    <a:pt x="50" y="164"/>
                  </a:lnTo>
                  <a:lnTo>
                    <a:pt x="56" y="146"/>
                  </a:lnTo>
                  <a:lnTo>
                    <a:pt x="58" y="134"/>
                  </a:lnTo>
                  <a:lnTo>
                    <a:pt x="60" y="128"/>
                  </a:lnTo>
                  <a:lnTo>
                    <a:pt x="58" y="126"/>
                  </a:lnTo>
                  <a:lnTo>
                    <a:pt x="58" y="124"/>
                  </a:lnTo>
                  <a:lnTo>
                    <a:pt x="60" y="120"/>
                  </a:lnTo>
                  <a:lnTo>
                    <a:pt x="62" y="114"/>
                  </a:lnTo>
                  <a:lnTo>
                    <a:pt x="66" y="108"/>
                  </a:lnTo>
                  <a:lnTo>
                    <a:pt x="70" y="98"/>
                  </a:lnTo>
                  <a:lnTo>
                    <a:pt x="72" y="82"/>
                  </a:lnTo>
                  <a:lnTo>
                    <a:pt x="76" y="66"/>
                  </a:lnTo>
                  <a:lnTo>
                    <a:pt x="78" y="54"/>
                  </a:lnTo>
                  <a:lnTo>
                    <a:pt x="78" y="52"/>
                  </a:lnTo>
                  <a:lnTo>
                    <a:pt x="78" y="50"/>
                  </a:lnTo>
                  <a:lnTo>
                    <a:pt x="80" y="44"/>
                  </a:lnTo>
                  <a:lnTo>
                    <a:pt x="82" y="40"/>
                  </a:lnTo>
                  <a:lnTo>
                    <a:pt x="82" y="34"/>
                  </a:lnTo>
                  <a:lnTo>
                    <a:pt x="84" y="28"/>
                  </a:lnTo>
                  <a:lnTo>
                    <a:pt x="84" y="24"/>
                  </a:lnTo>
                  <a:lnTo>
                    <a:pt x="84" y="20"/>
                  </a:lnTo>
                  <a:lnTo>
                    <a:pt x="86" y="16"/>
                  </a:lnTo>
                  <a:lnTo>
                    <a:pt x="86" y="12"/>
                  </a:lnTo>
                  <a:lnTo>
                    <a:pt x="86" y="8"/>
                  </a:lnTo>
                  <a:lnTo>
                    <a:pt x="86" y="4"/>
                  </a:lnTo>
                  <a:lnTo>
                    <a:pt x="84" y="2"/>
                  </a:lnTo>
                  <a:lnTo>
                    <a:pt x="7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9" name="Freeform 308"/>
            <p:cNvSpPr>
              <a:spLocks noChangeArrowheads="1"/>
            </p:cNvSpPr>
            <p:nvPr/>
          </p:nvSpPr>
          <p:spPr bwMode="auto">
            <a:xfrm>
              <a:off x="2060" y="2356"/>
              <a:ext cx="58" cy="56"/>
            </a:xfrm>
            <a:custGeom>
              <a:avLst/>
              <a:gdLst>
                <a:gd name="T0" fmla="*/ 10 w 58"/>
                <a:gd name="T1" fmla="*/ 2 h 56"/>
                <a:gd name="T2" fmla="*/ 10 w 58"/>
                <a:gd name="T3" fmla="*/ 2 h 56"/>
                <a:gd name="T4" fmla="*/ 8 w 58"/>
                <a:gd name="T5" fmla="*/ 2 h 56"/>
                <a:gd name="T6" fmla="*/ 6 w 58"/>
                <a:gd name="T7" fmla="*/ 2 h 56"/>
                <a:gd name="T8" fmla="*/ 4 w 58"/>
                <a:gd name="T9" fmla="*/ 4 h 56"/>
                <a:gd name="T10" fmla="*/ 2 w 58"/>
                <a:gd name="T11" fmla="*/ 6 h 56"/>
                <a:gd name="T12" fmla="*/ 0 w 58"/>
                <a:gd name="T13" fmla="*/ 8 h 56"/>
                <a:gd name="T14" fmla="*/ 0 w 58"/>
                <a:gd name="T15" fmla="*/ 14 h 56"/>
                <a:gd name="T16" fmla="*/ 6 w 58"/>
                <a:gd name="T17" fmla="*/ 30 h 56"/>
                <a:gd name="T18" fmla="*/ 6 w 58"/>
                <a:gd name="T19" fmla="*/ 30 h 56"/>
                <a:gd name="T20" fmla="*/ 8 w 58"/>
                <a:gd name="T21" fmla="*/ 32 h 56"/>
                <a:gd name="T22" fmla="*/ 10 w 58"/>
                <a:gd name="T23" fmla="*/ 36 h 56"/>
                <a:gd name="T24" fmla="*/ 14 w 58"/>
                <a:gd name="T25" fmla="*/ 40 h 56"/>
                <a:gd name="T26" fmla="*/ 14 w 58"/>
                <a:gd name="T27" fmla="*/ 44 h 56"/>
                <a:gd name="T28" fmla="*/ 18 w 58"/>
                <a:gd name="T29" fmla="*/ 46 h 56"/>
                <a:gd name="T30" fmla="*/ 22 w 58"/>
                <a:gd name="T31" fmla="*/ 50 h 56"/>
                <a:gd name="T32" fmla="*/ 26 w 58"/>
                <a:gd name="T33" fmla="*/ 52 h 56"/>
                <a:gd name="T34" fmla="*/ 32 w 58"/>
                <a:gd name="T35" fmla="*/ 54 h 56"/>
                <a:gd name="T36" fmla="*/ 36 w 58"/>
                <a:gd name="T37" fmla="*/ 56 h 56"/>
                <a:gd name="T38" fmla="*/ 40 w 58"/>
                <a:gd name="T39" fmla="*/ 54 h 56"/>
                <a:gd name="T40" fmla="*/ 42 w 58"/>
                <a:gd name="T41" fmla="*/ 52 h 56"/>
                <a:gd name="T42" fmla="*/ 46 w 58"/>
                <a:gd name="T43" fmla="*/ 50 h 56"/>
                <a:gd name="T44" fmla="*/ 50 w 58"/>
                <a:gd name="T45" fmla="*/ 44 h 56"/>
                <a:gd name="T46" fmla="*/ 54 w 58"/>
                <a:gd name="T47" fmla="*/ 40 h 56"/>
                <a:gd name="T48" fmla="*/ 56 w 58"/>
                <a:gd name="T49" fmla="*/ 34 h 56"/>
                <a:gd name="T50" fmla="*/ 58 w 58"/>
                <a:gd name="T51" fmla="*/ 30 h 56"/>
                <a:gd name="T52" fmla="*/ 56 w 58"/>
                <a:gd name="T53" fmla="*/ 24 h 56"/>
                <a:gd name="T54" fmla="*/ 56 w 58"/>
                <a:gd name="T55" fmla="*/ 18 h 56"/>
                <a:gd name="T56" fmla="*/ 56 w 58"/>
                <a:gd name="T57" fmla="*/ 12 h 56"/>
                <a:gd name="T58" fmla="*/ 56 w 58"/>
                <a:gd name="T59" fmla="*/ 8 h 56"/>
                <a:gd name="T60" fmla="*/ 56 w 58"/>
                <a:gd name="T61" fmla="*/ 6 h 56"/>
                <a:gd name="T62" fmla="*/ 54 w 58"/>
                <a:gd name="T63" fmla="*/ 6 h 56"/>
                <a:gd name="T64" fmla="*/ 52 w 58"/>
                <a:gd name="T65" fmla="*/ 4 h 56"/>
                <a:gd name="T66" fmla="*/ 50 w 58"/>
                <a:gd name="T67" fmla="*/ 2 h 56"/>
                <a:gd name="T68" fmla="*/ 46 w 58"/>
                <a:gd name="T69" fmla="*/ 0 h 56"/>
                <a:gd name="T70" fmla="*/ 42 w 58"/>
                <a:gd name="T71" fmla="*/ 0 h 56"/>
                <a:gd name="T72" fmla="*/ 40 w 58"/>
                <a:gd name="T73" fmla="*/ 0 h 56"/>
                <a:gd name="T74" fmla="*/ 38 w 58"/>
                <a:gd name="T75" fmla="*/ 2 h 56"/>
                <a:gd name="T76" fmla="*/ 36 w 58"/>
                <a:gd name="T77" fmla="*/ 4 h 56"/>
                <a:gd name="T78" fmla="*/ 34 w 58"/>
                <a:gd name="T79" fmla="*/ 8 h 56"/>
                <a:gd name="T80" fmla="*/ 32 w 58"/>
                <a:gd name="T81" fmla="*/ 10 h 56"/>
                <a:gd name="T82" fmla="*/ 32 w 58"/>
                <a:gd name="T83" fmla="*/ 10 h 56"/>
                <a:gd name="T84" fmla="*/ 16 w 58"/>
                <a:gd name="T85" fmla="*/ 2 h 56"/>
                <a:gd name="T86" fmla="*/ 10 w 58"/>
                <a:gd name="T87" fmla="*/ 2 h 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8"/>
                <a:gd name="T133" fmla="*/ 0 h 56"/>
                <a:gd name="T134" fmla="*/ 58 w 58"/>
                <a:gd name="T135" fmla="*/ 56 h 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8" h="56">
                  <a:moveTo>
                    <a:pt x="10" y="2"/>
                  </a:moveTo>
                  <a:lnTo>
                    <a:pt x="10" y="2"/>
                  </a:lnTo>
                  <a:lnTo>
                    <a:pt x="8" y="2"/>
                  </a:lnTo>
                  <a:lnTo>
                    <a:pt x="6" y="2"/>
                  </a:lnTo>
                  <a:lnTo>
                    <a:pt x="4" y="4"/>
                  </a:lnTo>
                  <a:lnTo>
                    <a:pt x="2" y="6"/>
                  </a:lnTo>
                  <a:lnTo>
                    <a:pt x="0" y="8"/>
                  </a:lnTo>
                  <a:lnTo>
                    <a:pt x="0" y="14"/>
                  </a:lnTo>
                  <a:lnTo>
                    <a:pt x="6" y="30"/>
                  </a:lnTo>
                  <a:lnTo>
                    <a:pt x="8" y="32"/>
                  </a:lnTo>
                  <a:lnTo>
                    <a:pt x="10" y="36"/>
                  </a:lnTo>
                  <a:lnTo>
                    <a:pt x="14" y="40"/>
                  </a:lnTo>
                  <a:lnTo>
                    <a:pt x="14" y="44"/>
                  </a:lnTo>
                  <a:lnTo>
                    <a:pt x="18" y="46"/>
                  </a:lnTo>
                  <a:lnTo>
                    <a:pt x="22" y="50"/>
                  </a:lnTo>
                  <a:lnTo>
                    <a:pt x="26" y="52"/>
                  </a:lnTo>
                  <a:lnTo>
                    <a:pt x="32" y="54"/>
                  </a:lnTo>
                  <a:lnTo>
                    <a:pt x="36" y="56"/>
                  </a:lnTo>
                  <a:lnTo>
                    <a:pt x="40" y="54"/>
                  </a:lnTo>
                  <a:lnTo>
                    <a:pt x="42" y="52"/>
                  </a:lnTo>
                  <a:lnTo>
                    <a:pt x="46" y="50"/>
                  </a:lnTo>
                  <a:lnTo>
                    <a:pt x="50" y="44"/>
                  </a:lnTo>
                  <a:lnTo>
                    <a:pt x="54" y="40"/>
                  </a:lnTo>
                  <a:lnTo>
                    <a:pt x="56" y="34"/>
                  </a:lnTo>
                  <a:lnTo>
                    <a:pt x="58" y="30"/>
                  </a:lnTo>
                  <a:lnTo>
                    <a:pt x="56" y="24"/>
                  </a:lnTo>
                  <a:lnTo>
                    <a:pt x="56" y="18"/>
                  </a:lnTo>
                  <a:lnTo>
                    <a:pt x="56" y="12"/>
                  </a:lnTo>
                  <a:lnTo>
                    <a:pt x="56" y="8"/>
                  </a:lnTo>
                  <a:lnTo>
                    <a:pt x="56" y="6"/>
                  </a:lnTo>
                  <a:lnTo>
                    <a:pt x="54" y="6"/>
                  </a:lnTo>
                  <a:lnTo>
                    <a:pt x="52" y="4"/>
                  </a:lnTo>
                  <a:lnTo>
                    <a:pt x="50" y="2"/>
                  </a:lnTo>
                  <a:lnTo>
                    <a:pt x="46" y="0"/>
                  </a:lnTo>
                  <a:lnTo>
                    <a:pt x="42" y="0"/>
                  </a:lnTo>
                  <a:lnTo>
                    <a:pt x="40" y="0"/>
                  </a:lnTo>
                  <a:lnTo>
                    <a:pt x="38" y="2"/>
                  </a:lnTo>
                  <a:lnTo>
                    <a:pt x="36" y="4"/>
                  </a:lnTo>
                  <a:lnTo>
                    <a:pt x="34" y="8"/>
                  </a:lnTo>
                  <a:lnTo>
                    <a:pt x="32" y="10"/>
                  </a:lnTo>
                  <a:lnTo>
                    <a:pt x="16" y="2"/>
                  </a:lnTo>
                  <a:lnTo>
                    <a:pt x="1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0" name="Freeform 309"/>
            <p:cNvSpPr>
              <a:spLocks noChangeArrowheads="1"/>
            </p:cNvSpPr>
            <p:nvPr/>
          </p:nvSpPr>
          <p:spPr bwMode="auto">
            <a:xfrm>
              <a:off x="2114" y="1768"/>
              <a:ext cx="70" cy="54"/>
            </a:xfrm>
            <a:custGeom>
              <a:avLst/>
              <a:gdLst>
                <a:gd name="T0" fmla="*/ 2 w 70"/>
                <a:gd name="T1" fmla="*/ 44 h 54"/>
                <a:gd name="T2" fmla="*/ 34 w 70"/>
                <a:gd name="T3" fmla="*/ 28 h 54"/>
                <a:gd name="T4" fmla="*/ 34 w 70"/>
                <a:gd name="T5" fmla="*/ 28 h 54"/>
                <a:gd name="T6" fmla="*/ 38 w 70"/>
                <a:gd name="T7" fmla="*/ 26 h 54"/>
                <a:gd name="T8" fmla="*/ 40 w 70"/>
                <a:gd name="T9" fmla="*/ 22 h 54"/>
                <a:gd name="T10" fmla="*/ 44 w 70"/>
                <a:gd name="T11" fmla="*/ 18 h 54"/>
                <a:gd name="T12" fmla="*/ 48 w 70"/>
                <a:gd name="T13" fmla="*/ 14 h 54"/>
                <a:gd name="T14" fmla="*/ 52 w 70"/>
                <a:gd name="T15" fmla="*/ 10 h 54"/>
                <a:gd name="T16" fmla="*/ 54 w 70"/>
                <a:gd name="T17" fmla="*/ 4 h 54"/>
                <a:gd name="T18" fmla="*/ 54 w 70"/>
                <a:gd name="T19" fmla="*/ 0 h 54"/>
                <a:gd name="T20" fmla="*/ 64 w 70"/>
                <a:gd name="T21" fmla="*/ 0 h 54"/>
                <a:gd name="T22" fmla="*/ 70 w 70"/>
                <a:gd name="T23" fmla="*/ 8 h 54"/>
                <a:gd name="T24" fmla="*/ 68 w 70"/>
                <a:gd name="T25" fmla="*/ 12 h 54"/>
                <a:gd name="T26" fmla="*/ 64 w 70"/>
                <a:gd name="T27" fmla="*/ 22 h 54"/>
                <a:gd name="T28" fmla="*/ 56 w 70"/>
                <a:gd name="T29" fmla="*/ 32 h 54"/>
                <a:gd name="T30" fmla="*/ 46 w 70"/>
                <a:gd name="T31" fmla="*/ 42 h 54"/>
                <a:gd name="T32" fmla="*/ 28 w 70"/>
                <a:gd name="T33" fmla="*/ 50 h 54"/>
                <a:gd name="T34" fmla="*/ 16 w 70"/>
                <a:gd name="T35" fmla="*/ 54 h 54"/>
                <a:gd name="T36" fmla="*/ 10 w 70"/>
                <a:gd name="T37" fmla="*/ 54 h 54"/>
                <a:gd name="T38" fmla="*/ 10 w 70"/>
                <a:gd name="T39" fmla="*/ 54 h 54"/>
                <a:gd name="T40" fmla="*/ 8 w 70"/>
                <a:gd name="T41" fmla="*/ 54 h 54"/>
                <a:gd name="T42" fmla="*/ 6 w 70"/>
                <a:gd name="T43" fmla="*/ 54 h 54"/>
                <a:gd name="T44" fmla="*/ 4 w 70"/>
                <a:gd name="T45" fmla="*/ 52 h 54"/>
                <a:gd name="T46" fmla="*/ 2 w 70"/>
                <a:gd name="T47" fmla="*/ 52 h 54"/>
                <a:gd name="T48" fmla="*/ 0 w 70"/>
                <a:gd name="T49" fmla="*/ 50 h 54"/>
                <a:gd name="T50" fmla="*/ 0 w 70"/>
                <a:gd name="T51" fmla="*/ 48 h 54"/>
                <a:gd name="T52" fmla="*/ 2 w 70"/>
                <a:gd name="T53" fmla="*/ 44 h 5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
                <a:gd name="T82" fmla="*/ 0 h 54"/>
                <a:gd name="T83" fmla="*/ 70 w 70"/>
                <a:gd name="T84" fmla="*/ 54 h 5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 h="54">
                  <a:moveTo>
                    <a:pt x="2" y="44"/>
                  </a:moveTo>
                  <a:lnTo>
                    <a:pt x="34" y="28"/>
                  </a:lnTo>
                  <a:lnTo>
                    <a:pt x="38" y="26"/>
                  </a:lnTo>
                  <a:lnTo>
                    <a:pt x="40" y="22"/>
                  </a:lnTo>
                  <a:lnTo>
                    <a:pt x="44" y="18"/>
                  </a:lnTo>
                  <a:lnTo>
                    <a:pt x="48" y="14"/>
                  </a:lnTo>
                  <a:lnTo>
                    <a:pt x="52" y="10"/>
                  </a:lnTo>
                  <a:lnTo>
                    <a:pt x="54" y="4"/>
                  </a:lnTo>
                  <a:lnTo>
                    <a:pt x="54" y="0"/>
                  </a:lnTo>
                  <a:lnTo>
                    <a:pt x="64" y="0"/>
                  </a:lnTo>
                  <a:lnTo>
                    <a:pt x="70" y="8"/>
                  </a:lnTo>
                  <a:lnTo>
                    <a:pt x="68" y="12"/>
                  </a:lnTo>
                  <a:lnTo>
                    <a:pt x="64" y="22"/>
                  </a:lnTo>
                  <a:lnTo>
                    <a:pt x="56" y="32"/>
                  </a:lnTo>
                  <a:lnTo>
                    <a:pt x="46" y="42"/>
                  </a:lnTo>
                  <a:lnTo>
                    <a:pt x="28" y="50"/>
                  </a:lnTo>
                  <a:lnTo>
                    <a:pt x="16" y="54"/>
                  </a:lnTo>
                  <a:lnTo>
                    <a:pt x="10" y="54"/>
                  </a:lnTo>
                  <a:lnTo>
                    <a:pt x="8" y="54"/>
                  </a:lnTo>
                  <a:lnTo>
                    <a:pt x="6" y="54"/>
                  </a:lnTo>
                  <a:lnTo>
                    <a:pt x="4" y="52"/>
                  </a:lnTo>
                  <a:lnTo>
                    <a:pt x="2" y="52"/>
                  </a:lnTo>
                  <a:lnTo>
                    <a:pt x="0" y="50"/>
                  </a:lnTo>
                  <a:lnTo>
                    <a:pt x="0" y="48"/>
                  </a:lnTo>
                  <a:lnTo>
                    <a:pt x="2" y="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1" name="Freeform 310"/>
            <p:cNvSpPr>
              <a:spLocks noChangeArrowheads="1"/>
            </p:cNvSpPr>
            <p:nvPr/>
          </p:nvSpPr>
          <p:spPr bwMode="auto">
            <a:xfrm>
              <a:off x="2340" y="2336"/>
              <a:ext cx="75" cy="110"/>
            </a:xfrm>
            <a:custGeom>
              <a:avLst/>
              <a:gdLst>
                <a:gd name="T0" fmla="*/ 8 w 74"/>
                <a:gd name="T1" fmla="*/ 0 h 110"/>
                <a:gd name="T2" fmla="*/ 4 w 74"/>
                <a:gd name="T3" fmla="*/ 2 h 110"/>
                <a:gd name="T4" fmla="*/ 2 w 74"/>
                <a:gd name="T5" fmla="*/ 4 h 110"/>
                <a:gd name="T6" fmla="*/ 2 w 74"/>
                <a:gd name="T7" fmla="*/ 12 h 110"/>
                <a:gd name="T8" fmla="*/ 8 w 74"/>
                <a:gd name="T9" fmla="*/ 20 h 110"/>
                <a:gd name="T10" fmla="*/ 14 w 74"/>
                <a:gd name="T11" fmla="*/ 30 h 110"/>
                <a:gd name="T12" fmla="*/ 20 w 74"/>
                <a:gd name="T13" fmla="*/ 38 h 110"/>
                <a:gd name="T14" fmla="*/ 22 w 74"/>
                <a:gd name="T15" fmla="*/ 40 h 110"/>
                <a:gd name="T16" fmla="*/ 22 w 74"/>
                <a:gd name="T17" fmla="*/ 54 h 110"/>
                <a:gd name="T18" fmla="*/ 18 w 74"/>
                <a:gd name="T19" fmla="*/ 74 h 110"/>
                <a:gd name="T20" fmla="*/ 18 w 74"/>
                <a:gd name="T21" fmla="*/ 78 h 110"/>
                <a:gd name="T22" fmla="*/ 22 w 74"/>
                <a:gd name="T23" fmla="*/ 84 h 110"/>
                <a:gd name="T24" fmla="*/ 28 w 74"/>
                <a:gd name="T25" fmla="*/ 92 h 110"/>
                <a:gd name="T26" fmla="*/ 32 w 74"/>
                <a:gd name="T27" fmla="*/ 102 h 110"/>
                <a:gd name="T28" fmla="*/ 36 w 74"/>
                <a:gd name="T29" fmla="*/ 110 h 110"/>
                <a:gd name="T30" fmla="*/ 38 w 74"/>
                <a:gd name="T31" fmla="*/ 110 h 110"/>
                <a:gd name="T32" fmla="*/ 40 w 74"/>
                <a:gd name="T33" fmla="*/ 102 h 110"/>
                <a:gd name="T34" fmla="*/ 46 w 74"/>
                <a:gd name="T35" fmla="*/ 90 h 110"/>
                <a:gd name="T36" fmla="*/ 54 w 74"/>
                <a:gd name="T37" fmla="*/ 82 h 110"/>
                <a:gd name="T38" fmla="*/ 60 w 74"/>
                <a:gd name="T39" fmla="*/ 78 h 110"/>
                <a:gd name="T40" fmla="*/ 66 w 74"/>
                <a:gd name="T41" fmla="*/ 68 h 110"/>
                <a:gd name="T42" fmla="*/ 70 w 74"/>
                <a:gd name="T43" fmla="*/ 58 h 110"/>
                <a:gd name="T44" fmla="*/ 72 w 74"/>
                <a:gd name="T45" fmla="*/ 50 h 110"/>
                <a:gd name="T46" fmla="*/ 72 w 74"/>
                <a:gd name="T47" fmla="*/ 50 h 110"/>
                <a:gd name="T48" fmla="*/ 64 w 74"/>
                <a:gd name="T49" fmla="*/ 52 h 110"/>
                <a:gd name="T50" fmla="*/ 54 w 74"/>
                <a:gd name="T51" fmla="*/ 52 h 110"/>
                <a:gd name="T52" fmla="*/ 46 w 74"/>
                <a:gd name="T53" fmla="*/ 48 h 110"/>
                <a:gd name="T54" fmla="*/ 38 w 74"/>
                <a:gd name="T55" fmla="*/ 40 h 110"/>
                <a:gd name="T56" fmla="*/ 34 w 74"/>
                <a:gd name="T57" fmla="*/ 32 h 110"/>
                <a:gd name="T58" fmla="*/ 32 w 74"/>
                <a:gd name="T59" fmla="*/ 28 h 110"/>
                <a:gd name="T60" fmla="*/ 18 w 74"/>
                <a:gd name="T61" fmla="*/ 10 h 110"/>
                <a:gd name="T62" fmla="*/ 18 w 74"/>
                <a:gd name="T63" fmla="*/ 6 h 110"/>
                <a:gd name="T64" fmla="*/ 12 w 74"/>
                <a:gd name="T65" fmla="*/ 2 h 1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
                <a:gd name="T100" fmla="*/ 0 h 110"/>
                <a:gd name="T101" fmla="*/ 74 w 74"/>
                <a:gd name="T102" fmla="*/ 110 h 1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 h="110">
                  <a:moveTo>
                    <a:pt x="10" y="0"/>
                  </a:moveTo>
                  <a:lnTo>
                    <a:pt x="8" y="0"/>
                  </a:lnTo>
                  <a:lnTo>
                    <a:pt x="6" y="2"/>
                  </a:lnTo>
                  <a:lnTo>
                    <a:pt x="4" y="2"/>
                  </a:lnTo>
                  <a:lnTo>
                    <a:pt x="2" y="2"/>
                  </a:lnTo>
                  <a:lnTo>
                    <a:pt x="2" y="4"/>
                  </a:lnTo>
                  <a:lnTo>
                    <a:pt x="0" y="8"/>
                  </a:lnTo>
                  <a:lnTo>
                    <a:pt x="2" y="12"/>
                  </a:lnTo>
                  <a:lnTo>
                    <a:pt x="4" y="16"/>
                  </a:lnTo>
                  <a:lnTo>
                    <a:pt x="8" y="20"/>
                  </a:lnTo>
                  <a:lnTo>
                    <a:pt x="10" y="26"/>
                  </a:lnTo>
                  <a:lnTo>
                    <a:pt x="14" y="30"/>
                  </a:lnTo>
                  <a:lnTo>
                    <a:pt x="16" y="34"/>
                  </a:lnTo>
                  <a:lnTo>
                    <a:pt x="20" y="38"/>
                  </a:lnTo>
                  <a:lnTo>
                    <a:pt x="22" y="40"/>
                  </a:lnTo>
                  <a:lnTo>
                    <a:pt x="22" y="44"/>
                  </a:lnTo>
                  <a:lnTo>
                    <a:pt x="22" y="54"/>
                  </a:lnTo>
                  <a:lnTo>
                    <a:pt x="20" y="64"/>
                  </a:lnTo>
                  <a:lnTo>
                    <a:pt x="18" y="74"/>
                  </a:lnTo>
                  <a:lnTo>
                    <a:pt x="18" y="78"/>
                  </a:lnTo>
                  <a:lnTo>
                    <a:pt x="18" y="80"/>
                  </a:lnTo>
                  <a:lnTo>
                    <a:pt x="22" y="84"/>
                  </a:lnTo>
                  <a:lnTo>
                    <a:pt x="24" y="88"/>
                  </a:lnTo>
                  <a:lnTo>
                    <a:pt x="28" y="92"/>
                  </a:lnTo>
                  <a:lnTo>
                    <a:pt x="30" y="96"/>
                  </a:lnTo>
                  <a:lnTo>
                    <a:pt x="32" y="102"/>
                  </a:lnTo>
                  <a:lnTo>
                    <a:pt x="34" y="106"/>
                  </a:lnTo>
                  <a:lnTo>
                    <a:pt x="36" y="110"/>
                  </a:lnTo>
                  <a:lnTo>
                    <a:pt x="38" y="110"/>
                  </a:lnTo>
                  <a:lnTo>
                    <a:pt x="38" y="106"/>
                  </a:lnTo>
                  <a:lnTo>
                    <a:pt x="40" y="102"/>
                  </a:lnTo>
                  <a:lnTo>
                    <a:pt x="44" y="96"/>
                  </a:lnTo>
                  <a:lnTo>
                    <a:pt x="46" y="90"/>
                  </a:lnTo>
                  <a:lnTo>
                    <a:pt x="50" y="86"/>
                  </a:lnTo>
                  <a:lnTo>
                    <a:pt x="54" y="82"/>
                  </a:lnTo>
                  <a:lnTo>
                    <a:pt x="56" y="80"/>
                  </a:lnTo>
                  <a:lnTo>
                    <a:pt x="60" y="78"/>
                  </a:lnTo>
                  <a:lnTo>
                    <a:pt x="64" y="74"/>
                  </a:lnTo>
                  <a:lnTo>
                    <a:pt x="66" y="68"/>
                  </a:lnTo>
                  <a:lnTo>
                    <a:pt x="68" y="64"/>
                  </a:lnTo>
                  <a:lnTo>
                    <a:pt x="70" y="58"/>
                  </a:lnTo>
                  <a:lnTo>
                    <a:pt x="72" y="54"/>
                  </a:lnTo>
                  <a:lnTo>
                    <a:pt x="72" y="50"/>
                  </a:lnTo>
                  <a:lnTo>
                    <a:pt x="74" y="50"/>
                  </a:lnTo>
                  <a:lnTo>
                    <a:pt x="72" y="50"/>
                  </a:lnTo>
                  <a:lnTo>
                    <a:pt x="68" y="50"/>
                  </a:lnTo>
                  <a:lnTo>
                    <a:pt x="64" y="52"/>
                  </a:lnTo>
                  <a:lnTo>
                    <a:pt x="58" y="52"/>
                  </a:lnTo>
                  <a:lnTo>
                    <a:pt x="54" y="52"/>
                  </a:lnTo>
                  <a:lnTo>
                    <a:pt x="48" y="50"/>
                  </a:lnTo>
                  <a:lnTo>
                    <a:pt x="46" y="48"/>
                  </a:lnTo>
                  <a:lnTo>
                    <a:pt x="42" y="44"/>
                  </a:lnTo>
                  <a:lnTo>
                    <a:pt x="38" y="40"/>
                  </a:lnTo>
                  <a:lnTo>
                    <a:pt x="36" y="36"/>
                  </a:lnTo>
                  <a:lnTo>
                    <a:pt x="34" y="32"/>
                  </a:lnTo>
                  <a:lnTo>
                    <a:pt x="32" y="30"/>
                  </a:lnTo>
                  <a:lnTo>
                    <a:pt x="32" y="28"/>
                  </a:lnTo>
                  <a:lnTo>
                    <a:pt x="18" y="10"/>
                  </a:lnTo>
                  <a:lnTo>
                    <a:pt x="18" y="8"/>
                  </a:lnTo>
                  <a:lnTo>
                    <a:pt x="18" y="6"/>
                  </a:lnTo>
                  <a:lnTo>
                    <a:pt x="16" y="2"/>
                  </a:lnTo>
                  <a:lnTo>
                    <a:pt x="12" y="2"/>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2" name="Freeform 311"/>
            <p:cNvSpPr>
              <a:spLocks noChangeArrowheads="1"/>
            </p:cNvSpPr>
            <p:nvPr/>
          </p:nvSpPr>
          <p:spPr bwMode="auto">
            <a:xfrm>
              <a:off x="2270" y="2440"/>
              <a:ext cx="92" cy="104"/>
            </a:xfrm>
            <a:custGeom>
              <a:avLst/>
              <a:gdLst>
                <a:gd name="T0" fmla="*/ 4 w 92"/>
                <a:gd name="T1" fmla="*/ 80 h 104"/>
                <a:gd name="T2" fmla="*/ 4 w 92"/>
                <a:gd name="T3" fmla="*/ 80 h 104"/>
                <a:gd name="T4" fmla="*/ 2 w 92"/>
                <a:gd name="T5" fmla="*/ 82 h 104"/>
                <a:gd name="T6" fmla="*/ 0 w 92"/>
                <a:gd name="T7" fmla="*/ 84 h 104"/>
                <a:gd name="T8" fmla="*/ 0 w 92"/>
                <a:gd name="T9" fmla="*/ 88 h 104"/>
                <a:gd name="T10" fmla="*/ 0 w 92"/>
                <a:gd name="T11" fmla="*/ 90 h 104"/>
                <a:gd name="T12" fmla="*/ 0 w 92"/>
                <a:gd name="T13" fmla="*/ 94 h 104"/>
                <a:gd name="T14" fmla="*/ 4 w 92"/>
                <a:gd name="T15" fmla="*/ 96 h 104"/>
                <a:gd name="T16" fmla="*/ 10 w 92"/>
                <a:gd name="T17" fmla="*/ 98 h 104"/>
                <a:gd name="T18" fmla="*/ 16 w 92"/>
                <a:gd name="T19" fmla="*/ 100 h 104"/>
                <a:gd name="T20" fmla="*/ 22 w 92"/>
                <a:gd name="T21" fmla="*/ 102 h 104"/>
                <a:gd name="T22" fmla="*/ 28 w 92"/>
                <a:gd name="T23" fmla="*/ 104 h 104"/>
                <a:gd name="T24" fmla="*/ 34 w 92"/>
                <a:gd name="T25" fmla="*/ 104 h 104"/>
                <a:gd name="T26" fmla="*/ 36 w 92"/>
                <a:gd name="T27" fmla="*/ 104 h 104"/>
                <a:gd name="T28" fmla="*/ 40 w 92"/>
                <a:gd name="T29" fmla="*/ 102 h 104"/>
                <a:gd name="T30" fmla="*/ 44 w 92"/>
                <a:gd name="T31" fmla="*/ 98 h 104"/>
                <a:gd name="T32" fmla="*/ 48 w 92"/>
                <a:gd name="T33" fmla="*/ 94 h 104"/>
                <a:gd name="T34" fmla="*/ 50 w 92"/>
                <a:gd name="T35" fmla="*/ 90 h 104"/>
                <a:gd name="T36" fmla="*/ 52 w 92"/>
                <a:gd name="T37" fmla="*/ 86 h 104"/>
                <a:gd name="T38" fmla="*/ 52 w 92"/>
                <a:gd name="T39" fmla="*/ 82 h 104"/>
                <a:gd name="T40" fmla="*/ 52 w 92"/>
                <a:gd name="T41" fmla="*/ 78 h 104"/>
                <a:gd name="T42" fmla="*/ 50 w 92"/>
                <a:gd name="T43" fmla="*/ 74 h 104"/>
                <a:gd name="T44" fmla="*/ 52 w 92"/>
                <a:gd name="T45" fmla="*/ 70 h 104"/>
                <a:gd name="T46" fmla="*/ 54 w 92"/>
                <a:gd name="T47" fmla="*/ 66 h 104"/>
                <a:gd name="T48" fmla="*/ 58 w 92"/>
                <a:gd name="T49" fmla="*/ 64 h 104"/>
                <a:gd name="T50" fmla="*/ 62 w 92"/>
                <a:gd name="T51" fmla="*/ 60 h 104"/>
                <a:gd name="T52" fmla="*/ 66 w 92"/>
                <a:gd name="T53" fmla="*/ 54 h 104"/>
                <a:gd name="T54" fmla="*/ 70 w 92"/>
                <a:gd name="T55" fmla="*/ 50 h 104"/>
                <a:gd name="T56" fmla="*/ 72 w 92"/>
                <a:gd name="T57" fmla="*/ 46 h 104"/>
                <a:gd name="T58" fmla="*/ 74 w 92"/>
                <a:gd name="T59" fmla="*/ 44 h 104"/>
                <a:gd name="T60" fmla="*/ 74 w 92"/>
                <a:gd name="T61" fmla="*/ 42 h 104"/>
                <a:gd name="T62" fmla="*/ 80 w 92"/>
                <a:gd name="T63" fmla="*/ 30 h 104"/>
                <a:gd name="T64" fmla="*/ 82 w 92"/>
                <a:gd name="T65" fmla="*/ 28 h 104"/>
                <a:gd name="T66" fmla="*/ 84 w 92"/>
                <a:gd name="T67" fmla="*/ 26 h 104"/>
                <a:gd name="T68" fmla="*/ 86 w 92"/>
                <a:gd name="T69" fmla="*/ 24 h 104"/>
                <a:gd name="T70" fmla="*/ 88 w 92"/>
                <a:gd name="T71" fmla="*/ 20 h 104"/>
                <a:gd name="T72" fmla="*/ 90 w 92"/>
                <a:gd name="T73" fmla="*/ 16 h 104"/>
                <a:gd name="T74" fmla="*/ 92 w 92"/>
                <a:gd name="T75" fmla="*/ 12 h 104"/>
                <a:gd name="T76" fmla="*/ 92 w 92"/>
                <a:gd name="T77" fmla="*/ 8 h 104"/>
                <a:gd name="T78" fmla="*/ 90 w 92"/>
                <a:gd name="T79" fmla="*/ 6 h 104"/>
                <a:gd name="T80" fmla="*/ 86 w 92"/>
                <a:gd name="T81" fmla="*/ 4 h 104"/>
                <a:gd name="T82" fmla="*/ 82 w 92"/>
                <a:gd name="T83" fmla="*/ 2 h 104"/>
                <a:gd name="T84" fmla="*/ 78 w 92"/>
                <a:gd name="T85" fmla="*/ 0 h 104"/>
                <a:gd name="T86" fmla="*/ 74 w 92"/>
                <a:gd name="T87" fmla="*/ 0 h 104"/>
                <a:gd name="T88" fmla="*/ 70 w 92"/>
                <a:gd name="T89" fmla="*/ 0 h 104"/>
                <a:gd name="T90" fmla="*/ 68 w 92"/>
                <a:gd name="T91" fmla="*/ 2 h 104"/>
                <a:gd name="T92" fmla="*/ 66 w 92"/>
                <a:gd name="T93" fmla="*/ 4 h 104"/>
                <a:gd name="T94" fmla="*/ 64 w 92"/>
                <a:gd name="T95" fmla="*/ 8 h 104"/>
                <a:gd name="T96" fmla="*/ 62 w 92"/>
                <a:gd name="T97" fmla="*/ 10 h 104"/>
                <a:gd name="T98" fmla="*/ 60 w 92"/>
                <a:gd name="T99" fmla="*/ 12 h 104"/>
                <a:gd name="T100" fmla="*/ 60 w 92"/>
                <a:gd name="T101" fmla="*/ 12 h 104"/>
                <a:gd name="T102" fmla="*/ 58 w 92"/>
                <a:gd name="T103" fmla="*/ 26 h 104"/>
                <a:gd name="T104" fmla="*/ 42 w 92"/>
                <a:gd name="T105" fmla="*/ 36 h 104"/>
                <a:gd name="T106" fmla="*/ 32 w 92"/>
                <a:gd name="T107" fmla="*/ 44 h 104"/>
                <a:gd name="T108" fmla="*/ 20 w 92"/>
                <a:gd name="T109" fmla="*/ 62 h 104"/>
                <a:gd name="T110" fmla="*/ 14 w 92"/>
                <a:gd name="T111" fmla="*/ 72 h 104"/>
                <a:gd name="T112" fmla="*/ 14 w 92"/>
                <a:gd name="T113" fmla="*/ 72 h 104"/>
                <a:gd name="T114" fmla="*/ 12 w 92"/>
                <a:gd name="T115" fmla="*/ 72 h 104"/>
                <a:gd name="T116" fmla="*/ 8 w 92"/>
                <a:gd name="T117" fmla="*/ 72 h 104"/>
                <a:gd name="T118" fmla="*/ 6 w 92"/>
                <a:gd name="T119" fmla="*/ 76 h 104"/>
                <a:gd name="T120" fmla="*/ 4 w 92"/>
                <a:gd name="T121" fmla="*/ 80 h 10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
                <a:gd name="T184" fmla="*/ 0 h 104"/>
                <a:gd name="T185" fmla="*/ 92 w 92"/>
                <a:gd name="T186" fmla="*/ 104 h 10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 h="104">
                  <a:moveTo>
                    <a:pt x="4" y="80"/>
                  </a:moveTo>
                  <a:lnTo>
                    <a:pt x="4" y="80"/>
                  </a:lnTo>
                  <a:lnTo>
                    <a:pt x="2" y="82"/>
                  </a:lnTo>
                  <a:lnTo>
                    <a:pt x="0" y="84"/>
                  </a:lnTo>
                  <a:lnTo>
                    <a:pt x="0" y="88"/>
                  </a:lnTo>
                  <a:lnTo>
                    <a:pt x="0" y="90"/>
                  </a:lnTo>
                  <a:lnTo>
                    <a:pt x="0" y="94"/>
                  </a:lnTo>
                  <a:lnTo>
                    <a:pt x="4" y="96"/>
                  </a:lnTo>
                  <a:lnTo>
                    <a:pt x="10" y="98"/>
                  </a:lnTo>
                  <a:lnTo>
                    <a:pt x="16" y="100"/>
                  </a:lnTo>
                  <a:lnTo>
                    <a:pt x="22" y="102"/>
                  </a:lnTo>
                  <a:lnTo>
                    <a:pt x="28" y="104"/>
                  </a:lnTo>
                  <a:lnTo>
                    <a:pt x="34" y="104"/>
                  </a:lnTo>
                  <a:lnTo>
                    <a:pt x="36" y="104"/>
                  </a:lnTo>
                  <a:lnTo>
                    <a:pt x="40" y="102"/>
                  </a:lnTo>
                  <a:lnTo>
                    <a:pt x="44" y="98"/>
                  </a:lnTo>
                  <a:lnTo>
                    <a:pt x="48" y="94"/>
                  </a:lnTo>
                  <a:lnTo>
                    <a:pt x="50" y="90"/>
                  </a:lnTo>
                  <a:lnTo>
                    <a:pt x="52" y="86"/>
                  </a:lnTo>
                  <a:lnTo>
                    <a:pt x="52" y="82"/>
                  </a:lnTo>
                  <a:lnTo>
                    <a:pt x="52" y="78"/>
                  </a:lnTo>
                  <a:lnTo>
                    <a:pt x="50" y="74"/>
                  </a:lnTo>
                  <a:lnTo>
                    <a:pt x="52" y="70"/>
                  </a:lnTo>
                  <a:lnTo>
                    <a:pt x="54" y="66"/>
                  </a:lnTo>
                  <a:lnTo>
                    <a:pt x="58" y="64"/>
                  </a:lnTo>
                  <a:lnTo>
                    <a:pt x="62" y="60"/>
                  </a:lnTo>
                  <a:lnTo>
                    <a:pt x="66" y="54"/>
                  </a:lnTo>
                  <a:lnTo>
                    <a:pt x="70" y="50"/>
                  </a:lnTo>
                  <a:lnTo>
                    <a:pt x="72" y="46"/>
                  </a:lnTo>
                  <a:lnTo>
                    <a:pt x="74" y="44"/>
                  </a:lnTo>
                  <a:lnTo>
                    <a:pt x="74" y="42"/>
                  </a:lnTo>
                  <a:lnTo>
                    <a:pt x="80" y="30"/>
                  </a:lnTo>
                  <a:lnTo>
                    <a:pt x="82" y="28"/>
                  </a:lnTo>
                  <a:lnTo>
                    <a:pt x="84" y="26"/>
                  </a:lnTo>
                  <a:lnTo>
                    <a:pt x="86" y="24"/>
                  </a:lnTo>
                  <a:lnTo>
                    <a:pt x="88" y="20"/>
                  </a:lnTo>
                  <a:lnTo>
                    <a:pt x="90" y="16"/>
                  </a:lnTo>
                  <a:lnTo>
                    <a:pt x="92" y="12"/>
                  </a:lnTo>
                  <a:lnTo>
                    <a:pt x="92" y="8"/>
                  </a:lnTo>
                  <a:lnTo>
                    <a:pt x="90" y="6"/>
                  </a:lnTo>
                  <a:lnTo>
                    <a:pt x="86" y="4"/>
                  </a:lnTo>
                  <a:lnTo>
                    <a:pt x="82" y="2"/>
                  </a:lnTo>
                  <a:lnTo>
                    <a:pt x="78" y="0"/>
                  </a:lnTo>
                  <a:lnTo>
                    <a:pt x="74" y="0"/>
                  </a:lnTo>
                  <a:lnTo>
                    <a:pt x="70" y="0"/>
                  </a:lnTo>
                  <a:lnTo>
                    <a:pt x="68" y="2"/>
                  </a:lnTo>
                  <a:lnTo>
                    <a:pt x="66" y="4"/>
                  </a:lnTo>
                  <a:lnTo>
                    <a:pt x="64" y="8"/>
                  </a:lnTo>
                  <a:lnTo>
                    <a:pt x="62" y="10"/>
                  </a:lnTo>
                  <a:lnTo>
                    <a:pt x="60" y="12"/>
                  </a:lnTo>
                  <a:lnTo>
                    <a:pt x="58" y="26"/>
                  </a:lnTo>
                  <a:lnTo>
                    <a:pt x="42" y="36"/>
                  </a:lnTo>
                  <a:lnTo>
                    <a:pt x="32" y="44"/>
                  </a:lnTo>
                  <a:lnTo>
                    <a:pt x="20" y="62"/>
                  </a:lnTo>
                  <a:lnTo>
                    <a:pt x="14" y="72"/>
                  </a:lnTo>
                  <a:lnTo>
                    <a:pt x="12" y="72"/>
                  </a:lnTo>
                  <a:lnTo>
                    <a:pt x="8" y="72"/>
                  </a:lnTo>
                  <a:lnTo>
                    <a:pt x="6" y="76"/>
                  </a:lnTo>
                  <a:lnTo>
                    <a:pt x="4"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3" name="Freeform 312"/>
            <p:cNvSpPr>
              <a:spLocks noChangeArrowheads="1"/>
            </p:cNvSpPr>
            <p:nvPr/>
          </p:nvSpPr>
          <p:spPr bwMode="auto">
            <a:xfrm>
              <a:off x="1746" y="1498"/>
              <a:ext cx="36" cy="96"/>
            </a:xfrm>
            <a:custGeom>
              <a:avLst/>
              <a:gdLst>
                <a:gd name="T0" fmla="*/ 20 w 36"/>
                <a:gd name="T1" fmla="*/ 0 h 96"/>
                <a:gd name="T2" fmla="*/ 20 w 36"/>
                <a:gd name="T3" fmla="*/ 0 h 96"/>
                <a:gd name="T4" fmla="*/ 16 w 36"/>
                <a:gd name="T5" fmla="*/ 0 h 96"/>
                <a:gd name="T6" fmla="*/ 12 w 36"/>
                <a:gd name="T7" fmla="*/ 0 h 96"/>
                <a:gd name="T8" fmla="*/ 8 w 36"/>
                <a:gd name="T9" fmla="*/ 2 h 96"/>
                <a:gd name="T10" fmla="*/ 4 w 36"/>
                <a:gd name="T11" fmla="*/ 4 h 96"/>
                <a:gd name="T12" fmla="*/ 2 w 36"/>
                <a:gd name="T13" fmla="*/ 8 h 96"/>
                <a:gd name="T14" fmla="*/ 2 w 36"/>
                <a:gd name="T15" fmla="*/ 12 h 96"/>
                <a:gd name="T16" fmla="*/ 0 w 36"/>
                <a:gd name="T17" fmla="*/ 26 h 96"/>
                <a:gd name="T18" fmla="*/ 0 w 36"/>
                <a:gd name="T19" fmla="*/ 40 h 96"/>
                <a:gd name="T20" fmla="*/ 2 w 36"/>
                <a:gd name="T21" fmla="*/ 48 h 96"/>
                <a:gd name="T22" fmla="*/ 2 w 36"/>
                <a:gd name="T23" fmla="*/ 52 h 96"/>
                <a:gd name="T24" fmla="*/ 4 w 36"/>
                <a:gd name="T25" fmla="*/ 54 h 96"/>
                <a:gd name="T26" fmla="*/ 4 w 36"/>
                <a:gd name="T27" fmla="*/ 54 h 96"/>
                <a:gd name="T28" fmla="*/ 4 w 36"/>
                <a:gd name="T29" fmla="*/ 54 h 96"/>
                <a:gd name="T30" fmla="*/ 4 w 36"/>
                <a:gd name="T31" fmla="*/ 56 h 96"/>
                <a:gd name="T32" fmla="*/ 2 w 36"/>
                <a:gd name="T33" fmla="*/ 58 h 96"/>
                <a:gd name="T34" fmla="*/ 2 w 36"/>
                <a:gd name="T35" fmla="*/ 60 h 96"/>
                <a:gd name="T36" fmla="*/ 0 w 36"/>
                <a:gd name="T37" fmla="*/ 64 h 96"/>
                <a:gd name="T38" fmla="*/ 0 w 36"/>
                <a:gd name="T39" fmla="*/ 66 h 96"/>
                <a:gd name="T40" fmla="*/ 2 w 36"/>
                <a:gd name="T41" fmla="*/ 70 h 96"/>
                <a:gd name="T42" fmla="*/ 4 w 36"/>
                <a:gd name="T43" fmla="*/ 76 h 96"/>
                <a:gd name="T44" fmla="*/ 6 w 36"/>
                <a:gd name="T45" fmla="*/ 82 h 96"/>
                <a:gd name="T46" fmla="*/ 10 w 36"/>
                <a:gd name="T47" fmla="*/ 88 h 96"/>
                <a:gd name="T48" fmla="*/ 12 w 36"/>
                <a:gd name="T49" fmla="*/ 92 h 96"/>
                <a:gd name="T50" fmla="*/ 14 w 36"/>
                <a:gd name="T51" fmla="*/ 94 h 96"/>
                <a:gd name="T52" fmla="*/ 16 w 36"/>
                <a:gd name="T53" fmla="*/ 96 h 96"/>
                <a:gd name="T54" fmla="*/ 18 w 36"/>
                <a:gd name="T55" fmla="*/ 94 h 96"/>
                <a:gd name="T56" fmla="*/ 22 w 36"/>
                <a:gd name="T57" fmla="*/ 90 h 96"/>
                <a:gd name="T58" fmla="*/ 24 w 36"/>
                <a:gd name="T59" fmla="*/ 88 h 96"/>
                <a:gd name="T60" fmla="*/ 24 w 36"/>
                <a:gd name="T61" fmla="*/ 84 h 96"/>
                <a:gd name="T62" fmla="*/ 24 w 36"/>
                <a:gd name="T63" fmla="*/ 78 h 96"/>
                <a:gd name="T64" fmla="*/ 24 w 36"/>
                <a:gd name="T65" fmla="*/ 72 h 96"/>
                <a:gd name="T66" fmla="*/ 24 w 36"/>
                <a:gd name="T67" fmla="*/ 66 h 96"/>
                <a:gd name="T68" fmla="*/ 24 w 36"/>
                <a:gd name="T69" fmla="*/ 60 h 96"/>
                <a:gd name="T70" fmla="*/ 24 w 36"/>
                <a:gd name="T71" fmla="*/ 56 h 96"/>
                <a:gd name="T72" fmla="*/ 24 w 36"/>
                <a:gd name="T73" fmla="*/ 56 h 96"/>
                <a:gd name="T74" fmla="*/ 30 w 36"/>
                <a:gd name="T75" fmla="*/ 42 h 96"/>
                <a:gd name="T76" fmla="*/ 30 w 36"/>
                <a:gd name="T77" fmla="*/ 40 h 96"/>
                <a:gd name="T78" fmla="*/ 30 w 36"/>
                <a:gd name="T79" fmla="*/ 36 h 96"/>
                <a:gd name="T80" fmla="*/ 30 w 36"/>
                <a:gd name="T81" fmla="*/ 32 h 96"/>
                <a:gd name="T82" fmla="*/ 30 w 36"/>
                <a:gd name="T83" fmla="*/ 28 h 96"/>
                <a:gd name="T84" fmla="*/ 32 w 36"/>
                <a:gd name="T85" fmla="*/ 24 h 96"/>
                <a:gd name="T86" fmla="*/ 32 w 36"/>
                <a:gd name="T87" fmla="*/ 24 h 96"/>
                <a:gd name="T88" fmla="*/ 34 w 36"/>
                <a:gd name="T89" fmla="*/ 22 h 96"/>
                <a:gd name="T90" fmla="*/ 34 w 36"/>
                <a:gd name="T91" fmla="*/ 20 h 96"/>
                <a:gd name="T92" fmla="*/ 34 w 36"/>
                <a:gd name="T93" fmla="*/ 16 h 96"/>
                <a:gd name="T94" fmla="*/ 34 w 36"/>
                <a:gd name="T95" fmla="*/ 10 h 96"/>
                <a:gd name="T96" fmla="*/ 34 w 36"/>
                <a:gd name="T97" fmla="*/ 6 h 96"/>
                <a:gd name="T98" fmla="*/ 34 w 36"/>
                <a:gd name="T99" fmla="*/ 2 h 96"/>
                <a:gd name="T100" fmla="*/ 36 w 36"/>
                <a:gd name="T101" fmla="*/ 0 h 96"/>
                <a:gd name="T102" fmla="*/ 34 w 36"/>
                <a:gd name="T103" fmla="*/ 0 h 96"/>
                <a:gd name="T104" fmla="*/ 32 w 36"/>
                <a:gd name="T105" fmla="*/ 0 h 96"/>
                <a:gd name="T106" fmla="*/ 28 w 36"/>
                <a:gd name="T107" fmla="*/ 2 h 96"/>
                <a:gd name="T108" fmla="*/ 24 w 36"/>
                <a:gd name="T109" fmla="*/ 2 h 96"/>
                <a:gd name="T110" fmla="*/ 20 w 36"/>
                <a:gd name="T111" fmla="*/ 0 h 9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
                <a:gd name="T169" fmla="*/ 0 h 96"/>
                <a:gd name="T170" fmla="*/ 36 w 36"/>
                <a:gd name="T171" fmla="*/ 96 h 9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 h="96">
                  <a:moveTo>
                    <a:pt x="20" y="0"/>
                  </a:moveTo>
                  <a:lnTo>
                    <a:pt x="20" y="0"/>
                  </a:lnTo>
                  <a:lnTo>
                    <a:pt x="16" y="0"/>
                  </a:lnTo>
                  <a:lnTo>
                    <a:pt x="12" y="0"/>
                  </a:lnTo>
                  <a:lnTo>
                    <a:pt x="8" y="2"/>
                  </a:lnTo>
                  <a:lnTo>
                    <a:pt x="4" y="4"/>
                  </a:lnTo>
                  <a:lnTo>
                    <a:pt x="2" y="8"/>
                  </a:lnTo>
                  <a:lnTo>
                    <a:pt x="2" y="12"/>
                  </a:lnTo>
                  <a:lnTo>
                    <a:pt x="0" y="26"/>
                  </a:lnTo>
                  <a:lnTo>
                    <a:pt x="0" y="40"/>
                  </a:lnTo>
                  <a:lnTo>
                    <a:pt x="2" y="48"/>
                  </a:lnTo>
                  <a:lnTo>
                    <a:pt x="2" y="52"/>
                  </a:lnTo>
                  <a:lnTo>
                    <a:pt x="4" y="54"/>
                  </a:lnTo>
                  <a:lnTo>
                    <a:pt x="4" y="56"/>
                  </a:lnTo>
                  <a:lnTo>
                    <a:pt x="2" y="58"/>
                  </a:lnTo>
                  <a:lnTo>
                    <a:pt x="2" y="60"/>
                  </a:lnTo>
                  <a:lnTo>
                    <a:pt x="0" y="64"/>
                  </a:lnTo>
                  <a:lnTo>
                    <a:pt x="0" y="66"/>
                  </a:lnTo>
                  <a:lnTo>
                    <a:pt x="2" y="70"/>
                  </a:lnTo>
                  <a:lnTo>
                    <a:pt x="4" y="76"/>
                  </a:lnTo>
                  <a:lnTo>
                    <a:pt x="6" y="82"/>
                  </a:lnTo>
                  <a:lnTo>
                    <a:pt x="10" y="88"/>
                  </a:lnTo>
                  <a:lnTo>
                    <a:pt x="12" y="92"/>
                  </a:lnTo>
                  <a:lnTo>
                    <a:pt x="14" y="94"/>
                  </a:lnTo>
                  <a:lnTo>
                    <a:pt x="16" y="96"/>
                  </a:lnTo>
                  <a:lnTo>
                    <a:pt x="18" y="94"/>
                  </a:lnTo>
                  <a:lnTo>
                    <a:pt x="22" y="90"/>
                  </a:lnTo>
                  <a:lnTo>
                    <a:pt x="24" y="88"/>
                  </a:lnTo>
                  <a:lnTo>
                    <a:pt x="24" y="84"/>
                  </a:lnTo>
                  <a:lnTo>
                    <a:pt x="24" y="78"/>
                  </a:lnTo>
                  <a:lnTo>
                    <a:pt x="24" y="72"/>
                  </a:lnTo>
                  <a:lnTo>
                    <a:pt x="24" y="66"/>
                  </a:lnTo>
                  <a:lnTo>
                    <a:pt x="24" y="60"/>
                  </a:lnTo>
                  <a:lnTo>
                    <a:pt x="24" y="56"/>
                  </a:lnTo>
                  <a:lnTo>
                    <a:pt x="30" y="42"/>
                  </a:lnTo>
                  <a:lnTo>
                    <a:pt x="30" y="40"/>
                  </a:lnTo>
                  <a:lnTo>
                    <a:pt x="30" y="36"/>
                  </a:lnTo>
                  <a:lnTo>
                    <a:pt x="30" y="32"/>
                  </a:lnTo>
                  <a:lnTo>
                    <a:pt x="30" y="28"/>
                  </a:lnTo>
                  <a:lnTo>
                    <a:pt x="32" y="24"/>
                  </a:lnTo>
                  <a:lnTo>
                    <a:pt x="34" y="22"/>
                  </a:lnTo>
                  <a:lnTo>
                    <a:pt x="34" y="20"/>
                  </a:lnTo>
                  <a:lnTo>
                    <a:pt x="34" y="16"/>
                  </a:lnTo>
                  <a:lnTo>
                    <a:pt x="34" y="10"/>
                  </a:lnTo>
                  <a:lnTo>
                    <a:pt x="34" y="6"/>
                  </a:lnTo>
                  <a:lnTo>
                    <a:pt x="34" y="2"/>
                  </a:lnTo>
                  <a:lnTo>
                    <a:pt x="36" y="0"/>
                  </a:lnTo>
                  <a:lnTo>
                    <a:pt x="34" y="0"/>
                  </a:lnTo>
                  <a:lnTo>
                    <a:pt x="32" y="0"/>
                  </a:lnTo>
                  <a:lnTo>
                    <a:pt x="28" y="2"/>
                  </a:lnTo>
                  <a:lnTo>
                    <a:pt x="24" y="2"/>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4" name="Freeform 313"/>
            <p:cNvSpPr>
              <a:spLocks noChangeArrowheads="1"/>
            </p:cNvSpPr>
            <p:nvPr/>
          </p:nvSpPr>
          <p:spPr bwMode="auto">
            <a:xfrm>
              <a:off x="1714" y="1598"/>
              <a:ext cx="32" cy="34"/>
            </a:xfrm>
            <a:custGeom>
              <a:avLst/>
              <a:gdLst>
                <a:gd name="T0" fmla="*/ 2 w 32"/>
                <a:gd name="T1" fmla="*/ 28 h 34"/>
                <a:gd name="T2" fmla="*/ 2 w 32"/>
                <a:gd name="T3" fmla="*/ 28 h 34"/>
                <a:gd name="T4" fmla="*/ 0 w 32"/>
                <a:gd name="T5" fmla="*/ 30 h 34"/>
                <a:gd name="T6" fmla="*/ 0 w 32"/>
                <a:gd name="T7" fmla="*/ 30 h 34"/>
                <a:gd name="T8" fmla="*/ 2 w 32"/>
                <a:gd name="T9" fmla="*/ 32 h 34"/>
                <a:gd name="T10" fmla="*/ 4 w 32"/>
                <a:gd name="T11" fmla="*/ 34 h 34"/>
                <a:gd name="T12" fmla="*/ 6 w 32"/>
                <a:gd name="T13" fmla="*/ 32 h 34"/>
                <a:gd name="T14" fmla="*/ 10 w 32"/>
                <a:gd name="T15" fmla="*/ 32 h 34"/>
                <a:gd name="T16" fmla="*/ 12 w 32"/>
                <a:gd name="T17" fmla="*/ 30 h 34"/>
                <a:gd name="T18" fmla="*/ 16 w 32"/>
                <a:gd name="T19" fmla="*/ 26 h 34"/>
                <a:gd name="T20" fmla="*/ 20 w 32"/>
                <a:gd name="T21" fmla="*/ 24 h 34"/>
                <a:gd name="T22" fmla="*/ 22 w 32"/>
                <a:gd name="T23" fmla="*/ 22 h 34"/>
                <a:gd name="T24" fmla="*/ 22 w 32"/>
                <a:gd name="T25" fmla="*/ 22 h 34"/>
                <a:gd name="T26" fmla="*/ 22 w 32"/>
                <a:gd name="T27" fmla="*/ 22 h 34"/>
                <a:gd name="T28" fmla="*/ 24 w 32"/>
                <a:gd name="T29" fmla="*/ 20 h 34"/>
                <a:gd name="T30" fmla="*/ 26 w 32"/>
                <a:gd name="T31" fmla="*/ 16 h 34"/>
                <a:gd name="T32" fmla="*/ 28 w 32"/>
                <a:gd name="T33" fmla="*/ 12 h 34"/>
                <a:gd name="T34" fmla="*/ 30 w 32"/>
                <a:gd name="T35" fmla="*/ 10 h 34"/>
                <a:gd name="T36" fmla="*/ 32 w 32"/>
                <a:gd name="T37" fmla="*/ 6 h 34"/>
                <a:gd name="T38" fmla="*/ 32 w 32"/>
                <a:gd name="T39" fmla="*/ 4 h 34"/>
                <a:gd name="T40" fmla="*/ 32 w 32"/>
                <a:gd name="T41" fmla="*/ 4 h 34"/>
                <a:gd name="T42" fmla="*/ 32 w 32"/>
                <a:gd name="T43" fmla="*/ 2 h 34"/>
                <a:gd name="T44" fmla="*/ 30 w 32"/>
                <a:gd name="T45" fmla="*/ 0 h 34"/>
                <a:gd name="T46" fmla="*/ 28 w 32"/>
                <a:gd name="T47" fmla="*/ 0 h 34"/>
                <a:gd name="T48" fmla="*/ 26 w 32"/>
                <a:gd name="T49" fmla="*/ 0 h 34"/>
                <a:gd name="T50" fmla="*/ 22 w 32"/>
                <a:gd name="T51" fmla="*/ 2 h 34"/>
                <a:gd name="T52" fmla="*/ 20 w 32"/>
                <a:gd name="T53" fmla="*/ 6 h 34"/>
                <a:gd name="T54" fmla="*/ 16 w 32"/>
                <a:gd name="T55" fmla="*/ 10 h 34"/>
                <a:gd name="T56" fmla="*/ 12 w 32"/>
                <a:gd name="T57" fmla="*/ 14 h 34"/>
                <a:gd name="T58" fmla="*/ 8 w 32"/>
                <a:gd name="T59" fmla="*/ 20 h 34"/>
                <a:gd name="T60" fmla="*/ 4 w 32"/>
                <a:gd name="T61" fmla="*/ 24 h 34"/>
                <a:gd name="T62" fmla="*/ 2 w 32"/>
                <a:gd name="T63" fmla="*/ 26 h 34"/>
                <a:gd name="T64" fmla="*/ 2 w 32"/>
                <a:gd name="T65" fmla="*/ 28 h 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
                <a:gd name="T100" fmla="*/ 0 h 34"/>
                <a:gd name="T101" fmla="*/ 32 w 32"/>
                <a:gd name="T102" fmla="*/ 34 h 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 h="34">
                  <a:moveTo>
                    <a:pt x="2" y="28"/>
                  </a:moveTo>
                  <a:lnTo>
                    <a:pt x="2" y="28"/>
                  </a:lnTo>
                  <a:lnTo>
                    <a:pt x="0" y="30"/>
                  </a:lnTo>
                  <a:lnTo>
                    <a:pt x="2" y="32"/>
                  </a:lnTo>
                  <a:lnTo>
                    <a:pt x="4" y="34"/>
                  </a:lnTo>
                  <a:lnTo>
                    <a:pt x="6" y="32"/>
                  </a:lnTo>
                  <a:lnTo>
                    <a:pt x="10" y="32"/>
                  </a:lnTo>
                  <a:lnTo>
                    <a:pt x="12" y="30"/>
                  </a:lnTo>
                  <a:lnTo>
                    <a:pt x="16" y="26"/>
                  </a:lnTo>
                  <a:lnTo>
                    <a:pt x="20" y="24"/>
                  </a:lnTo>
                  <a:lnTo>
                    <a:pt x="22" y="22"/>
                  </a:lnTo>
                  <a:lnTo>
                    <a:pt x="24" y="20"/>
                  </a:lnTo>
                  <a:lnTo>
                    <a:pt x="26" y="16"/>
                  </a:lnTo>
                  <a:lnTo>
                    <a:pt x="28" y="12"/>
                  </a:lnTo>
                  <a:lnTo>
                    <a:pt x="30" y="10"/>
                  </a:lnTo>
                  <a:lnTo>
                    <a:pt x="32" y="6"/>
                  </a:lnTo>
                  <a:lnTo>
                    <a:pt x="32" y="4"/>
                  </a:lnTo>
                  <a:lnTo>
                    <a:pt x="32" y="2"/>
                  </a:lnTo>
                  <a:lnTo>
                    <a:pt x="30" y="0"/>
                  </a:lnTo>
                  <a:lnTo>
                    <a:pt x="28" y="0"/>
                  </a:lnTo>
                  <a:lnTo>
                    <a:pt x="26" y="0"/>
                  </a:lnTo>
                  <a:lnTo>
                    <a:pt x="22" y="2"/>
                  </a:lnTo>
                  <a:lnTo>
                    <a:pt x="20" y="6"/>
                  </a:lnTo>
                  <a:lnTo>
                    <a:pt x="16" y="10"/>
                  </a:lnTo>
                  <a:lnTo>
                    <a:pt x="12" y="14"/>
                  </a:lnTo>
                  <a:lnTo>
                    <a:pt x="8" y="20"/>
                  </a:lnTo>
                  <a:lnTo>
                    <a:pt x="4" y="24"/>
                  </a:lnTo>
                  <a:lnTo>
                    <a:pt x="2" y="26"/>
                  </a:lnTo>
                  <a:lnTo>
                    <a:pt x="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5" name="Freeform 314"/>
            <p:cNvSpPr>
              <a:spLocks noChangeArrowheads="1"/>
            </p:cNvSpPr>
            <p:nvPr/>
          </p:nvSpPr>
          <p:spPr bwMode="auto">
            <a:xfrm>
              <a:off x="1774" y="1622"/>
              <a:ext cx="60" cy="46"/>
            </a:xfrm>
            <a:custGeom>
              <a:avLst/>
              <a:gdLst>
                <a:gd name="T0" fmla="*/ 42 w 60"/>
                <a:gd name="T1" fmla="*/ 2 h 46"/>
                <a:gd name="T2" fmla="*/ 30 w 60"/>
                <a:gd name="T3" fmla="*/ 8 h 46"/>
                <a:gd name="T4" fmla="*/ 20 w 60"/>
                <a:gd name="T5" fmla="*/ 10 h 46"/>
                <a:gd name="T6" fmla="*/ 6 w 60"/>
                <a:gd name="T7" fmla="*/ 16 h 46"/>
                <a:gd name="T8" fmla="*/ 6 w 60"/>
                <a:gd name="T9" fmla="*/ 18 h 46"/>
                <a:gd name="T10" fmla="*/ 4 w 60"/>
                <a:gd name="T11" fmla="*/ 20 h 46"/>
                <a:gd name="T12" fmla="*/ 2 w 60"/>
                <a:gd name="T13" fmla="*/ 22 h 46"/>
                <a:gd name="T14" fmla="*/ 2 w 60"/>
                <a:gd name="T15" fmla="*/ 26 h 46"/>
                <a:gd name="T16" fmla="*/ 0 w 60"/>
                <a:gd name="T17" fmla="*/ 30 h 46"/>
                <a:gd name="T18" fmla="*/ 0 w 60"/>
                <a:gd name="T19" fmla="*/ 32 h 46"/>
                <a:gd name="T20" fmla="*/ 0 w 60"/>
                <a:gd name="T21" fmla="*/ 34 h 46"/>
                <a:gd name="T22" fmla="*/ 2 w 60"/>
                <a:gd name="T23" fmla="*/ 36 h 46"/>
                <a:gd name="T24" fmla="*/ 8 w 60"/>
                <a:gd name="T25" fmla="*/ 34 h 46"/>
                <a:gd name="T26" fmla="*/ 12 w 60"/>
                <a:gd name="T27" fmla="*/ 34 h 46"/>
                <a:gd name="T28" fmla="*/ 16 w 60"/>
                <a:gd name="T29" fmla="*/ 32 h 46"/>
                <a:gd name="T30" fmla="*/ 20 w 60"/>
                <a:gd name="T31" fmla="*/ 32 h 46"/>
                <a:gd name="T32" fmla="*/ 20 w 60"/>
                <a:gd name="T33" fmla="*/ 32 h 46"/>
                <a:gd name="T34" fmla="*/ 20 w 60"/>
                <a:gd name="T35" fmla="*/ 32 h 46"/>
                <a:gd name="T36" fmla="*/ 20 w 60"/>
                <a:gd name="T37" fmla="*/ 34 h 46"/>
                <a:gd name="T38" fmla="*/ 20 w 60"/>
                <a:gd name="T39" fmla="*/ 38 h 46"/>
                <a:gd name="T40" fmla="*/ 22 w 60"/>
                <a:gd name="T41" fmla="*/ 40 h 46"/>
                <a:gd name="T42" fmla="*/ 24 w 60"/>
                <a:gd name="T43" fmla="*/ 42 h 46"/>
                <a:gd name="T44" fmla="*/ 26 w 60"/>
                <a:gd name="T45" fmla="*/ 44 h 46"/>
                <a:gd name="T46" fmla="*/ 30 w 60"/>
                <a:gd name="T47" fmla="*/ 44 h 46"/>
                <a:gd name="T48" fmla="*/ 32 w 60"/>
                <a:gd name="T49" fmla="*/ 46 h 46"/>
                <a:gd name="T50" fmla="*/ 36 w 60"/>
                <a:gd name="T51" fmla="*/ 46 h 46"/>
                <a:gd name="T52" fmla="*/ 40 w 60"/>
                <a:gd name="T53" fmla="*/ 46 h 46"/>
                <a:gd name="T54" fmla="*/ 42 w 60"/>
                <a:gd name="T55" fmla="*/ 46 h 46"/>
                <a:gd name="T56" fmla="*/ 44 w 60"/>
                <a:gd name="T57" fmla="*/ 42 h 46"/>
                <a:gd name="T58" fmla="*/ 44 w 60"/>
                <a:gd name="T59" fmla="*/ 38 h 46"/>
                <a:gd name="T60" fmla="*/ 44 w 60"/>
                <a:gd name="T61" fmla="*/ 34 h 46"/>
                <a:gd name="T62" fmla="*/ 42 w 60"/>
                <a:gd name="T63" fmla="*/ 32 h 46"/>
                <a:gd name="T64" fmla="*/ 42 w 60"/>
                <a:gd name="T65" fmla="*/ 30 h 46"/>
                <a:gd name="T66" fmla="*/ 44 w 60"/>
                <a:gd name="T67" fmla="*/ 28 h 46"/>
                <a:gd name="T68" fmla="*/ 46 w 60"/>
                <a:gd name="T69" fmla="*/ 28 h 46"/>
                <a:gd name="T70" fmla="*/ 48 w 60"/>
                <a:gd name="T71" fmla="*/ 30 h 46"/>
                <a:gd name="T72" fmla="*/ 50 w 60"/>
                <a:gd name="T73" fmla="*/ 32 h 46"/>
                <a:gd name="T74" fmla="*/ 52 w 60"/>
                <a:gd name="T75" fmla="*/ 34 h 46"/>
                <a:gd name="T76" fmla="*/ 54 w 60"/>
                <a:gd name="T77" fmla="*/ 36 h 46"/>
                <a:gd name="T78" fmla="*/ 56 w 60"/>
                <a:gd name="T79" fmla="*/ 34 h 46"/>
                <a:gd name="T80" fmla="*/ 58 w 60"/>
                <a:gd name="T81" fmla="*/ 30 h 46"/>
                <a:gd name="T82" fmla="*/ 60 w 60"/>
                <a:gd name="T83" fmla="*/ 24 h 46"/>
                <a:gd name="T84" fmla="*/ 60 w 60"/>
                <a:gd name="T85" fmla="*/ 20 h 46"/>
                <a:gd name="T86" fmla="*/ 60 w 60"/>
                <a:gd name="T87" fmla="*/ 16 h 46"/>
                <a:gd name="T88" fmla="*/ 58 w 60"/>
                <a:gd name="T89" fmla="*/ 12 h 46"/>
                <a:gd name="T90" fmla="*/ 56 w 60"/>
                <a:gd name="T91" fmla="*/ 8 h 46"/>
                <a:gd name="T92" fmla="*/ 52 w 60"/>
                <a:gd name="T93" fmla="*/ 4 h 46"/>
                <a:gd name="T94" fmla="*/ 48 w 60"/>
                <a:gd name="T95" fmla="*/ 2 h 46"/>
                <a:gd name="T96" fmla="*/ 46 w 60"/>
                <a:gd name="T97" fmla="*/ 0 h 46"/>
                <a:gd name="T98" fmla="*/ 42 w 60"/>
                <a:gd name="T99" fmla="*/ 2 h 4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
                <a:gd name="T151" fmla="*/ 0 h 46"/>
                <a:gd name="T152" fmla="*/ 60 w 60"/>
                <a:gd name="T153" fmla="*/ 46 h 4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 h="46">
                  <a:moveTo>
                    <a:pt x="42" y="2"/>
                  </a:moveTo>
                  <a:lnTo>
                    <a:pt x="30" y="8"/>
                  </a:lnTo>
                  <a:lnTo>
                    <a:pt x="20" y="10"/>
                  </a:lnTo>
                  <a:lnTo>
                    <a:pt x="6" y="16"/>
                  </a:lnTo>
                  <a:lnTo>
                    <a:pt x="6" y="18"/>
                  </a:lnTo>
                  <a:lnTo>
                    <a:pt x="4" y="20"/>
                  </a:lnTo>
                  <a:lnTo>
                    <a:pt x="2" y="22"/>
                  </a:lnTo>
                  <a:lnTo>
                    <a:pt x="2" y="26"/>
                  </a:lnTo>
                  <a:lnTo>
                    <a:pt x="0" y="30"/>
                  </a:lnTo>
                  <a:lnTo>
                    <a:pt x="0" y="32"/>
                  </a:lnTo>
                  <a:lnTo>
                    <a:pt x="0" y="34"/>
                  </a:lnTo>
                  <a:lnTo>
                    <a:pt x="2" y="36"/>
                  </a:lnTo>
                  <a:lnTo>
                    <a:pt x="8" y="34"/>
                  </a:lnTo>
                  <a:lnTo>
                    <a:pt x="12" y="34"/>
                  </a:lnTo>
                  <a:lnTo>
                    <a:pt x="16" y="32"/>
                  </a:lnTo>
                  <a:lnTo>
                    <a:pt x="20" y="32"/>
                  </a:lnTo>
                  <a:lnTo>
                    <a:pt x="20" y="34"/>
                  </a:lnTo>
                  <a:lnTo>
                    <a:pt x="20" y="38"/>
                  </a:lnTo>
                  <a:lnTo>
                    <a:pt x="22" y="40"/>
                  </a:lnTo>
                  <a:lnTo>
                    <a:pt x="24" y="42"/>
                  </a:lnTo>
                  <a:lnTo>
                    <a:pt x="26" y="44"/>
                  </a:lnTo>
                  <a:lnTo>
                    <a:pt x="30" y="44"/>
                  </a:lnTo>
                  <a:lnTo>
                    <a:pt x="32" y="46"/>
                  </a:lnTo>
                  <a:lnTo>
                    <a:pt x="36" y="46"/>
                  </a:lnTo>
                  <a:lnTo>
                    <a:pt x="40" y="46"/>
                  </a:lnTo>
                  <a:lnTo>
                    <a:pt x="42" y="46"/>
                  </a:lnTo>
                  <a:lnTo>
                    <a:pt x="44" y="42"/>
                  </a:lnTo>
                  <a:lnTo>
                    <a:pt x="44" y="38"/>
                  </a:lnTo>
                  <a:lnTo>
                    <a:pt x="44" y="34"/>
                  </a:lnTo>
                  <a:lnTo>
                    <a:pt x="42" y="32"/>
                  </a:lnTo>
                  <a:lnTo>
                    <a:pt x="42" y="30"/>
                  </a:lnTo>
                  <a:lnTo>
                    <a:pt x="44" y="28"/>
                  </a:lnTo>
                  <a:lnTo>
                    <a:pt x="46" y="28"/>
                  </a:lnTo>
                  <a:lnTo>
                    <a:pt x="48" y="30"/>
                  </a:lnTo>
                  <a:lnTo>
                    <a:pt x="50" y="32"/>
                  </a:lnTo>
                  <a:lnTo>
                    <a:pt x="52" y="34"/>
                  </a:lnTo>
                  <a:lnTo>
                    <a:pt x="54" y="36"/>
                  </a:lnTo>
                  <a:lnTo>
                    <a:pt x="56" y="34"/>
                  </a:lnTo>
                  <a:lnTo>
                    <a:pt x="58" y="30"/>
                  </a:lnTo>
                  <a:lnTo>
                    <a:pt x="60" y="24"/>
                  </a:lnTo>
                  <a:lnTo>
                    <a:pt x="60" y="20"/>
                  </a:lnTo>
                  <a:lnTo>
                    <a:pt x="60" y="16"/>
                  </a:lnTo>
                  <a:lnTo>
                    <a:pt x="58" y="12"/>
                  </a:lnTo>
                  <a:lnTo>
                    <a:pt x="56" y="8"/>
                  </a:lnTo>
                  <a:lnTo>
                    <a:pt x="52" y="4"/>
                  </a:lnTo>
                  <a:lnTo>
                    <a:pt x="48" y="2"/>
                  </a:lnTo>
                  <a:lnTo>
                    <a:pt x="46" y="0"/>
                  </a:lnTo>
                  <a:lnTo>
                    <a:pt x="4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6" name="Freeform 315"/>
            <p:cNvSpPr>
              <a:spLocks noChangeArrowheads="1"/>
            </p:cNvSpPr>
            <p:nvPr/>
          </p:nvSpPr>
          <p:spPr bwMode="auto">
            <a:xfrm>
              <a:off x="1632" y="1650"/>
              <a:ext cx="108" cy="96"/>
            </a:xfrm>
            <a:custGeom>
              <a:avLst/>
              <a:gdLst>
                <a:gd name="T0" fmla="*/ 70 w 108"/>
                <a:gd name="T1" fmla="*/ 46 h 96"/>
                <a:gd name="T2" fmla="*/ 90 w 108"/>
                <a:gd name="T3" fmla="*/ 46 h 96"/>
                <a:gd name="T4" fmla="*/ 100 w 108"/>
                <a:gd name="T5" fmla="*/ 44 h 96"/>
                <a:gd name="T6" fmla="*/ 86 w 108"/>
                <a:gd name="T7" fmla="*/ 38 h 96"/>
                <a:gd name="T8" fmla="*/ 108 w 108"/>
                <a:gd name="T9" fmla="*/ 30 h 96"/>
                <a:gd name="T10" fmla="*/ 108 w 108"/>
                <a:gd name="T11" fmla="*/ 26 h 96"/>
                <a:gd name="T12" fmla="*/ 104 w 108"/>
                <a:gd name="T13" fmla="*/ 22 h 96"/>
                <a:gd name="T14" fmla="*/ 98 w 108"/>
                <a:gd name="T15" fmla="*/ 16 h 96"/>
                <a:gd name="T16" fmla="*/ 92 w 108"/>
                <a:gd name="T17" fmla="*/ 10 h 96"/>
                <a:gd name="T18" fmla="*/ 90 w 108"/>
                <a:gd name="T19" fmla="*/ 6 h 96"/>
                <a:gd name="T20" fmla="*/ 88 w 108"/>
                <a:gd name="T21" fmla="*/ 4 h 96"/>
                <a:gd name="T22" fmla="*/ 84 w 108"/>
                <a:gd name="T23" fmla="*/ 0 h 96"/>
                <a:gd name="T24" fmla="*/ 78 w 108"/>
                <a:gd name="T25" fmla="*/ 2 h 96"/>
                <a:gd name="T26" fmla="*/ 72 w 108"/>
                <a:gd name="T27" fmla="*/ 4 h 96"/>
                <a:gd name="T28" fmla="*/ 66 w 108"/>
                <a:gd name="T29" fmla="*/ 10 h 96"/>
                <a:gd name="T30" fmla="*/ 58 w 108"/>
                <a:gd name="T31" fmla="*/ 14 h 96"/>
                <a:gd name="T32" fmla="*/ 48 w 108"/>
                <a:gd name="T33" fmla="*/ 38 h 96"/>
                <a:gd name="T34" fmla="*/ 42 w 108"/>
                <a:gd name="T35" fmla="*/ 40 h 96"/>
                <a:gd name="T36" fmla="*/ 36 w 108"/>
                <a:gd name="T37" fmla="*/ 46 h 96"/>
                <a:gd name="T38" fmla="*/ 30 w 108"/>
                <a:gd name="T39" fmla="*/ 48 h 96"/>
                <a:gd name="T40" fmla="*/ 24 w 108"/>
                <a:gd name="T41" fmla="*/ 54 h 96"/>
                <a:gd name="T42" fmla="*/ 18 w 108"/>
                <a:gd name="T43" fmla="*/ 60 h 96"/>
                <a:gd name="T44" fmla="*/ 16 w 108"/>
                <a:gd name="T45" fmla="*/ 64 h 96"/>
                <a:gd name="T46" fmla="*/ 0 w 108"/>
                <a:gd name="T47" fmla="*/ 88 h 96"/>
                <a:gd name="T48" fmla="*/ 2 w 108"/>
                <a:gd name="T49" fmla="*/ 90 h 96"/>
                <a:gd name="T50" fmla="*/ 10 w 108"/>
                <a:gd name="T51" fmla="*/ 94 h 96"/>
                <a:gd name="T52" fmla="*/ 16 w 108"/>
                <a:gd name="T53" fmla="*/ 96 h 96"/>
                <a:gd name="T54" fmla="*/ 22 w 108"/>
                <a:gd name="T55" fmla="*/ 90 h 96"/>
                <a:gd name="T56" fmla="*/ 24 w 108"/>
                <a:gd name="T57" fmla="*/ 86 h 96"/>
                <a:gd name="T58" fmla="*/ 28 w 108"/>
                <a:gd name="T59" fmla="*/ 82 h 96"/>
                <a:gd name="T60" fmla="*/ 32 w 108"/>
                <a:gd name="T61" fmla="*/ 80 h 96"/>
                <a:gd name="T62" fmla="*/ 46 w 108"/>
                <a:gd name="T63" fmla="*/ 74 h 96"/>
                <a:gd name="T64" fmla="*/ 62 w 108"/>
                <a:gd name="T65" fmla="*/ 5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96"/>
                <a:gd name="T101" fmla="*/ 108 w 108"/>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96">
                  <a:moveTo>
                    <a:pt x="62" y="56"/>
                  </a:moveTo>
                  <a:lnTo>
                    <a:pt x="70" y="46"/>
                  </a:lnTo>
                  <a:lnTo>
                    <a:pt x="84" y="46"/>
                  </a:lnTo>
                  <a:lnTo>
                    <a:pt x="90" y="46"/>
                  </a:lnTo>
                  <a:lnTo>
                    <a:pt x="96" y="44"/>
                  </a:lnTo>
                  <a:lnTo>
                    <a:pt x="100" y="44"/>
                  </a:lnTo>
                  <a:lnTo>
                    <a:pt x="102" y="42"/>
                  </a:lnTo>
                  <a:lnTo>
                    <a:pt x="86" y="38"/>
                  </a:lnTo>
                  <a:lnTo>
                    <a:pt x="108" y="32"/>
                  </a:lnTo>
                  <a:lnTo>
                    <a:pt x="108" y="30"/>
                  </a:lnTo>
                  <a:lnTo>
                    <a:pt x="108" y="28"/>
                  </a:lnTo>
                  <a:lnTo>
                    <a:pt x="108" y="26"/>
                  </a:lnTo>
                  <a:lnTo>
                    <a:pt x="104" y="24"/>
                  </a:lnTo>
                  <a:lnTo>
                    <a:pt x="104" y="22"/>
                  </a:lnTo>
                  <a:lnTo>
                    <a:pt x="102" y="20"/>
                  </a:lnTo>
                  <a:lnTo>
                    <a:pt x="98" y="16"/>
                  </a:lnTo>
                  <a:lnTo>
                    <a:pt x="96" y="14"/>
                  </a:lnTo>
                  <a:lnTo>
                    <a:pt x="92" y="10"/>
                  </a:lnTo>
                  <a:lnTo>
                    <a:pt x="90" y="8"/>
                  </a:lnTo>
                  <a:lnTo>
                    <a:pt x="90" y="6"/>
                  </a:lnTo>
                  <a:lnTo>
                    <a:pt x="88" y="6"/>
                  </a:lnTo>
                  <a:lnTo>
                    <a:pt x="88" y="4"/>
                  </a:lnTo>
                  <a:lnTo>
                    <a:pt x="86" y="2"/>
                  </a:lnTo>
                  <a:lnTo>
                    <a:pt x="84" y="0"/>
                  </a:lnTo>
                  <a:lnTo>
                    <a:pt x="82" y="0"/>
                  </a:lnTo>
                  <a:lnTo>
                    <a:pt x="78" y="2"/>
                  </a:lnTo>
                  <a:lnTo>
                    <a:pt x="74" y="4"/>
                  </a:lnTo>
                  <a:lnTo>
                    <a:pt x="72" y="4"/>
                  </a:lnTo>
                  <a:lnTo>
                    <a:pt x="70" y="6"/>
                  </a:lnTo>
                  <a:lnTo>
                    <a:pt x="66" y="10"/>
                  </a:lnTo>
                  <a:lnTo>
                    <a:pt x="62" y="12"/>
                  </a:lnTo>
                  <a:lnTo>
                    <a:pt x="58" y="14"/>
                  </a:lnTo>
                  <a:lnTo>
                    <a:pt x="48" y="36"/>
                  </a:lnTo>
                  <a:lnTo>
                    <a:pt x="48" y="38"/>
                  </a:lnTo>
                  <a:lnTo>
                    <a:pt x="46" y="38"/>
                  </a:lnTo>
                  <a:lnTo>
                    <a:pt x="42" y="40"/>
                  </a:lnTo>
                  <a:lnTo>
                    <a:pt x="38" y="44"/>
                  </a:lnTo>
                  <a:lnTo>
                    <a:pt x="36" y="46"/>
                  </a:lnTo>
                  <a:lnTo>
                    <a:pt x="32" y="48"/>
                  </a:lnTo>
                  <a:lnTo>
                    <a:pt x="30" y="48"/>
                  </a:lnTo>
                  <a:lnTo>
                    <a:pt x="26" y="52"/>
                  </a:lnTo>
                  <a:lnTo>
                    <a:pt x="24" y="54"/>
                  </a:lnTo>
                  <a:lnTo>
                    <a:pt x="20" y="58"/>
                  </a:lnTo>
                  <a:lnTo>
                    <a:pt x="18" y="60"/>
                  </a:lnTo>
                  <a:lnTo>
                    <a:pt x="16" y="62"/>
                  </a:lnTo>
                  <a:lnTo>
                    <a:pt x="16" y="64"/>
                  </a:lnTo>
                  <a:lnTo>
                    <a:pt x="8" y="84"/>
                  </a:lnTo>
                  <a:lnTo>
                    <a:pt x="0" y="88"/>
                  </a:lnTo>
                  <a:lnTo>
                    <a:pt x="2" y="90"/>
                  </a:lnTo>
                  <a:lnTo>
                    <a:pt x="6" y="92"/>
                  </a:lnTo>
                  <a:lnTo>
                    <a:pt x="10" y="94"/>
                  </a:lnTo>
                  <a:lnTo>
                    <a:pt x="14" y="96"/>
                  </a:lnTo>
                  <a:lnTo>
                    <a:pt x="16" y="96"/>
                  </a:lnTo>
                  <a:lnTo>
                    <a:pt x="18" y="94"/>
                  </a:lnTo>
                  <a:lnTo>
                    <a:pt x="22" y="90"/>
                  </a:lnTo>
                  <a:lnTo>
                    <a:pt x="24" y="86"/>
                  </a:lnTo>
                  <a:lnTo>
                    <a:pt x="26" y="84"/>
                  </a:lnTo>
                  <a:lnTo>
                    <a:pt x="28" y="82"/>
                  </a:lnTo>
                  <a:lnTo>
                    <a:pt x="32" y="80"/>
                  </a:lnTo>
                  <a:lnTo>
                    <a:pt x="38" y="78"/>
                  </a:lnTo>
                  <a:lnTo>
                    <a:pt x="46" y="74"/>
                  </a:lnTo>
                  <a:lnTo>
                    <a:pt x="54" y="70"/>
                  </a:lnTo>
                  <a:lnTo>
                    <a:pt x="62" y="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7" name="Freeform 316"/>
            <p:cNvSpPr>
              <a:spLocks noChangeArrowheads="1"/>
            </p:cNvSpPr>
            <p:nvPr/>
          </p:nvSpPr>
          <p:spPr bwMode="auto">
            <a:xfrm>
              <a:off x="1612" y="1692"/>
              <a:ext cx="120" cy="109"/>
            </a:xfrm>
            <a:custGeom>
              <a:avLst/>
              <a:gdLst>
                <a:gd name="T0" fmla="*/ 102 w 120"/>
                <a:gd name="T1" fmla="*/ 32 h 110"/>
                <a:gd name="T2" fmla="*/ 104 w 120"/>
                <a:gd name="T3" fmla="*/ 34 h 110"/>
                <a:gd name="T4" fmla="*/ 112 w 120"/>
                <a:gd name="T5" fmla="*/ 36 h 110"/>
                <a:gd name="T6" fmla="*/ 120 w 120"/>
                <a:gd name="T7" fmla="*/ 42 h 110"/>
                <a:gd name="T8" fmla="*/ 116 w 120"/>
                <a:gd name="T9" fmla="*/ 46 h 110"/>
                <a:gd name="T10" fmla="*/ 114 w 120"/>
                <a:gd name="T11" fmla="*/ 48 h 110"/>
                <a:gd name="T12" fmla="*/ 106 w 120"/>
                <a:gd name="T13" fmla="*/ 50 h 110"/>
                <a:gd name="T14" fmla="*/ 102 w 120"/>
                <a:gd name="T15" fmla="*/ 54 h 110"/>
                <a:gd name="T16" fmla="*/ 100 w 120"/>
                <a:gd name="T17" fmla="*/ 56 h 110"/>
                <a:gd name="T18" fmla="*/ 94 w 120"/>
                <a:gd name="T19" fmla="*/ 70 h 110"/>
                <a:gd name="T20" fmla="*/ 88 w 120"/>
                <a:gd name="T21" fmla="*/ 76 h 110"/>
                <a:gd name="T22" fmla="*/ 86 w 120"/>
                <a:gd name="T23" fmla="*/ 80 h 110"/>
                <a:gd name="T24" fmla="*/ 84 w 120"/>
                <a:gd name="T25" fmla="*/ 84 h 110"/>
                <a:gd name="T26" fmla="*/ 82 w 120"/>
                <a:gd name="T27" fmla="*/ 94 h 110"/>
                <a:gd name="T28" fmla="*/ 78 w 120"/>
                <a:gd name="T29" fmla="*/ 102 h 110"/>
                <a:gd name="T30" fmla="*/ 74 w 120"/>
                <a:gd name="T31" fmla="*/ 106 h 110"/>
                <a:gd name="T32" fmla="*/ 66 w 120"/>
                <a:gd name="T33" fmla="*/ 108 h 110"/>
                <a:gd name="T34" fmla="*/ 60 w 120"/>
                <a:gd name="T35" fmla="*/ 100 h 110"/>
                <a:gd name="T36" fmla="*/ 50 w 120"/>
                <a:gd name="T37" fmla="*/ 98 h 110"/>
                <a:gd name="T38" fmla="*/ 46 w 120"/>
                <a:gd name="T39" fmla="*/ 96 h 110"/>
                <a:gd name="T40" fmla="*/ 40 w 120"/>
                <a:gd name="T41" fmla="*/ 96 h 110"/>
                <a:gd name="T42" fmla="*/ 34 w 120"/>
                <a:gd name="T43" fmla="*/ 96 h 110"/>
                <a:gd name="T44" fmla="*/ 26 w 120"/>
                <a:gd name="T45" fmla="*/ 94 h 110"/>
                <a:gd name="T46" fmla="*/ 22 w 120"/>
                <a:gd name="T47" fmla="*/ 90 h 110"/>
                <a:gd name="T48" fmla="*/ 16 w 120"/>
                <a:gd name="T49" fmla="*/ 86 h 110"/>
                <a:gd name="T50" fmla="*/ 6 w 120"/>
                <a:gd name="T51" fmla="*/ 82 h 110"/>
                <a:gd name="T52" fmla="*/ 0 w 120"/>
                <a:gd name="T53" fmla="*/ 78 h 110"/>
                <a:gd name="T54" fmla="*/ 0 w 120"/>
                <a:gd name="T55" fmla="*/ 74 h 110"/>
                <a:gd name="T56" fmla="*/ 4 w 120"/>
                <a:gd name="T57" fmla="*/ 72 h 110"/>
                <a:gd name="T58" fmla="*/ 2 w 120"/>
                <a:gd name="T59" fmla="*/ 60 h 110"/>
                <a:gd name="T60" fmla="*/ 2 w 120"/>
                <a:gd name="T61" fmla="*/ 52 h 110"/>
                <a:gd name="T62" fmla="*/ 6 w 120"/>
                <a:gd name="T63" fmla="*/ 44 h 110"/>
                <a:gd name="T64" fmla="*/ 8 w 120"/>
                <a:gd name="T65" fmla="*/ 42 h 110"/>
                <a:gd name="T66" fmla="*/ 20 w 120"/>
                <a:gd name="T67" fmla="*/ 46 h 110"/>
                <a:gd name="T68" fmla="*/ 22 w 120"/>
                <a:gd name="T69" fmla="*/ 48 h 110"/>
                <a:gd name="T70" fmla="*/ 28 w 120"/>
                <a:gd name="T71" fmla="*/ 52 h 110"/>
                <a:gd name="T72" fmla="*/ 36 w 120"/>
                <a:gd name="T73" fmla="*/ 52 h 110"/>
                <a:gd name="T74" fmla="*/ 44 w 120"/>
                <a:gd name="T75" fmla="*/ 44 h 110"/>
                <a:gd name="T76" fmla="*/ 48 w 120"/>
                <a:gd name="T77" fmla="*/ 42 h 110"/>
                <a:gd name="T78" fmla="*/ 56 w 120"/>
                <a:gd name="T79" fmla="*/ 38 h 110"/>
                <a:gd name="T80" fmla="*/ 62 w 120"/>
                <a:gd name="T81" fmla="*/ 34 h 110"/>
                <a:gd name="T82" fmla="*/ 70 w 120"/>
                <a:gd name="T83" fmla="*/ 30 h 110"/>
                <a:gd name="T84" fmla="*/ 74 w 120"/>
                <a:gd name="T85" fmla="*/ 28 h 110"/>
                <a:gd name="T86" fmla="*/ 90 w 120"/>
                <a:gd name="T87" fmla="*/ 4 h 110"/>
                <a:gd name="T88" fmla="*/ 94 w 120"/>
                <a:gd name="T89" fmla="*/ 4 h 110"/>
                <a:gd name="T90" fmla="*/ 106 w 120"/>
                <a:gd name="T91" fmla="*/ 4 h 110"/>
                <a:gd name="T92" fmla="*/ 116 w 120"/>
                <a:gd name="T93" fmla="*/ 2 h 110"/>
                <a:gd name="T94" fmla="*/ 120 w 120"/>
                <a:gd name="T95" fmla="*/ 2 h 110"/>
                <a:gd name="T96" fmla="*/ 116 w 120"/>
                <a:gd name="T97" fmla="*/ 6 h 110"/>
                <a:gd name="T98" fmla="*/ 108 w 120"/>
                <a:gd name="T99" fmla="*/ 12 h 110"/>
                <a:gd name="T100" fmla="*/ 102 w 120"/>
                <a:gd name="T101" fmla="*/ 28 h 1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
                <a:gd name="T154" fmla="*/ 0 h 110"/>
                <a:gd name="T155" fmla="*/ 120 w 120"/>
                <a:gd name="T156" fmla="*/ 110 h 11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 h="110">
                  <a:moveTo>
                    <a:pt x="102" y="28"/>
                  </a:moveTo>
                  <a:lnTo>
                    <a:pt x="102" y="32"/>
                  </a:lnTo>
                  <a:lnTo>
                    <a:pt x="102" y="34"/>
                  </a:lnTo>
                  <a:lnTo>
                    <a:pt x="104" y="34"/>
                  </a:lnTo>
                  <a:lnTo>
                    <a:pt x="106" y="34"/>
                  </a:lnTo>
                  <a:lnTo>
                    <a:pt x="112" y="36"/>
                  </a:lnTo>
                  <a:lnTo>
                    <a:pt x="116" y="38"/>
                  </a:lnTo>
                  <a:lnTo>
                    <a:pt x="120" y="42"/>
                  </a:lnTo>
                  <a:lnTo>
                    <a:pt x="118" y="44"/>
                  </a:lnTo>
                  <a:lnTo>
                    <a:pt x="116" y="46"/>
                  </a:lnTo>
                  <a:lnTo>
                    <a:pt x="114" y="48"/>
                  </a:lnTo>
                  <a:lnTo>
                    <a:pt x="108" y="48"/>
                  </a:lnTo>
                  <a:lnTo>
                    <a:pt x="106" y="50"/>
                  </a:lnTo>
                  <a:lnTo>
                    <a:pt x="102" y="52"/>
                  </a:lnTo>
                  <a:lnTo>
                    <a:pt x="102" y="54"/>
                  </a:lnTo>
                  <a:lnTo>
                    <a:pt x="100" y="56"/>
                  </a:lnTo>
                  <a:lnTo>
                    <a:pt x="98" y="70"/>
                  </a:lnTo>
                  <a:lnTo>
                    <a:pt x="94" y="70"/>
                  </a:lnTo>
                  <a:lnTo>
                    <a:pt x="90" y="74"/>
                  </a:lnTo>
                  <a:lnTo>
                    <a:pt x="88" y="76"/>
                  </a:lnTo>
                  <a:lnTo>
                    <a:pt x="86" y="78"/>
                  </a:lnTo>
                  <a:lnTo>
                    <a:pt x="86" y="80"/>
                  </a:lnTo>
                  <a:lnTo>
                    <a:pt x="84" y="82"/>
                  </a:lnTo>
                  <a:lnTo>
                    <a:pt x="84" y="84"/>
                  </a:lnTo>
                  <a:lnTo>
                    <a:pt x="82" y="90"/>
                  </a:lnTo>
                  <a:lnTo>
                    <a:pt x="82" y="94"/>
                  </a:lnTo>
                  <a:lnTo>
                    <a:pt x="80" y="98"/>
                  </a:lnTo>
                  <a:lnTo>
                    <a:pt x="78" y="102"/>
                  </a:lnTo>
                  <a:lnTo>
                    <a:pt x="76" y="104"/>
                  </a:lnTo>
                  <a:lnTo>
                    <a:pt x="74" y="106"/>
                  </a:lnTo>
                  <a:lnTo>
                    <a:pt x="70" y="108"/>
                  </a:lnTo>
                  <a:lnTo>
                    <a:pt x="66" y="108"/>
                  </a:lnTo>
                  <a:lnTo>
                    <a:pt x="64" y="110"/>
                  </a:lnTo>
                  <a:lnTo>
                    <a:pt x="60" y="100"/>
                  </a:lnTo>
                  <a:lnTo>
                    <a:pt x="50" y="100"/>
                  </a:lnTo>
                  <a:lnTo>
                    <a:pt x="50" y="98"/>
                  </a:lnTo>
                  <a:lnTo>
                    <a:pt x="50" y="96"/>
                  </a:lnTo>
                  <a:lnTo>
                    <a:pt x="46" y="96"/>
                  </a:lnTo>
                  <a:lnTo>
                    <a:pt x="42" y="96"/>
                  </a:lnTo>
                  <a:lnTo>
                    <a:pt x="40" y="96"/>
                  </a:lnTo>
                  <a:lnTo>
                    <a:pt x="38" y="96"/>
                  </a:lnTo>
                  <a:lnTo>
                    <a:pt x="34" y="96"/>
                  </a:lnTo>
                  <a:lnTo>
                    <a:pt x="30" y="96"/>
                  </a:lnTo>
                  <a:lnTo>
                    <a:pt x="26" y="94"/>
                  </a:lnTo>
                  <a:lnTo>
                    <a:pt x="24" y="92"/>
                  </a:lnTo>
                  <a:lnTo>
                    <a:pt x="22" y="90"/>
                  </a:lnTo>
                  <a:lnTo>
                    <a:pt x="20" y="88"/>
                  </a:lnTo>
                  <a:lnTo>
                    <a:pt x="16" y="86"/>
                  </a:lnTo>
                  <a:lnTo>
                    <a:pt x="12" y="84"/>
                  </a:lnTo>
                  <a:lnTo>
                    <a:pt x="6" y="82"/>
                  </a:lnTo>
                  <a:lnTo>
                    <a:pt x="2" y="80"/>
                  </a:lnTo>
                  <a:lnTo>
                    <a:pt x="0" y="78"/>
                  </a:lnTo>
                  <a:lnTo>
                    <a:pt x="0" y="76"/>
                  </a:lnTo>
                  <a:lnTo>
                    <a:pt x="0" y="74"/>
                  </a:lnTo>
                  <a:lnTo>
                    <a:pt x="2" y="74"/>
                  </a:lnTo>
                  <a:lnTo>
                    <a:pt x="4" y="72"/>
                  </a:lnTo>
                  <a:lnTo>
                    <a:pt x="2" y="60"/>
                  </a:lnTo>
                  <a:lnTo>
                    <a:pt x="2" y="56"/>
                  </a:lnTo>
                  <a:lnTo>
                    <a:pt x="2" y="52"/>
                  </a:lnTo>
                  <a:lnTo>
                    <a:pt x="4" y="48"/>
                  </a:lnTo>
                  <a:lnTo>
                    <a:pt x="6" y="44"/>
                  </a:lnTo>
                  <a:lnTo>
                    <a:pt x="8" y="42"/>
                  </a:lnTo>
                  <a:lnTo>
                    <a:pt x="28" y="42"/>
                  </a:lnTo>
                  <a:lnTo>
                    <a:pt x="20" y="46"/>
                  </a:lnTo>
                  <a:lnTo>
                    <a:pt x="22" y="48"/>
                  </a:lnTo>
                  <a:lnTo>
                    <a:pt x="26" y="50"/>
                  </a:lnTo>
                  <a:lnTo>
                    <a:pt x="28" y="52"/>
                  </a:lnTo>
                  <a:lnTo>
                    <a:pt x="32" y="54"/>
                  </a:lnTo>
                  <a:lnTo>
                    <a:pt x="36" y="52"/>
                  </a:lnTo>
                  <a:lnTo>
                    <a:pt x="40" y="50"/>
                  </a:lnTo>
                  <a:lnTo>
                    <a:pt x="44" y="44"/>
                  </a:lnTo>
                  <a:lnTo>
                    <a:pt x="48" y="42"/>
                  </a:lnTo>
                  <a:lnTo>
                    <a:pt x="50" y="38"/>
                  </a:lnTo>
                  <a:lnTo>
                    <a:pt x="56" y="38"/>
                  </a:lnTo>
                  <a:lnTo>
                    <a:pt x="58" y="36"/>
                  </a:lnTo>
                  <a:lnTo>
                    <a:pt x="62" y="34"/>
                  </a:lnTo>
                  <a:lnTo>
                    <a:pt x="66" y="32"/>
                  </a:lnTo>
                  <a:lnTo>
                    <a:pt x="70" y="30"/>
                  </a:lnTo>
                  <a:lnTo>
                    <a:pt x="72" y="28"/>
                  </a:lnTo>
                  <a:lnTo>
                    <a:pt x="74" y="28"/>
                  </a:lnTo>
                  <a:lnTo>
                    <a:pt x="82" y="14"/>
                  </a:lnTo>
                  <a:lnTo>
                    <a:pt x="90" y="4"/>
                  </a:lnTo>
                  <a:lnTo>
                    <a:pt x="94" y="4"/>
                  </a:lnTo>
                  <a:lnTo>
                    <a:pt x="100" y="4"/>
                  </a:lnTo>
                  <a:lnTo>
                    <a:pt x="106" y="4"/>
                  </a:lnTo>
                  <a:lnTo>
                    <a:pt x="112" y="4"/>
                  </a:lnTo>
                  <a:lnTo>
                    <a:pt x="116" y="2"/>
                  </a:lnTo>
                  <a:lnTo>
                    <a:pt x="120" y="0"/>
                  </a:lnTo>
                  <a:lnTo>
                    <a:pt x="120" y="2"/>
                  </a:lnTo>
                  <a:lnTo>
                    <a:pt x="118" y="4"/>
                  </a:lnTo>
                  <a:lnTo>
                    <a:pt x="116" y="6"/>
                  </a:lnTo>
                  <a:lnTo>
                    <a:pt x="112" y="8"/>
                  </a:lnTo>
                  <a:lnTo>
                    <a:pt x="108" y="12"/>
                  </a:lnTo>
                  <a:lnTo>
                    <a:pt x="102" y="14"/>
                  </a:lnTo>
                  <a:lnTo>
                    <a:pt x="10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8" name="Freeform 317"/>
            <p:cNvSpPr>
              <a:spLocks noChangeArrowheads="1"/>
            </p:cNvSpPr>
            <p:nvPr/>
          </p:nvSpPr>
          <p:spPr bwMode="auto">
            <a:xfrm>
              <a:off x="2016" y="1776"/>
              <a:ext cx="128" cy="108"/>
            </a:xfrm>
            <a:custGeom>
              <a:avLst/>
              <a:gdLst>
                <a:gd name="T0" fmla="*/ 78 w 128"/>
                <a:gd name="T1" fmla="*/ 40 h 108"/>
                <a:gd name="T2" fmla="*/ 78 w 128"/>
                <a:gd name="T3" fmla="*/ 38 h 108"/>
                <a:gd name="T4" fmla="*/ 76 w 128"/>
                <a:gd name="T5" fmla="*/ 36 h 108"/>
                <a:gd name="T6" fmla="*/ 72 w 128"/>
                <a:gd name="T7" fmla="*/ 36 h 108"/>
                <a:gd name="T8" fmla="*/ 70 w 128"/>
                <a:gd name="T9" fmla="*/ 34 h 108"/>
                <a:gd name="T10" fmla="*/ 68 w 128"/>
                <a:gd name="T11" fmla="*/ 32 h 108"/>
                <a:gd name="T12" fmla="*/ 62 w 128"/>
                <a:gd name="T13" fmla="*/ 28 h 108"/>
                <a:gd name="T14" fmla="*/ 58 w 128"/>
                <a:gd name="T15" fmla="*/ 24 h 108"/>
                <a:gd name="T16" fmla="*/ 52 w 128"/>
                <a:gd name="T17" fmla="*/ 20 h 108"/>
                <a:gd name="T18" fmla="*/ 46 w 128"/>
                <a:gd name="T19" fmla="*/ 16 h 108"/>
                <a:gd name="T20" fmla="*/ 42 w 128"/>
                <a:gd name="T21" fmla="*/ 12 h 108"/>
                <a:gd name="T22" fmla="*/ 40 w 128"/>
                <a:gd name="T23" fmla="*/ 10 h 108"/>
                <a:gd name="T24" fmla="*/ 38 w 128"/>
                <a:gd name="T25" fmla="*/ 10 h 108"/>
                <a:gd name="T26" fmla="*/ 34 w 128"/>
                <a:gd name="T27" fmla="*/ 10 h 108"/>
                <a:gd name="T28" fmla="*/ 26 w 128"/>
                <a:gd name="T29" fmla="*/ 8 h 108"/>
                <a:gd name="T30" fmla="*/ 14 w 128"/>
                <a:gd name="T31" fmla="*/ 4 h 108"/>
                <a:gd name="T32" fmla="*/ 4 w 128"/>
                <a:gd name="T33" fmla="*/ 0 h 108"/>
                <a:gd name="T34" fmla="*/ 0 w 128"/>
                <a:gd name="T35" fmla="*/ 80 h 108"/>
                <a:gd name="T36" fmla="*/ 12 w 128"/>
                <a:gd name="T37" fmla="*/ 86 h 108"/>
                <a:gd name="T38" fmla="*/ 28 w 128"/>
                <a:gd name="T39" fmla="*/ 80 h 108"/>
                <a:gd name="T40" fmla="*/ 28 w 128"/>
                <a:gd name="T41" fmla="*/ 78 h 108"/>
                <a:gd name="T42" fmla="*/ 28 w 128"/>
                <a:gd name="T43" fmla="*/ 76 h 108"/>
                <a:gd name="T44" fmla="*/ 30 w 128"/>
                <a:gd name="T45" fmla="*/ 74 h 108"/>
                <a:gd name="T46" fmla="*/ 34 w 128"/>
                <a:gd name="T47" fmla="*/ 72 h 108"/>
                <a:gd name="T48" fmla="*/ 38 w 128"/>
                <a:gd name="T49" fmla="*/ 68 h 108"/>
                <a:gd name="T50" fmla="*/ 42 w 128"/>
                <a:gd name="T51" fmla="*/ 68 h 108"/>
                <a:gd name="T52" fmla="*/ 46 w 128"/>
                <a:gd name="T53" fmla="*/ 66 h 108"/>
                <a:gd name="T54" fmla="*/ 52 w 128"/>
                <a:gd name="T55" fmla="*/ 68 h 108"/>
                <a:gd name="T56" fmla="*/ 76 w 128"/>
                <a:gd name="T57" fmla="*/ 82 h 108"/>
                <a:gd name="T58" fmla="*/ 86 w 128"/>
                <a:gd name="T59" fmla="*/ 94 h 108"/>
                <a:gd name="T60" fmla="*/ 104 w 128"/>
                <a:gd name="T61" fmla="*/ 102 h 108"/>
                <a:gd name="T62" fmla="*/ 126 w 128"/>
                <a:gd name="T63" fmla="*/ 108 h 108"/>
                <a:gd name="T64" fmla="*/ 128 w 128"/>
                <a:gd name="T65" fmla="*/ 108 h 108"/>
                <a:gd name="T66" fmla="*/ 128 w 128"/>
                <a:gd name="T67" fmla="*/ 106 h 108"/>
                <a:gd name="T68" fmla="*/ 128 w 128"/>
                <a:gd name="T69" fmla="*/ 104 h 108"/>
                <a:gd name="T70" fmla="*/ 128 w 128"/>
                <a:gd name="T71" fmla="*/ 100 h 108"/>
                <a:gd name="T72" fmla="*/ 126 w 128"/>
                <a:gd name="T73" fmla="*/ 98 h 108"/>
                <a:gd name="T74" fmla="*/ 124 w 128"/>
                <a:gd name="T75" fmla="*/ 94 h 108"/>
                <a:gd name="T76" fmla="*/ 120 w 128"/>
                <a:gd name="T77" fmla="*/ 92 h 108"/>
                <a:gd name="T78" fmla="*/ 116 w 128"/>
                <a:gd name="T79" fmla="*/ 88 h 108"/>
                <a:gd name="T80" fmla="*/ 110 w 128"/>
                <a:gd name="T81" fmla="*/ 84 h 108"/>
                <a:gd name="T82" fmla="*/ 106 w 128"/>
                <a:gd name="T83" fmla="*/ 80 h 108"/>
                <a:gd name="T84" fmla="*/ 102 w 128"/>
                <a:gd name="T85" fmla="*/ 76 h 108"/>
                <a:gd name="T86" fmla="*/ 98 w 128"/>
                <a:gd name="T87" fmla="*/ 72 h 108"/>
                <a:gd name="T88" fmla="*/ 96 w 128"/>
                <a:gd name="T89" fmla="*/ 70 h 108"/>
                <a:gd name="T90" fmla="*/ 96 w 128"/>
                <a:gd name="T91" fmla="*/ 70 h 108"/>
                <a:gd name="T92" fmla="*/ 80 w 128"/>
                <a:gd name="T93" fmla="*/ 60 h 108"/>
                <a:gd name="T94" fmla="*/ 96 w 128"/>
                <a:gd name="T95" fmla="*/ 54 h 108"/>
                <a:gd name="T96" fmla="*/ 92 w 128"/>
                <a:gd name="T97" fmla="*/ 46 h 108"/>
                <a:gd name="T98" fmla="*/ 90 w 128"/>
                <a:gd name="T99" fmla="*/ 46 h 108"/>
                <a:gd name="T100" fmla="*/ 88 w 128"/>
                <a:gd name="T101" fmla="*/ 44 h 108"/>
                <a:gd name="T102" fmla="*/ 84 w 128"/>
                <a:gd name="T103" fmla="*/ 44 h 108"/>
                <a:gd name="T104" fmla="*/ 80 w 128"/>
                <a:gd name="T105" fmla="*/ 42 h 108"/>
                <a:gd name="T106" fmla="*/ 78 w 128"/>
                <a:gd name="T107" fmla="*/ 42 h 108"/>
                <a:gd name="T108" fmla="*/ 78 w 128"/>
                <a:gd name="T109" fmla="*/ 40 h 1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8"/>
                <a:gd name="T166" fmla="*/ 0 h 108"/>
                <a:gd name="T167" fmla="*/ 128 w 128"/>
                <a:gd name="T168" fmla="*/ 108 h 1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8" h="108">
                  <a:moveTo>
                    <a:pt x="78" y="40"/>
                  </a:moveTo>
                  <a:lnTo>
                    <a:pt x="78" y="38"/>
                  </a:lnTo>
                  <a:lnTo>
                    <a:pt x="76" y="36"/>
                  </a:lnTo>
                  <a:lnTo>
                    <a:pt x="72" y="36"/>
                  </a:lnTo>
                  <a:lnTo>
                    <a:pt x="70" y="34"/>
                  </a:lnTo>
                  <a:lnTo>
                    <a:pt x="68" y="32"/>
                  </a:lnTo>
                  <a:lnTo>
                    <a:pt x="62" y="28"/>
                  </a:lnTo>
                  <a:lnTo>
                    <a:pt x="58" y="24"/>
                  </a:lnTo>
                  <a:lnTo>
                    <a:pt x="52" y="20"/>
                  </a:lnTo>
                  <a:lnTo>
                    <a:pt x="46" y="16"/>
                  </a:lnTo>
                  <a:lnTo>
                    <a:pt x="42" y="12"/>
                  </a:lnTo>
                  <a:lnTo>
                    <a:pt x="40" y="10"/>
                  </a:lnTo>
                  <a:lnTo>
                    <a:pt x="38" y="10"/>
                  </a:lnTo>
                  <a:lnTo>
                    <a:pt x="34" y="10"/>
                  </a:lnTo>
                  <a:lnTo>
                    <a:pt x="26" y="8"/>
                  </a:lnTo>
                  <a:lnTo>
                    <a:pt x="14" y="4"/>
                  </a:lnTo>
                  <a:lnTo>
                    <a:pt x="4" y="0"/>
                  </a:lnTo>
                  <a:lnTo>
                    <a:pt x="0" y="80"/>
                  </a:lnTo>
                  <a:lnTo>
                    <a:pt x="12" y="86"/>
                  </a:lnTo>
                  <a:lnTo>
                    <a:pt x="28" y="80"/>
                  </a:lnTo>
                  <a:lnTo>
                    <a:pt x="28" y="78"/>
                  </a:lnTo>
                  <a:lnTo>
                    <a:pt x="28" y="76"/>
                  </a:lnTo>
                  <a:lnTo>
                    <a:pt x="30" y="74"/>
                  </a:lnTo>
                  <a:lnTo>
                    <a:pt x="34" y="72"/>
                  </a:lnTo>
                  <a:lnTo>
                    <a:pt x="38" y="68"/>
                  </a:lnTo>
                  <a:lnTo>
                    <a:pt x="42" y="68"/>
                  </a:lnTo>
                  <a:lnTo>
                    <a:pt x="46" y="66"/>
                  </a:lnTo>
                  <a:lnTo>
                    <a:pt x="52" y="68"/>
                  </a:lnTo>
                  <a:lnTo>
                    <a:pt x="76" y="82"/>
                  </a:lnTo>
                  <a:lnTo>
                    <a:pt x="86" y="94"/>
                  </a:lnTo>
                  <a:lnTo>
                    <a:pt x="104" y="102"/>
                  </a:lnTo>
                  <a:lnTo>
                    <a:pt x="126" y="108"/>
                  </a:lnTo>
                  <a:lnTo>
                    <a:pt x="128" y="108"/>
                  </a:lnTo>
                  <a:lnTo>
                    <a:pt x="128" y="106"/>
                  </a:lnTo>
                  <a:lnTo>
                    <a:pt x="128" y="104"/>
                  </a:lnTo>
                  <a:lnTo>
                    <a:pt x="128" y="100"/>
                  </a:lnTo>
                  <a:lnTo>
                    <a:pt x="126" y="98"/>
                  </a:lnTo>
                  <a:lnTo>
                    <a:pt x="124" y="94"/>
                  </a:lnTo>
                  <a:lnTo>
                    <a:pt x="120" y="92"/>
                  </a:lnTo>
                  <a:lnTo>
                    <a:pt x="116" y="88"/>
                  </a:lnTo>
                  <a:lnTo>
                    <a:pt x="110" y="84"/>
                  </a:lnTo>
                  <a:lnTo>
                    <a:pt x="106" y="80"/>
                  </a:lnTo>
                  <a:lnTo>
                    <a:pt x="102" y="76"/>
                  </a:lnTo>
                  <a:lnTo>
                    <a:pt x="98" y="72"/>
                  </a:lnTo>
                  <a:lnTo>
                    <a:pt x="96" y="70"/>
                  </a:lnTo>
                  <a:lnTo>
                    <a:pt x="80" y="60"/>
                  </a:lnTo>
                  <a:lnTo>
                    <a:pt x="96" y="54"/>
                  </a:lnTo>
                  <a:lnTo>
                    <a:pt x="92" y="46"/>
                  </a:lnTo>
                  <a:lnTo>
                    <a:pt x="90" y="46"/>
                  </a:lnTo>
                  <a:lnTo>
                    <a:pt x="88" y="44"/>
                  </a:lnTo>
                  <a:lnTo>
                    <a:pt x="84" y="44"/>
                  </a:lnTo>
                  <a:lnTo>
                    <a:pt x="80" y="42"/>
                  </a:lnTo>
                  <a:lnTo>
                    <a:pt x="78" y="42"/>
                  </a:lnTo>
                  <a:lnTo>
                    <a:pt x="78"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9" name="Freeform 318"/>
            <p:cNvSpPr>
              <a:spLocks noChangeArrowheads="1"/>
            </p:cNvSpPr>
            <p:nvPr/>
          </p:nvSpPr>
          <p:spPr bwMode="auto">
            <a:xfrm>
              <a:off x="1896" y="1748"/>
              <a:ext cx="122" cy="108"/>
            </a:xfrm>
            <a:custGeom>
              <a:avLst/>
              <a:gdLst>
                <a:gd name="T0" fmla="*/ 122 w 122"/>
                <a:gd name="T1" fmla="*/ 28 h 108"/>
                <a:gd name="T2" fmla="*/ 114 w 122"/>
                <a:gd name="T3" fmla="*/ 24 h 108"/>
                <a:gd name="T4" fmla="*/ 102 w 122"/>
                <a:gd name="T5" fmla="*/ 18 h 108"/>
                <a:gd name="T6" fmla="*/ 92 w 122"/>
                <a:gd name="T7" fmla="*/ 14 h 108"/>
                <a:gd name="T8" fmla="*/ 80 w 122"/>
                <a:gd name="T9" fmla="*/ 14 h 108"/>
                <a:gd name="T10" fmla="*/ 72 w 122"/>
                <a:gd name="T11" fmla="*/ 20 h 108"/>
                <a:gd name="T12" fmla="*/ 72 w 122"/>
                <a:gd name="T13" fmla="*/ 20 h 108"/>
                <a:gd name="T14" fmla="*/ 72 w 122"/>
                <a:gd name="T15" fmla="*/ 24 h 108"/>
                <a:gd name="T16" fmla="*/ 72 w 122"/>
                <a:gd name="T17" fmla="*/ 28 h 108"/>
                <a:gd name="T18" fmla="*/ 70 w 122"/>
                <a:gd name="T19" fmla="*/ 32 h 108"/>
                <a:gd name="T20" fmla="*/ 70 w 122"/>
                <a:gd name="T21" fmla="*/ 36 h 108"/>
                <a:gd name="T22" fmla="*/ 66 w 122"/>
                <a:gd name="T23" fmla="*/ 40 h 108"/>
                <a:gd name="T24" fmla="*/ 64 w 122"/>
                <a:gd name="T25" fmla="*/ 42 h 108"/>
                <a:gd name="T26" fmla="*/ 58 w 122"/>
                <a:gd name="T27" fmla="*/ 42 h 108"/>
                <a:gd name="T28" fmla="*/ 52 w 122"/>
                <a:gd name="T29" fmla="*/ 42 h 108"/>
                <a:gd name="T30" fmla="*/ 48 w 122"/>
                <a:gd name="T31" fmla="*/ 40 h 108"/>
                <a:gd name="T32" fmla="*/ 42 w 122"/>
                <a:gd name="T33" fmla="*/ 38 h 108"/>
                <a:gd name="T34" fmla="*/ 40 w 122"/>
                <a:gd name="T35" fmla="*/ 32 h 108"/>
                <a:gd name="T36" fmla="*/ 38 w 122"/>
                <a:gd name="T37" fmla="*/ 28 h 108"/>
                <a:gd name="T38" fmla="*/ 34 w 122"/>
                <a:gd name="T39" fmla="*/ 22 h 108"/>
                <a:gd name="T40" fmla="*/ 34 w 122"/>
                <a:gd name="T41" fmla="*/ 18 h 108"/>
                <a:gd name="T42" fmla="*/ 32 w 122"/>
                <a:gd name="T43" fmla="*/ 14 h 108"/>
                <a:gd name="T44" fmla="*/ 32 w 122"/>
                <a:gd name="T45" fmla="*/ 12 h 108"/>
                <a:gd name="T46" fmla="*/ 30 w 122"/>
                <a:gd name="T47" fmla="*/ 12 h 108"/>
                <a:gd name="T48" fmla="*/ 28 w 122"/>
                <a:gd name="T49" fmla="*/ 10 h 108"/>
                <a:gd name="T50" fmla="*/ 26 w 122"/>
                <a:gd name="T51" fmla="*/ 6 h 108"/>
                <a:gd name="T52" fmla="*/ 22 w 122"/>
                <a:gd name="T53" fmla="*/ 4 h 108"/>
                <a:gd name="T54" fmla="*/ 18 w 122"/>
                <a:gd name="T55" fmla="*/ 2 h 108"/>
                <a:gd name="T56" fmla="*/ 12 w 122"/>
                <a:gd name="T57" fmla="*/ 0 h 108"/>
                <a:gd name="T58" fmla="*/ 8 w 122"/>
                <a:gd name="T59" fmla="*/ 2 h 108"/>
                <a:gd name="T60" fmla="*/ 2 w 122"/>
                <a:gd name="T61" fmla="*/ 4 h 108"/>
                <a:gd name="T62" fmla="*/ 2 w 122"/>
                <a:gd name="T63" fmla="*/ 6 h 108"/>
                <a:gd name="T64" fmla="*/ 0 w 122"/>
                <a:gd name="T65" fmla="*/ 8 h 108"/>
                <a:gd name="T66" fmla="*/ 0 w 122"/>
                <a:gd name="T67" fmla="*/ 10 h 108"/>
                <a:gd name="T68" fmla="*/ 2 w 122"/>
                <a:gd name="T69" fmla="*/ 14 h 108"/>
                <a:gd name="T70" fmla="*/ 6 w 122"/>
                <a:gd name="T71" fmla="*/ 18 h 108"/>
                <a:gd name="T72" fmla="*/ 10 w 122"/>
                <a:gd name="T73" fmla="*/ 26 h 108"/>
                <a:gd name="T74" fmla="*/ 12 w 122"/>
                <a:gd name="T75" fmla="*/ 32 h 108"/>
                <a:gd name="T76" fmla="*/ 14 w 122"/>
                <a:gd name="T77" fmla="*/ 38 h 108"/>
                <a:gd name="T78" fmla="*/ 14 w 122"/>
                <a:gd name="T79" fmla="*/ 42 h 108"/>
                <a:gd name="T80" fmla="*/ 16 w 122"/>
                <a:gd name="T81" fmla="*/ 46 h 108"/>
                <a:gd name="T82" fmla="*/ 18 w 122"/>
                <a:gd name="T83" fmla="*/ 48 h 108"/>
                <a:gd name="T84" fmla="*/ 20 w 122"/>
                <a:gd name="T85" fmla="*/ 50 h 108"/>
                <a:gd name="T86" fmla="*/ 24 w 122"/>
                <a:gd name="T87" fmla="*/ 50 h 108"/>
                <a:gd name="T88" fmla="*/ 28 w 122"/>
                <a:gd name="T89" fmla="*/ 48 h 108"/>
                <a:gd name="T90" fmla="*/ 34 w 122"/>
                <a:gd name="T91" fmla="*/ 48 h 108"/>
                <a:gd name="T92" fmla="*/ 38 w 122"/>
                <a:gd name="T93" fmla="*/ 50 h 108"/>
                <a:gd name="T94" fmla="*/ 42 w 122"/>
                <a:gd name="T95" fmla="*/ 52 h 108"/>
                <a:gd name="T96" fmla="*/ 46 w 122"/>
                <a:gd name="T97" fmla="*/ 54 h 108"/>
                <a:gd name="T98" fmla="*/ 50 w 122"/>
                <a:gd name="T99" fmla="*/ 54 h 108"/>
                <a:gd name="T100" fmla="*/ 56 w 122"/>
                <a:gd name="T101" fmla="*/ 56 h 108"/>
                <a:gd name="T102" fmla="*/ 62 w 122"/>
                <a:gd name="T103" fmla="*/ 56 h 108"/>
                <a:gd name="T104" fmla="*/ 68 w 122"/>
                <a:gd name="T105" fmla="*/ 58 h 108"/>
                <a:gd name="T106" fmla="*/ 70 w 122"/>
                <a:gd name="T107" fmla="*/ 58 h 108"/>
                <a:gd name="T108" fmla="*/ 72 w 122"/>
                <a:gd name="T109" fmla="*/ 58 h 108"/>
                <a:gd name="T110" fmla="*/ 88 w 122"/>
                <a:gd name="T111" fmla="*/ 72 h 108"/>
                <a:gd name="T112" fmla="*/ 98 w 122"/>
                <a:gd name="T113" fmla="*/ 90 h 108"/>
                <a:gd name="T114" fmla="*/ 114 w 122"/>
                <a:gd name="T115" fmla="*/ 104 h 108"/>
                <a:gd name="T116" fmla="*/ 118 w 122"/>
                <a:gd name="T117" fmla="*/ 108 h 108"/>
                <a:gd name="T118" fmla="*/ 122 w 122"/>
                <a:gd name="T119" fmla="*/ 28 h 1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2"/>
                <a:gd name="T181" fmla="*/ 0 h 108"/>
                <a:gd name="T182" fmla="*/ 122 w 122"/>
                <a:gd name="T183" fmla="*/ 108 h 10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2" h="108">
                  <a:moveTo>
                    <a:pt x="122" y="28"/>
                  </a:moveTo>
                  <a:lnTo>
                    <a:pt x="114" y="24"/>
                  </a:lnTo>
                  <a:lnTo>
                    <a:pt x="102" y="18"/>
                  </a:lnTo>
                  <a:lnTo>
                    <a:pt x="92" y="14"/>
                  </a:lnTo>
                  <a:lnTo>
                    <a:pt x="80" y="14"/>
                  </a:lnTo>
                  <a:lnTo>
                    <a:pt x="72" y="20"/>
                  </a:lnTo>
                  <a:lnTo>
                    <a:pt x="72" y="24"/>
                  </a:lnTo>
                  <a:lnTo>
                    <a:pt x="72" y="28"/>
                  </a:lnTo>
                  <a:lnTo>
                    <a:pt x="70" y="32"/>
                  </a:lnTo>
                  <a:lnTo>
                    <a:pt x="70" y="36"/>
                  </a:lnTo>
                  <a:lnTo>
                    <a:pt x="66" y="40"/>
                  </a:lnTo>
                  <a:lnTo>
                    <a:pt x="64" y="42"/>
                  </a:lnTo>
                  <a:lnTo>
                    <a:pt x="58" y="42"/>
                  </a:lnTo>
                  <a:lnTo>
                    <a:pt x="52" y="42"/>
                  </a:lnTo>
                  <a:lnTo>
                    <a:pt x="48" y="40"/>
                  </a:lnTo>
                  <a:lnTo>
                    <a:pt x="42" y="38"/>
                  </a:lnTo>
                  <a:lnTo>
                    <a:pt x="40" y="32"/>
                  </a:lnTo>
                  <a:lnTo>
                    <a:pt x="38" y="28"/>
                  </a:lnTo>
                  <a:lnTo>
                    <a:pt x="34" y="22"/>
                  </a:lnTo>
                  <a:lnTo>
                    <a:pt x="34" y="18"/>
                  </a:lnTo>
                  <a:lnTo>
                    <a:pt x="32" y="14"/>
                  </a:lnTo>
                  <a:lnTo>
                    <a:pt x="32" y="12"/>
                  </a:lnTo>
                  <a:lnTo>
                    <a:pt x="30" y="12"/>
                  </a:lnTo>
                  <a:lnTo>
                    <a:pt x="28" y="10"/>
                  </a:lnTo>
                  <a:lnTo>
                    <a:pt x="26" y="6"/>
                  </a:lnTo>
                  <a:lnTo>
                    <a:pt x="22" y="4"/>
                  </a:lnTo>
                  <a:lnTo>
                    <a:pt x="18" y="2"/>
                  </a:lnTo>
                  <a:lnTo>
                    <a:pt x="12" y="0"/>
                  </a:lnTo>
                  <a:lnTo>
                    <a:pt x="8" y="2"/>
                  </a:lnTo>
                  <a:lnTo>
                    <a:pt x="2" y="4"/>
                  </a:lnTo>
                  <a:lnTo>
                    <a:pt x="2" y="6"/>
                  </a:lnTo>
                  <a:lnTo>
                    <a:pt x="0" y="8"/>
                  </a:lnTo>
                  <a:lnTo>
                    <a:pt x="0" y="10"/>
                  </a:lnTo>
                  <a:lnTo>
                    <a:pt x="2" y="14"/>
                  </a:lnTo>
                  <a:lnTo>
                    <a:pt x="6" y="18"/>
                  </a:lnTo>
                  <a:lnTo>
                    <a:pt x="10" y="26"/>
                  </a:lnTo>
                  <a:lnTo>
                    <a:pt x="12" y="32"/>
                  </a:lnTo>
                  <a:lnTo>
                    <a:pt x="14" y="38"/>
                  </a:lnTo>
                  <a:lnTo>
                    <a:pt x="14" y="42"/>
                  </a:lnTo>
                  <a:lnTo>
                    <a:pt x="16" y="46"/>
                  </a:lnTo>
                  <a:lnTo>
                    <a:pt x="18" y="48"/>
                  </a:lnTo>
                  <a:lnTo>
                    <a:pt x="20" y="50"/>
                  </a:lnTo>
                  <a:lnTo>
                    <a:pt x="24" y="50"/>
                  </a:lnTo>
                  <a:lnTo>
                    <a:pt x="28" y="48"/>
                  </a:lnTo>
                  <a:lnTo>
                    <a:pt x="34" y="48"/>
                  </a:lnTo>
                  <a:lnTo>
                    <a:pt x="38" y="50"/>
                  </a:lnTo>
                  <a:lnTo>
                    <a:pt x="42" y="52"/>
                  </a:lnTo>
                  <a:lnTo>
                    <a:pt x="46" y="54"/>
                  </a:lnTo>
                  <a:lnTo>
                    <a:pt x="50" y="54"/>
                  </a:lnTo>
                  <a:lnTo>
                    <a:pt x="56" y="56"/>
                  </a:lnTo>
                  <a:lnTo>
                    <a:pt x="62" y="56"/>
                  </a:lnTo>
                  <a:lnTo>
                    <a:pt x="68" y="58"/>
                  </a:lnTo>
                  <a:lnTo>
                    <a:pt x="70" y="58"/>
                  </a:lnTo>
                  <a:lnTo>
                    <a:pt x="72" y="58"/>
                  </a:lnTo>
                  <a:lnTo>
                    <a:pt x="88" y="72"/>
                  </a:lnTo>
                  <a:lnTo>
                    <a:pt x="98" y="90"/>
                  </a:lnTo>
                  <a:lnTo>
                    <a:pt x="114" y="104"/>
                  </a:lnTo>
                  <a:lnTo>
                    <a:pt x="118" y="108"/>
                  </a:lnTo>
                  <a:lnTo>
                    <a:pt x="12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0" name="Freeform 319"/>
            <p:cNvSpPr>
              <a:spLocks noChangeArrowheads="1"/>
            </p:cNvSpPr>
            <p:nvPr/>
          </p:nvSpPr>
          <p:spPr bwMode="auto">
            <a:xfrm>
              <a:off x="1668" y="1926"/>
              <a:ext cx="508" cy="408"/>
            </a:xfrm>
            <a:custGeom>
              <a:avLst/>
              <a:gdLst>
                <a:gd name="T0" fmla="*/ 98 w 508"/>
                <a:gd name="T1" fmla="*/ 124 h 408"/>
                <a:gd name="T2" fmla="*/ 110 w 508"/>
                <a:gd name="T3" fmla="*/ 100 h 408"/>
                <a:gd name="T4" fmla="*/ 128 w 508"/>
                <a:gd name="T5" fmla="*/ 86 h 408"/>
                <a:gd name="T6" fmla="*/ 134 w 508"/>
                <a:gd name="T7" fmla="*/ 70 h 408"/>
                <a:gd name="T8" fmla="*/ 170 w 508"/>
                <a:gd name="T9" fmla="*/ 48 h 408"/>
                <a:gd name="T10" fmla="*/ 190 w 508"/>
                <a:gd name="T11" fmla="*/ 60 h 408"/>
                <a:gd name="T12" fmla="*/ 202 w 508"/>
                <a:gd name="T13" fmla="*/ 56 h 408"/>
                <a:gd name="T14" fmla="*/ 196 w 508"/>
                <a:gd name="T15" fmla="*/ 44 h 408"/>
                <a:gd name="T16" fmla="*/ 204 w 508"/>
                <a:gd name="T17" fmla="*/ 28 h 408"/>
                <a:gd name="T18" fmla="*/ 230 w 508"/>
                <a:gd name="T19" fmla="*/ 18 h 408"/>
                <a:gd name="T20" fmla="*/ 222 w 508"/>
                <a:gd name="T21" fmla="*/ 8 h 408"/>
                <a:gd name="T22" fmla="*/ 238 w 508"/>
                <a:gd name="T23" fmla="*/ 0 h 408"/>
                <a:gd name="T24" fmla="*/ 246 w 508"/>
                <a:gd name="T25" fmla="*/ 8 h 408"/>
                <a:gd name="T26" fmla="*/ 252 w 508"/>
                <a:gd name="T27" fmla="*/ 12 h 408"/>
                <a:gd name="T28" fmla="*/ 256 w 508"/>
                <a:gd name="T29" fmla="*/ 4 h 408"/>
                <a:gd name="T30" fmla="*/ 268 w 508"/>
                <a:gd name="T31" fmla="*/ 20 h 408"/>
                <a:gd name="T32" fmla="*/ 298 w 508"/>
                <a:gd name="T33" fmla="*/ 18 h 408"/>
                <a:gd name="T34" fmla="*/ 300 w 508"/>
                <a:gd name="T35" fmla="*/ 32 h 408"/>
                <a:gd name="T36" fmla="*/ 286 w 508"/>
                <a:gd name="T37" fmla="*/ 52 h 408"/>
                <a:gd name="T38" fmla="*/ 326 w 508"/>
                <a:gd name="T39" fmla="*/ 82 h 408"/>
                <a:gd name="T40" fmla="*/ 344 w 508"/>
                <a:gd name="T41" fmla="*/ 78 h 408"/>
                <a:gd name="T42" fmla="*/ 358 w 508"/>
                <a:gd name="T43" fmla="*/ 10 h 408"/>
                <a:gd name="T44" fmla="*/ 364 w 508"/>
                <a:gd name="T45" fmla="*/ 0 h 408"/>
                <a:gd name="T46" fmla="*/ 378 w 508"/>
                <a:gd name="T47" fmla="*/ 20 h 408"/>
                <a:gd name="T48" fmla="*/ 376 w 508"/>
                <a:gd name="T49" fmla="*/ 36 h 408"/>
                <a:gd name="T50" fmla="*/ 390 w 508"/>
                <a:gd name="T51" fmla="*/ 42 h 408"/>
                <a:gd name="T52" fmla="*/ 404 w 508"/>
                <a:gd name="T53" fmla="*/ 66 h 408"/>
                <a:gd name="T54" fmla="*/ 412 w 508"/>
                <a:gd name="T55" fmla="*/ 80 h 408"/>
                <a:gd name="T56" fmla="*/ 424 w 508"/>
                <a:gd name="T57" fmla="*/ 100 h 408"/>
                <a:gd name="T58" fmla="*/ 454 w 508"/>
                <a:gd name="T59" fmla="*/ 136 h 408"/>
                <a:gd name="T60" fmla="*/ 506 w 508"/>
                <a:gd name="T61" fmla="*/ 210 h 408"/>
                <a:gd name="T62" fmla="*/ 508 w 508"/>
                <a:gd name="T63" fmla="*/ 272 h 408"/>
                <a:gd name="T64" fmla="*/ 488 w 508"/>
                <a:gd name="T65" fmla="*/ 294 h 408"/>
                <a:gd name="T66" fmla="*/ 472 w 508"/>
                <a:gd name="T67" fmla="*/ 332 h 408"/>
                <a:gd name="T68" fmla="*/ 460 w 508"/>
                <a:gd name="T69" fmla="*/ 352 h 408"/>
                <a:gd name="T70" fmla="*/ 460 w 508"/>
                <a:gd name="T71" fmla="*/ 384 h 408"/>
                <a:gd name="T72" fmla="*/ 414 w 508"/>
                <a:gd name="T73" fmla="*/ 408 h 408"/>
                <a:gd name="T74" fmla="*/ 394 w 508"/>
                <a:gd name="T75" fmla="*/ 392 h 408"/>
                <a:gd name="T76" fmla="*/ 376 w 508"/>
                <a:gd name="T77" fmla="*/ 396 h 408"/>
                <a:gd name="T78" fmla="*/ 344 w 508"/>
                <a:gd name="T79" fmla="*/ 388 h 408"/>
                <a:gd name="T80" fmla="*/ 274 w 508"/>
                <a:gd name="T81" fmla="*/ 318 h 408"/>
                <a:gd name="T82" fmla="*/ 214 w 508"/>
                <a:gd name="T83" fmla="*/ 294 h 408"/>
                <a:gd name="T84" fmla="*/ 134 w 508"/>
                <a:gd name="T85" fmla="*/ 326 h 408"/>
                <a:gd name="T86" fmla="*/ 120 w 508"/>
                <a:gd name="T87" fmla="*/ 340 h 408"/>
                <a:gd name="T88" fmla="*/ 80 w 508"/>
                <a:gd name="T89" fmla="*/ 338 h 408"/>
                <a:gd name="T90" fmla="*/ 64 w 508"/>
                <a:gd name="T91" fmla="*/ 352 h 408"/>
                <a:gd name="T92" fmla="*/ 36 w 508"/>
                <a:gd name="T93" fmla="*/ 350 h 408"/>
                <a:gd name="T94" fmla="*/ 30 w 508"/>
                <a:gd name="T95" fmla="*/ 340 h 408"/>
                <a:gd name="T96" fmla="*/ 20 w 508"/>
                <a:gd name="T97" fmla="*/ 342 h 408"/>
                <a:gd name="T98" fmla="*/ 26 w 508"/>
                <a:gd name="T99" fmla="*/ 326 h 408"/>
                <a:gd name="T100" fmla="*/ 24 w 508"/>
                <a:gd name="T101" fmla="*/ 284 h 408"/>
                <a:gd name="T102" fmla="*/ 4 w 508"/>
                <a:gd name="T103" fmla="*/ 228 h 408"/>
                <a:gd name="T104" fmla="*/ 4 w 508"/>
                <a:gd name="T105" fmla="*/ 194 h 408"/>
                <a:gd name="T106" fmla="*/ 12 w 508"/>
                <a:gd name="T107" fmla="*/ 154 h 408"/>
                <a:gd name="T108" fmla="*/ 30 w 508"/>
                <a:gd name="T109" fmla="*/ 138 h 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8"/>
                <a:gd name="T166" fmla="*/ 0 h 408"/>
                <a:gd name="T167" fmla="*/ 508 w 508"/>
                <a:gd name="T168" fmla="*/ 408 h 4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8" h="408">
                  <a:moveTo>
                    <a:pt x="30" y="138"/>
                  </a:moveTo>
                  <a:lnTo>
                    <a:pt x="60" y="136"/>
                  </a:lnTo>
                  <a:lnTo>
                    <a:pt x="92" y="130"/>
                  </a:lnTo>
                  <a:lnTo>
                    <a:pt x="94" y="128"/>
                  </a:lnTo>
                  <a:lnTo>
                    <a:pt x="98" y="124"/>
                  </a:lnTo>
                  <a:lnTo>
                    <a:pt x="100" y="120"/>
                  </a:lnTo>
                  <a:lnTo>
                    <a:pt x="104" y="116"/>
                  </a:lnTo>
                  <a:lnTo>
                    <a:pt x="106" y="112"/>
                  </a:lnTo>
                  <a:lnTo>
                    <a:pt x="108" y="108"/>
                  </a:lnTo>
                  <a:lnTo>
                    <a:pt x="110" y="104"/>
                  </a:lnTo>
                  <a:lnTo>
                    <a:pt x="110" y="100"/>
                  </a:lnTo>
                  <a:lnTo>
                    <a:pt x="110" y="96"/>
                  </a:lnTo>
                  <a:lnTo>
                    <a:pt x="112" y="92"/>
                  </a:lnTo>
                  <a:lnTo>
                    <a:pt x="114" y="88"/>
                  </a:lnTo>
                  <a:lnTo>
                    <a:pt x="118" y="86"/>
                  </a:lnTo>
                  <a:lnTo>
                    <a:pt x="122" y="86"/>
                  </a:lnTo>
                  <a:lnTo>
                    <a:pt x="128" y="86"/>
                  </a:lnTo>
                  <a:lnTo>
                    <a:pt x="128" y="84"/>
                  </a:lnTo>
                  <a:lnTo>
                    <a:pt x="128" y="82"/>
                  </a:lnTo>
                  <a:lnTo>
                    <a:pt x="128" y="80"/>
                  </a:lnTo>
                  <a:lnTo>
                    <a:pt x="130" y="76"/>
                  </a:lnTo>
                  <a:lnTo>
                    <a:pt x="130" y="72"/>
                  </a:lnTo>
                  <a:lnTo>
                    <a:pt x="134" y="70"/>
                  </a:lnTo>
                  <a:lnTo>
                    <a:pt x="136" y="70"/>
                  </a:lnTo>
                  <a:lnTo>
                    <a:pt x="140" y="66"/>
                  </a:lnTo>
                  <a:lnTo>
                    <a:pt x="146" y="56"/>
                  </a:lnTo>
                  <a:lnTo>
                    <a:pt x="156" y="48"/>
                  </a:lnTo>
                  <a:lnTo>
                    <a:pt x="170" y="48"/>
                  </a:lnTo>
                  <a:lnTo>
                    <a:pt x="172" y="50"/>
                  </a:lnTo>
                  <a:lnTo>
                    <a:pt x="176" y="52"/>
                  </a:lnTo>
                  <a:lnTo>
                    <a:pt x="180" y="54"/>
                  </a:lnTo>
                  <a:lnTo>
                    <a:pt x="182" y="56"/>
                  </a:lnTo>
                  <a:lnTo>
                    <a:pt x="186" y="58"/>
                  </a:lnTo>
                  <a:lnTo>
                    <a:pt x="190" y="60"/>
                  </a:lnTo>
                  <a:lnTo>
                    <a:pt x="194" y="60"/>
                  </a:lnTo>
                  <a:lnTo>
                    <a:pt x="196" y="60"/>
                  </a:lnTo>
                  <a:lnTo>
                    <a:pt x="198" y="62"/>
                  </a:lnTo>
                  <a:lnTo>
                    <a:pt x="198" y="60"/>
                  </a:lnTo>
                  <a:lnTo>
                    <a:pt x="200" y="58"/>
                  </a:lnTo>
                  <a:lnTo>
                    <a:pt x="202" y="56"/>
                  </a:lnTo>
                  <a:lnTo>
                    <a:pt x="202" y="54"/>
                  </a:lnTo>
                  <a:lnTo>
                    <a:pt x="202" y="52"/>
                  </a:lnTo>
                  <a:lnTo>
                    <a:pt x="200" y="50"/>
                  </a:lnTo>
                  <a:lnTo>
                    <a:pt x="198" y="48"/>
                  </a:lnTo>
                  <a:lnTo>
                    <a:pt x="196" y="46"/>
                  </a:lnTo>
                  <a:lnTo>
                    <a:pt x="196" y="44"/>
                  </a:lnTo>
                  <a:lnTo>
                    <a:pt x="198" y="42"/>
                  </a:lnTo>
                  <a:lnTo>
                    <a:pt x="202" y="40"/>
                  </a:lnTo>
                  <a:lnTo>
                    <a:pt x="204" y="32"/>
                  </a:lnTo>
                  <a:lnTo>
                    <a:pt x="202" y="32"/>
                  </a:lnTo>
                  <a:lnTo>
                    <a:pt x="204" y="30"/>
                  </a:lnTo>
                  <a:lnTo>
                    <a:pt x="204" y="28"/>
                  </a:lnTo>
                  <a:lnTo>
                    <a:pt x="206" y="24"/>
                  </a:lnTo>
                  <a:lnTo>
                    <a:pt x="208" y="22"/>
                  </a:lnTo>
                  <a:lnTo>
                    <a:pt x="212" y="20"/>
                  </a:lnTo>
                  <a:lnTo>
                    <a:pt x="228" y="20"/>
                  </a:lnTo>
                  <a:lnTo>
                    <a:pt x="228" y="18"/>
                  </a:lnTo>
                  <a:lnTo>
                    <a:pt x="230" y="18"/>
                  </a:lnTo>
                  <a:lnTo>
                    <a:pt x="232" y="16"/>
                  </a:lnTo>
                  <a:lnTo>
                    <a:pt x="232" y="14"/>
                  </a:lnTo>
                  <a:lnTo>
                    <a:pt x="232" y="10"/>
                  </a:lnTo>
                  <a:lnTo>
                    <a:pt x="222" y="10"/>
                  </a:lnTo>
                  <a:lnTo>
                    <a:pt x="222" y="8"/>
                  </a:lnTo>
                  <a:lnTo>
                    <a:pt x="224" y="6"/>
                  </a:lnTo>
                  <a:lnTo>
                    <a:pt x="224" y="4"/>
                  </a:lnTo>
                  <a:lnTo>
                    <a:pt x="228" y="2"/>
                  </a:lnTo>
                  <a:lnTo>
                    <a:pt x="232" y="0"/>
                  </a:lnTo>
                  <a:lnTo>
                    <a:pt x="234" y="0"/>
                  </a:lnTo>
                  <a:lnTo>
                    <a:pt x="238" y="0"/>
                  </a:lnTo>
                  <a:lnTo>
                    <a:pt x="242" y="0"/>
                  </a:lnTo>
                  <a:lnTo>
                    <a:pt x="244" y="0"/>
                  </a:lnTo>
                  <a:lnTo>
                    <a:pt x="246" y="2"/>
                  </a:lnTo>
                  <a:lnTo>
                    <a:pt x="248" y="2"/>
                  </a:lnTo>
                  <a:lnTo>
                    <a:pt x="246" y="6"/>
                  </a:lnTo>
                  <a:lnTo>
                    <a:pt x="246" y="8"/>
                  </a:lnTo>
                  <a:lnTo>
                    <a:pt x="244" y="8"/>
                  </a:lnTo>
                  <a:lnTo>
                    <a:pt x="244" y="10"/>
                  </a:lnTo>
                  <a:lnTo>
                    <a:pt x="246" y="10"/>
                  </a:lnTo>
                  <a:lnTo>
                    <a:pt x="248" y="12"/>
                  </a:lnTo>
                  <a:lnTo>
                    <a:pt x="252" y="12"/>
                  </a:lnTo>
                  <a:lnTo>
                    <a:pt x="254" y="10"/>
                  </a:lnTo>
                  <a:lnTo>
                    <a:pt x="254" y="8"/>
                  </a:lnTo>
                  <a:lnTo>
                    <a:pt x="254" y="6"/>
                  </a:lnTo>
                  <a:lnTo>
                    <a:pt x="254" y="4"/>
                  </a:lnTo>
                  <a:lnTo>
                    <a:pt x="256" y="4"/>
                  </a:lnTo>
                  <a:lnTo>
                    <a:pt x="258" y="4"/>
                  </a:lnTo>
                  <a:lnTo>
                    <a:pt x="262" y="6"/>
                  </a:lnTo>
                  <a:lnTo>
                    <a:pt x="264" y="12"/>
                  </a:lnTo>
                  <a:lnTo>
                    <a:pt x="266" y="16"/>
                  </a:lnTo>
                  <a:lnTo>
                    <a:pt x="268" y="18"/>
                  </a:lnTo>
                  <a:lnTo>
                    <a:pt x="268" y="20"/>
                  </a:lnTo>
                  <a:lnTo>
                    <a:pt x="280" y="14"/>
                  </a:lnTo>
                  <a:lnTo>
                    <a:pt x="282" y="14"/>
                  </a:lnTo>
                  <a:lnTo>
                    <a:pt x="284" y="14"/>
                  </a:lnTo>
                  <a:lnTo>
                    <a:pt x="290" y="14"/>
                  </a:lnTo>
                  <a:lnTo>
                    <a:pt x="294" y="16"/>
                  </a:lnTo>
                  <a:lnTo>
                    <a:pt x="298" y="18"/>
                  </a:lnTo>
                  <a:lnTo>
                    <a:pt x="300" y="20"/>
                  </a:lnTo>
                  <a:lnTo>
                    <a:pt x="302" y="24"/>
                  </a:lnTo>
                  <a:lnTo>
                    <a:pt x="304" y="28"/>
                  </a:lnTo>
                  <a:lnTo>
                    <a:pt x="302" y="30"/>
                  </a:lnTo>
                  <a:lnTo>
                    <a:pt x="302" y="32"/>
                  </a:lnTo>
                  <a:lnTo>
                    <a:pt x="300" y="32"/>
                  </a:lnTo>
                  <a:lnTo>
                    <a:pt x="298" y="34"/>
                  </a:lnTo>
                  <a:lnTo>
                    <a:pt x="294" y="36"/>
                  </a:lnTo>
                  <a:lnTo>
                    <a:pt x="292" y="40"/>
                  </a:lnTo>
                  <a:lnTo>
                    <a:pt x="290" y="44"/>
                  </a:lnTo>
                  <a:lnTo>
                    <a:pt x="288" y="48"/>
                  </a:lnTo>
                  <a:lnTo>
                    <a:pt x="286" y="52"/>
                  </a:lnTo>
                  <a:lnTo>
                    <a:pt x="286" y="54"/>
                  </a:lnTo>
                  <a:lnTo>
                    <a:pt x="290" y="56"/>
                  </a:lnTo>
                  <a:lnTo>
                    <a:pt x="298" y="62"/>
                  </a:lnTo>
                  <a:lnTo>
                    <a:pt x="308" y="70"/>
                  </a:lnTo>
                  <a:lnTo>
                    <a:pt x="318" y="76"/>
                  </a:lnTo>
                  <a:lnTo>
                    <a:pt x="326" y="82"/>
                  </a:lnTo>
                  <a:lnTo>
                    <a:pt x="330" y="82"/>
                  </a:lnTo>
                  <a:lnTo>
                    <a:pt x="330" y="84"/>
                  </a:lnTo>
                  <a:lnTo>
                    <a:pt x="334" y="84"/>
                  </a:lnTo>
                  <a:lnTo>
                    <a:pt x="336" y="84"/>
                  </a:lnTo>
                  <a:lnTo>
                    <a:pt x="340" y="82"/>
                  </a:lnTo>
                  <a:lnTo>
                    <a:pt x="344" y="78"/>
                  </a:lnTo>
                  <a:lnTo>
                    <a:pt x="348" y="70"/>
                  </a:lnTo>
                  <a:lnTo>
                    <a:pt x="352" y="58"/>
                  </a:lnTo>
                  <a:lnTo>
                    <a:pt x="354" y="48"/>
                  </a:lnTo>
                  <a:lnTo>
                    <a:pt x="356" y="42"/>
                  </a:lnTo>
                  <a:lnTo>
                    <a:pt x="358" y="12"/>
                  </a:lnTo>
                  <a:lnTo>
                    <a:pt x="358" y="10"/>
                  </a:lnTo>
                  <a:lnTo>
                    <a:pt x="358" y="6"/>
                  </a:lnTo>
                  <a:lnTo>
                    <a:pt x="358" y="4"/>
                  </a:lnTo>
                  <a:lnTo>
                    <a:pt x="360" y="2"/>
                  </a:lnTo>
                  <a:lnTo>
                    <a:pt x="360" y="0"/>
                  </a:lnTo>
                  <a:lnTo>
                    <a:pt x="364" y="0"/>
                  </a:lnTo>
                  <a:lnTo>
                    <a:pt x="368" y="0"/>
                  </a:lnTo>
                  <a:lnTo>
                    <a:pt x="372" y="4"/>
                  </a:lnTo>
                  <a:lnTo>
                    <a:pt x="376" y="6"/>
                  </a:lnTo>
                  <a:lnTo>
                    <a:pt x="376" y="12"/>
                  </a:lnTo>
                  <a:lnTo>
                    <a:pt x="378" y="16"/>
                  </a:lnTo>
                  <a:lnTo>
                    <a:pt x="378" y="20"/>
                  </a:lnTo>
                  <a:lnTo>
                    <a:pt x="378" y="22"/>
                  </a:lnTo>
                  <a:lnTo>
                    <a:pt x="378" y="24"/>
                  </a:lnTo>
                  <a:lnTo>
                    <a:pt x="376" y="24"/>
                  </a:lnTo>
                  <a:lnTo>
                    <a:pt x="376" y="28"/>
                  </a:lnTo>
                  <a:lnTo>
                    <a:pt x="376" y="32"/>
                  </a:lnTo>
                  <a:lnTo>
                    <a:pt x="376" y="36"/>
                  </a:lnTo>
                  <a:lnTo>
                    <a:pt x="378" y="40"/>
                  </a:lnTo>
                  <a:lnTo>
                    <a:pt x="378" y="42"/>
                  </a:lnTo>
                  <a:lnTo>
                    <a:pt x="382" y="42"/>
                  </a:lnTo>
                  <a:lnTo>
                    <a:pt x="384" y="42"/>
                  </a:lnTo>
                  <a:lnTo>
                    <a:pt x="388" y="42"/>
                  </a:lnTo>
                  <a:lnTo>
                    <a:pt x="390" y="42"/>
                  </a:lnTo>
                  <a:lnTo>
                    <a:pt x="392" y="44"/>
                  </a:lnTo>
                  <a:lnTo>
                    <a:pt x="394" y="46"/>
                  </a:lnTo>
                  <a:lnTo>
                    <a:pt x="396" y="50"/>
                  </a:lnTo>
                  <a:lnTo>
                    <a:pt x="398" y="56"/>
                  </a:lnTo>
                  <a:lnTo>
                    <a:pt x="402" y="62"/>
                  </a:lnTo>
                  <a:lnTo>
                    <a:pt x="404" y="66"/>
                  </a:lnTo>
                  <a:lnTo>
                    <a:pt x="408" y="68"/>
                  </a:lnTo>
                  <a:lnTo>
                    <a:pt x="408" y="70"/>
                  </a:lnTo>
                  <a:lnTo>
                    <a:pt x="410" y="72"/>
                  </a:lnTo>
                  <a:lnTo>
                    <a:pt x="410" y="76"/>
                  </a:lnTo>
                  <a:lnTo>
                    <a:pt x="412" y="80"/>
                  </a:lnTo>
                  <a:lnTo>
                    <a:pt x="414" y="84"/>
                  </a:lnTo>
                  <a:lnTo>
                    <a:pt x="416" y="88"/>
                  </a:lnTo>
                  <a:lnTo>
                    <a:pt x="416" y="92"/>
                  </a:lnTo>
                  <a:lnTo>
                    <a:pt x="418" y="94"/>
                  </a:lnTo>
                  <a:lnTo>
                    <a:pt x="420" y="98"/>
                  </a:lnTo>
                  <a:lnTo>
                    <a:pt x="424" y="100"/>
                  </a:lnTo>
                  <a:lnTo>
                    <a:pt x="426" y="104"/>
                  </a:lnTo>
                  <a:lnTo>
                    <a:pt x="430" y="108"/>
                  </a:lnTo>
                  <a:lnTo>
                    <a:pt x="434" y="112"/>
                  </a:lnTo>
                  <a:lnTo>
                    <a:pt x="436" y="114"/>
                  </a:lnTo>
                  <a:lnTo>
                    <a:pt x="454" y="136"/>
                  </a:lnTo>
                  <a:lnTo>
                    <a:pt x="454" y="144"/>
                  </a:lnTo>
                  <a:lnTo>
                    <a:pt x="488" y="170"/>
                  </a:lnTo>
                  <a:lnTo>
                    <a:pt x="490" y="174"/>
                  </a:lnTo>
                  <a:lnTo>
                    <a:pt x="496" y="182"/>
                  </a:lnTo>
                  <a:lnTo>
                    <a:pt x="502" y="194"/>
                  </a:lnTo>
                  <a:lnTo>
                    <a:pt x="506" y="210"/>
                  </a:lnTo>
                  <a:lnTo>
                    <a:pt x="506" y="224"/>
                  </a:lnTo>
                  <a:lnTo>
                    <a:pt x="508" y="240"/>
                  </a:lnTo>
                  <a:lnTo>
                    <a:pt x="508" y="256"/>
                  </a:lnTo>
                  <a:lnTo>
                    <a:pt x="508" y="268"/>
                  </a:lnTo>
                  <a:lnTo>
                    <a:pt x="508" y="272"/>
                  </a:lnTo>
                  <a:lnTo>
                    <a:pt x="508" y="276"/>
                  </a:lnTo>
                  <a:lnTo>
                    <a:pt x="504" y="280"/>
                  </a:lnTo>
                  <a:lnTo>
                    <a:pt x="502" y="284"/>
                  </a:lnTo>
                  <a:lnTo>
                    <a:pt x="498" y="288"/>
                  </a:lnTo>
                  <a:lnTo>
                    <a:pt x="494" y="292"/>
                  </a:lnTo>
                  <a:lnTo>
                    <a:pt x="488" y="294"/>
                  </a:lnTo>
                  <a:lnTo>
                    <a:pt x="480" y="312"/>
                  </a:lnTo>
                  <a:lnTo>
                    <a:pt x="478" y="316"/>
                  </a:lnTo>
                  <a:lnTo>
                    <a:pt x="476" y="322"/>
                  </a:lnTo>
                  <a:lnTo>
                    <a:pt x="474" y="326"/>
                  </a:lnTo>
                  <a:lnTo>
                    <a:pt x="472" y="332"/>
                  </a:lnTo>
                  <a:lnTo>
                    <a:pt x="470" y="336"/>
                  </a:lnTo>
                  <a:lnTo>
                    <a:pt x="466" y="338"/>
                  </a:lnTo>
                  <a:lnTo>
                    <a:pt x="462" y="340"/>
                  </a:lnTo>
                  <a:lnTo>
                    <a:pt x="460" y="344"/>
                  </a:lnTo>
                  <a:lnTo>
                    <a:pt x="460" y="346"/>
                  </a:lnTo>
                  <a:lnTo>
                    <a:pt x="460" y="352"/>
                  </a:lnTo>
                  <a:lnTo>
                    <a:pt x="462" y="358"/>
                  </a:lnTo>
                  <a:lnTo>
                    <a:pt x="464" y="364"/>
                  </a:lnTo>
                  <a:lnTo>
                    <a:pt x="466" y="370"/>
                  </a:lnTo>
                  <a:lnTo>
                    <a:pt x="466" y="376"/>
                  </a:lnTo>
                  <a:lnTo>
                    <a:pt x="464" y="380"/>
                  </a:lnTo>
                  <a:lnTo>
                    <a:pt x="460" y="384"/>
                  </a:lnTo>
                  <a:lnTo>
                    <a:pt x="452" y="388"/>
                  </a:lnTo>
                  <a:lnTo>
                    <a:pt x="440" y="394"/>
                  </a:lnTo>
                  <a:lnTo>
                    <a:pt x="430" y="402"/>
                  </a:lnTo>
                  <a:lnTo>
                    <a:pt x="420" y="406"/>
                  </a:lnTo>
                  <a:lnTo>
                    <a:pt x="416" y="408"/>
                  </a:lnTo>
                  <a:lnTo>
                    <a:pt x="414" y="408"/>
                  </a:lnTo>
                  <a:lnTo>
                    <a:pt x="412" y="406"/>
                  </a:lnTo>
                  <a:lnTo>
                    <a:pt x="408" y="404"/>
                  </a:lnTo>
                  <a:lnTo>
                    <a:pt x="402" y="400"/>
                  </a:lnTo>
                  <a:lnTo>
                    <a:pt x="398" y="396"/>
                  </a:lnTo>
                  <a:lnTo>
                    <a:pt x="396" y="392"/>
                  </a:lnTo>
                  <a:lnTo>
                    <a:pt x="394" y="392"/>
                  </a:lnTo>
                  <a:lnTo>
                    <a:pt x="392" y="392"/>
                  </a:lnTo>
                  <a:lnTo>
                    <a:pt x="390" y="392"/>
                  </a:lnTo>
                  <a:lnTo>
                    <a:pt x="386" y="394"/>
                  </a:lnTo>
                  <a:lnTo>
                    <a:pt x="384" y="396"/>
                  </a:lnTo>
                  <a:lnTo>
                    <a:pt x="380" y="396"/>
                  </a:lnTo>
                  <a:lnTo>
                    <a:pt x="376" y="396"/>
                  </a:lnTo>
                  <a:lnTo>
                    <a:pt x="372" y="396"/>
                  </a:lnTo>
                  <a:lnTo>
                    <a:pt x="368" y="394"/>
                  </a:lnTo>
                  <a:lnTo>
                    <a:pt x="366" y="394"/>
                  </a:lnTo>
                  <a:lnTo>
                    <a:pt x="364" y="392"/>
                  </a:lnTo>
                  <a:lnTo>
                    <a:pt x="346" y="392"/>
                  </a:lnTo>
                  <a:lnTo>
                    <a:pt x="344" y="388"/>
                  </a:lnTo>
                  <a:lnTo>
                    <a:pt x="338" y="380"/>
                  </a:lnTo>
                  <a:lnTo>
                    <a:pt x="334" y="366"/>
                  </a:lnTo>
                  <a:lnTo>
                    <a:pt x="330" y="354"/>
                  </a:lnTo>
                  <a:lnTo>
                    <a:pt x="318" y="334"/>
                  </a:lnTo>
                  <a:lnTo>
                    <a:pt x="292" y="332"/>
                  </a:lnTo>
                  <a:lnTo>
                    <a:pt x="274" y="318"/>
                  </a:lnTo>
                  <a:lnTo>
                    <a:pt x="272" y="316"/>
                  </a:lnTo>
                  <a:lnTo>
                    <a:pt x="266" y="310"/>
                  </a:lnTo>
                  <a:lnTo>
                    <a:pt x="256" y="304"/>
                  </a:lnTo>
                  <a:lnTo>
                    <a:pt x="240" y="296"/>
                  </a:lnTo>
                  <a:lnTo>
                    <a:pt x="220" y="292"/>
                  </a:lnTo>
                  <a:lnTo>
                    <a:pt x="214" y="294"/>
                  </a:lnTo>
                  <a:lnTo>
                    <a:pt x="204" y="296"/>
                  </a:lnTo>
                  <a:lnTo>
                    <a:pt x="190" y="300"/>
                  </a:lnTo>
                  <a:lnTo>
                    <a:pt x="178" y="304"/>
                  </a:lnTo>
                  <a:lnTo>
                    <a:pt x="144" y="324"/>
                  </a:lnTo>
                  <a:lnTo>
                    <a:pt x="136" y="324"/>
                  </a:lnTo>
                  <a:lnTo>
                    <a:pt x="134" y="326"/>
                  </a:lnTo>
                  <a:lnTo>
                    <a:pt x="134" y="328"/>
                  </a:lnTo>
                  <a:lnTo>
                    <a:pt x="132" y="332"/>
                  </a:lnTo>
                  <a:lnTo>
                    <a:pt x="130" y="334"/>
                  </a:lnTo>
                  <a:lnTo>
                    <a:pt x="128" y="338"/>
                  </a:lnTo>
                  <a:lnTo>
                    <a:pt x="124" y="340"/>
                  </a:lnTo>
                  <a:lnTo>
                    <a:pt x="120" y="340"/>
                  </a:lnTo>
                  <a:lnTo>
                    <a:pt x="116" y="340"/>
                  </a:lnTo>
                  <a:lnTo>
                    <a:pt x="110" y="340"/>
                  </a:lnTo>
                  <a:lnTo>
                    <a:pt x="106" y="340"/>
                  </a:lnTo>
                  <a:lnTo>
                    <a:pt x="104" y="338"/>
                  </a:lnTo>
                  <a:lnTo>
                    <a:pt x="102" y="338"/>
                  </a:lnTo>
                  <a:lnTo>
                    <a:pt x="80" y="338"/>
                  </a:lnTo>
                  <a:lnTo>
                    <a:pt x="78" y="338"/>
                  </a:lnTo>
                  <a:lnTo>
                    <a:pt x="76" y="340"/>
                  </a:lnTo>
                  <a:lnTo>
                    <a:pt x="74" y="342"/>
                  </a:lnTo>
                  <a:lnTo>
                    <a:pt x="70" y="344"/>
                  </a:lnTo>
                  <a:lnTo>
                    <a:pt x="68" y="346"/>
                  </a:lnTo>
                  <a:lnTo>
                    <a:pt x="64" y="352"/>
                  </a:lnTo>
                  <a:lnTo>
                    <a:pt x="60" y="352"/>
                  </a:lnTo>
                  <a:lnTo>
                    <a:pt x="52" y="352"/>
                  </a:lnTo>
                  <a:lnTo>
                    <a:pt x="48" y="352"/>
                  </a:lnTo>
                  <a:lnTo>
                    <a:pt x="44" y="352"/>
                  </a:lnTo>
                  <a:lnTo>
                    <a:pt x="40" y="352"/>
                  </a:lnTo>
                  <a:lnTo>
                    <a:pt x="36" y="350"/>
                  </a:lnTo>
                  <a:lnTo>
                    <a:pt x="34" y="350"/>
                  </a:lnTo>
                  <a:lnTo>
                    <a:pt x="32" y="348"/>
                  </a:lnTo>
                  <a:lnTo>
                    <a:pt x="32" y="346"/>
                  </a:lnTo>
                  <a:lnTo>
                    <a:pt x="32" y="342"/>
                  </a:lnTo>
                  <a:lnTo>
                    <a:pt x="30" y="340"/>
                  </a:lnTo>
                  <a:lnTo>
                    <a:pt x="30" y="342"/>
                  </a:lnTo>
                  <a:lnTo>
                    <a:pt x="28" y="342"/>
                  </a:lnTo>
                  <a:lnTo>
                    <a:pt x="26" y="344"/>
                  </a:lnTo>
                  <a:lnTo>
                    <a:pt x="24" y="344"/>
                  </a:lnTo>
                  <a:lnTo>
                    <a:pt x="22" y="344"/>
                  </a:lnTo>
                  <a:lnTo>
                    <a:pt x="20" y="342"/>
                  </a:lnTo>
                  <a:lnTo>
                    <a:pt x="18" y="342"/>
                  </a:lnTo>
                  <a:lnTo>
                    <a:pt x="16" y="338"/>
                  </a:lnTo>
                  <a:lnTo>
                    <a:pt x="16" y="336"/>
                  </a:lnTo>
                  <a:lnTo>
                    <a:pt x="16" y="332"/>
                  </a:lnTo>
                  <a:lnTo>
                    <a:pt x="20" y="330"/>
                  </a:lnTo>
                  <a:lnTo>
                    <a:pt x="26" y="326"/>
                  </a:lnTo>
                  <a:lnTo>
                    <a:pt x="30" y="300"/>
                  </a:lnTo>
                  <a:lnTo>
                    <a:pt x="28" y="296"/>
                  </a:lnTo>
                  <a:lnTo>
                    <a:pt x="28" y="292"/>
                  </a:lnTo>
                  <a:lnTo>
                    <a:pt x="26" y="288"/>
                  </a:lnTo>
                  <a:lnTo>
                    <a:pt x="24" y="284"/>
                  </a:lnTo>
                  <a:lnTo>
                    <a:pt x="22" y="280"/>
                  </a:lnTo>
                  <a:lnTo>
                    <a:pt x="22" y="278"/>
                  </a:lnTo>
                  <a:lnTo>
                    <a:pt x="18" y="272"/>
                  </a:lnTo>
                  <a:lnTo>
                    <a:pt x="12" y="258"/>
                  </a:lnTo>
                  <a:lnTo>
                    <a:pt x="8" y="242"/>
                  </a:lnTo>
                  <a:lnTo>
                    <a:pt x="4" y="228"/>
                  </a:lnTo>
                  <a:lnTo>
                    <a:pt x="4" y="218"/>
                  </a:lnTo>
                  <a:lnTo>
                    <a:pt x="8" y="214"/>
                  </a:lnTo>
                  <a:lnTo>
                    <a:pt x="8" y="208"/>
                  </a:lnTo>
                  <a:lnTo>
                    <a:pt x="8" y="202"/>
                  </a:lnTo>
                  <a:lnTo>
                    <a:pt x="6" y="196"/>
                  </a:lnTo>
                  <a:lnTo>
                    <a:pt x="4" y="194"/>
                  </a:lnTo>
                  <a:lnTo>
                    <a:pt x="2" y="188"/>
                  </a:lnTo>
                  <a:lnTo>
                    <a:pt x="0" y="178"/>
                  </a:lnTo>
                  <a:lnTo>
                    <a:pt x="0" y="168"/>
                  </a:lnTo>
                  <a:lnTo>
                    <a:pt x="4" y="160"/>
                  </a:lnTo>
                  <a:lnTo>
                    <a:pt x="8" y="158"/>
                  </a:lnTo>
                  <a:lnTo>
                    <a:pt x="12" y="154"/>
                  </a:lnTo>
                  <a:lnTo>
                    <a:pt x="16" y="150"/>
                  </a:lnTo>
                  <a:lnTo>
                    <a:pt x="20" y="148"/>
                  </a:lnTo>
                  <a:lnTo>
                    <a:pt x="24" y="144"/>
                  </a:lnTo>
                  <a:lnTo>
                    <a:pt x="28" y="140"/>
                  </a:lnTo>
                  <a:lnTo>
                    <a:pt x="30" y="1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1" name="Freeform 320"/>
            <p:cNvSpPr>
              <a:spLocks noChangeArrowheads="1"/>
            </p:cNvSpPr>
            <p:nvPr/>
          </p:nvSpPr>
          <p:spPr bwMode="auto">
            <a:xfrm>
              <a:off x="1736" y="1714"/>
              <a:ext cx="82" cy="96"/>
            </a:xfrm>
            <a:custGeom>
              <a:avLst/>
              <a:gdLst>
                <a:gd name="T0" fmla="*/ 10 w 82"/>
                <a:gd name="T1" fmla="*/ 92 h 96"/>
                <a:gd name="T2" fmla="*/ 8 w 82"/>
                <a:gd name="T3" fmla="*/ 86 h 96"/>
                <a:gd name="T4" fmla="*/ 8 w 82"/>
                <a:gd name="T5" fmla="*/ 78 h 96"/>
                <a:gd name="T6" fmla="*/ 10 w 82"/>
                <a:gd name="T7" fmla="*/ 68 h 96"/>
                <a:gd name="T8" fmla="*/ 12 w 82"/>
                <a:gd name="T9" fmla="*/ 62 h 96"/>
                <a:gd name="T10" fmla="*/ 10 w 82"/>
                <a:gd name="T11" fmla="*/ 56 h 96"/>
                <a:gd name="T12" fmla="*/ 6 w 82"/>
                <a:gd name="T13" fmla="*/ 52 h 96"/>
                <a:gd name="T14" fmla="*/ 2 w 82"/>
                <a:gd name="T15" fmla="*/ 52 h 96"/>
                <a:gd name="T16" fmla="*/ 0 w 82"/>
                <a:gd name="T17" fmla="*/ 46 h 96"/>
                <a:gd name="T18" fmla="*/ 4 w 82"/>
                <a:gd name="T19" fmla="*/ 38 h 96"/>
                <a:gd name="T20" fmla="*/ 8 w 82"/>
                <a:gd name="T21" fmla="*/ 32 h 96"/>
                <a:gd name="T22" fmla="*/ 8 w 82"/>
                <a:gd name="T23" fmla="*/ 30 h 96"/>
                <a:gd name="T24" fmla="*/ 8 w 82"/>
                <a:gd name="T25" fmla="*/ 24 h 96"/>
                <a:gd name="T26" fmla="*/ 10 w 82"/>
                <a:gd name="T27" fmla="*/ 18 h 96"/>
                <a:gd name="T28" fmla="*/ 14 w 82"/>
                <a:gd name="T29" fmla="*/ 18 h 96"/>
                <a:gd name="T30" fmla="*/ 18 w 82"/>
                <a:gd name="T31" fmla="*/ 16 h 96"/>
                <a:gd name="T32" fmla="*/ 20 w 82"/>
                <a:gd name="T33" fmla="*/ 12 h 96"/>
                <a:gd name="T34" fmla="*/ 24 w 82"/>
                <a:gd name="T35" fmla="*/ 8 h 96"/>
                <a:gd name="T36" fmla="*/ 34 w 82"/>
                <a:gd name="T37" fmla="*/ 2 h 96"/>
                <a:gd name="T38" fmla="*/ 44 w 82"/>
                <a:gd name="T39" fmla="*/ 0 h 96"/>
                <a:gd name="T40" fmla="*/ 52 w 82"/>
                <a:gd name="T41" fmla="*/ 0 h 96"/>
                <a:gd name="T42" fmla="*/ 62 w 82"/>
                <a:gd name="T43" fmla="*/ 2 h 96"/>
                <a:gd name="T44" fmla="*/ 68 w 82"/>
                <a:gd name="T45" fmla="*/ 4 h 96"/>
                <a:gd name="T46" fmla="*/ 72 w 82"/>
                <a:gd name="T47" fmla="*/ 6 h 96"/>
                <a:gd name="T48" fmla="*/ 76 w 82"/>
                <a:gd name="T49" fmla="*/ 6 h 96"/>
                <a:gd name="T50" fmla="*/ 78 w 82"/>
                <a:gd name="T51" fmla="*/ 4 h 96"/>
                <a:gd name="T52" fmla="*/ 82 w 82"/>
                <a:gd name="T53" fmla="*/ 10 h 96"/>
                <a:gd name="T54" fmla="*/ 82 w 82"/>
                <a:gd name="T55" fmla="*/ 18 h 96"/>
                <a:gd name="T56" fmla="*/ 74 w 82"/>
                <a:gd name="T57" fmla="*/ 22 h 96"/>
                <a:gd name="T58" fmla="*/ 68 w 82"/>
                <a:gd name="T59" fmla="*/ 22 h 96"/>
                <a:gd name="T60" fmla="*/ 64 w 82"/>
                <a:gd name="T61" fmla="*/ 16 h 96"/>
                <a:gd name="T62" fmla="*/ 60 w 82"/>
                <a:gd name="T63" fmla="*/ 12 h 96"/>
                <a:gd name="T64" fmla="*/ 54 w 82"/>
                <a:gd name="T65" fmla="*/ 8 h 96"/>
                <a:gd name="T66" fmla="*/ 46 w 82"/>
                <a:gd name="T67" fmla="*/ 6 h 96"/>
                <a:gd name="T68" fmla="*/ 36 w 82"/>
                <a:gd name="T69" fmla="*/ 10 h 96"/>
                <a:gd name="T70" fmla="*/ 26 w 82"/>
                <a:gd name="T71" fmla="*/ 16 h 96"/>
                <a:gd name="T72" fmla="*/ 22 w 82"/>
                <a:gd name="T73" fmla="*/ 22 h 96"/>
                <a:gd name="T74" fmla="*/ 22 w 82"/>
                <a:gd name="T75" fmla="*/ 28 h 96"/>
                <a:gd name="T76" fmla="*/ 20 w 82"/>
                <a:gd name="T77" fmla="*/ 34 h 96"/>
                <a:gd name="T78" fmla="*/ 20 w 82"/>
                <a:gd name="T79" fmla="*/ 38 h 96"/>
                <a:gd name="T80" fmla="*/ 24 w 82"/>
                <a:gd name="T81" fmla="*/ 38 h 96"/>
                <a:gd name="T82" fmla="*/ 34 w 82"/>
                <a:gd name="T83" fmla="*/ 36 h 96"/>
                <a:gd name="T84" fmla="*/ 42 w 82"/>
                <a:gd name="T85" fmla="*/ 34 h 96"/>
                <a:gd name="T86" fmla="*/ 44 w 82"/>
                <a:gd name="T87" fmla="*/ 30 h 96"/>
                <a:gd name="T88" fmla="*/ 50 w 82"/>
                <a:gd name="T89" fmla="*/ 28 h 96"/>
                <a:gd name="T90" fmla="*/ 54 w 82"/>
                <a:gd name="T91" fmla="*/ 28 h 96"/>
                <a:gd name="T92" fmla="*/ 54 w 82"/>
                <a:gd name="T93" fmla="*/ 32 h 96"/>
                <a:gd name="T94" fmla="*/ 54 w 82"/>
                <a:gd name="T95" fmla="*/ 36 h 96"/>
                <a:gd name="T96" fmla="*/ 50 w 82"/>
                <a:gd name="T97" fmla="*/ 38 h 96"/>
                <a:gd name="T98" fmla="*/ 42 w 82"/>
                <a:gd name="T99" fmla="*/ 40 h 96"/>
                <a:gd name="T100" fmla="*/ 36 w 82"/>
                <a:gd name="T101" fmla="*/ 44 h 96"/>
                <a:gd name="T102" fmla="*/ 32 w 82"/>
                <a:gd name="T103" fmla="*/ 44 h 96"/>
                <a:gd name="T104" fmla="*/ 32 w 82"/>
                <a:gd name="T105" fmla="*/ 46 h 96"/>
                <a:gd name="T106" fmla="*/ 32 w 82"/>
                <a:gd name="T107" fmla="*/ 50 h 96"/>
                <a:gd name="T108" fmla="*/ 36 w 82"/>
                <a:gd name="T109" fmla="*/ 52 h 96"/>
                <a:gd name="T110" fmla="*/ 42 w 82"/>
                <a:gd name="T111" fmla="*/ 58 h 96"/>
                <a:gd name="T112" fmla="*/ 46 w 82"/>
                <a:gd name="T113" fmla="*/ 66 h 96"/>
                <a:gd name="T114" fmla="*/ 46 w 82"/>
                <a:gd name="T115" fmla="*/ 70 h 96"/>
                <a:gd name="T116" fmla="*/ 62 w 82"/>
                <a:gd name="T117" fmla="*/ 90 h 96"/>
                <a:gd name="T118" fmla="*/ 38 w 82"/>
                <a:gd name="T119" fmla="*/ 96 h 96"/>
                <a:gd name="T120" fmla="*/ 34 w 82"/>
                <a:gd name="T121" fmla="*/ 64 h 96"/>
                <a:gd name="T122" fmla="*/ 28 w 82"/>
                <a:gd name="T123" fmla="*/ 58 h 96"/>
                <a:gd name="T124" fmla="*/ 24 w 82"/>
                <a:gd name="T125" fmla="*/ 78 h 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2"/>
                <a:gd name="T190" fmla="*/ 0 h 96"/>
                <a:gd name="T191" fmla="*/ 82 w 82"/>
                <a:gd name="T192" fmla="*/ 96 h 9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2" h="96">
                  <a:moveTo>
                    <a:pt x="16" y="88"/>
                  </a:moveTo>
                  <a:lnTo>
                    <a:pt x="10" y="92"/>
                  </a:lnTo>
                  <a:lnTo>
                    <a:pt x="10" y="90"/>
                  </a:lnTo>
                  <a:lnTo>
                    <a:pt x="8" y="86"/>
                  </a:lnTo>
                  <a:lnTo>
                    <a:pt x="8" y="82"/>
                  </a:lnTo>
                  <a:lnTo>
                    <a:pt x="8" y="78"/>
                  </a:lnTo>
                  <a:lnTo>
                    <a:pt x="8" y="72"/>
                  </a:lnTo>
                  <a:lnTo>
                    <a:pt x="10" y="68"/>
                  </a:lnTo>
                  <a:lnTo>
                    <a:pt x="12" y="64"/>
                  </a:lnTo>
                  <a:lnTo>
                    <a:pt x="12" y="62"/>
                  </a:lnTo>
                  <a:lnTo>
                    <a:pt x="12" y="58"/>
                  </a:lnTo>
                  <a:lnTo>
                    <a:pt x="10" y="56"/>
                  </a:lnTo>
                  <a:lnTo>
                    <a:pt x="8" y="54"/>
                  </a:lnTo>
                  <a:lnTo>
                    <a:pt x="6" y="52"/>
                  </a:lnTo>
                  <a:lnTo>
                    <a:pt x="2" y="52"/>
                  </a:lnTo>
                  <a:lnTo>
                    <a:pt x="0" y="50"/>
                  </a:lnTo>
                  <a:lnTo>
                    <a:pt x="0" y="46"/>
                  </a:lnTo>
                  <a:lnTo>
                    <a:pt x="2" y="42"/>
                  </a:lnTo>
                  <a:lnTo>
                    <a:pt x="4" y="38"/>
                  </a:lnTo>
                  <a:lnTo>
                    <a:pt x="6" y="34"/>
                  </a:lnTo>
                  <a:lnTo>
                    <a:pt x="8" y="32"/>
                  </a:lnTo>
                  <a:lnTo>
                    <a:pt x="8" y="30"/>
                  </a:lnTo>
                  <a:lnTo>
                    <a:pt x="8" y="28"/>
                  </a:lnTo>
                  <a:lnTo>
                    <a:pt x="8" y="24"/>
                  </a:lnTo>
                  <a:lnTo>
                    <a:pt x="8" y="20"/>
                  </a:lnTo>
                  <a:lnTo>
                    <a:pt x="10" y="18"/>
                  </a:lnTo>
                  <a:lnTo>
                    <a:pt x="14" y="16"/>
                  </a:lnTo>
                  <a:lnTo>
                    <a:pt x="14" y="18"/>
                  </a:lnTo>
                  <a:lnTo>
                    <a:pt x="16" y="18"/>
                  </a:lnTo>
                  <a:lnTo>
                    <a:pt x="18" y="16"/>
                  </a:lnTo>
                  <a:lnTo>
                    <a:pt x="20" y="16"/>
                  </a:lnTo>
                  <a:lnTo>
                    <a:pt x="20" y="12"/>
                  </a:lnTo>
                  <a:lnTo>
                    <a:pt x="22" y="10"/>
                  </a:lnTo>
                  <a:lnTo>
                    <a:pt x="24" y="8"/>
                  </a:lnTo>
                  <a:lnTo>
                    <a:pt x="30" y="4"/>
                  </a:lnTo>
                  <a:lnTo>
                    <a:pt x="34" y="2"/>
                  </a:lnTo>
                  <a:lnTo>
                    <a:pt x="42" y="0"/>
                  </a:lnTo>
                  <a:lnTo>
                    <a:pt x="44" y="0"/>
                  </a:lnTo>
                  <a:lnTo>
                    <a:pt x="46" y="0"/>
                  </a:lnTo>
                  <a:lnTo>
                    <a:pt x="52" y="0"/>
                  </a:lnTo>
                  <a:lnTo>
                    <a:pt x="56" y="0"/>
                  </a:lnTo>
                  <a:lnTo>
                    <a:pt x="62" y="2"/>
                  </a:lnTo>
                  <a:lnTo>
                    <a:pt x="68" y="4"/>
                  </a:lnTo>
                  <a:lnTo>
                    <a:pt x="70" y="6"/>
                  </a:lnTo>
                  <a:lnTo>
                    <a:pt x="72" y="6"/>
                  </a:lnTo>
                  <a:lnTo>
                    <a:pt x="74" y="6"/>
                  </a:lnTo>
                  <a:lnTo>
                    <a:pt x="76" y="6"/>
                  </a:lnTo>
                  <a:lnTo>
                    <a:pt x="76" y="4"/>
                  </a:lnTo>
                  <a:lnTo>
                    <a:pt x="78" y="4"/>
                  </a:lnTo>
                  <a:lnTo>
                    <a:pt x="80" y="6"/>
                  </a:lnTo>
                  <a:lnTo>
                    <a:pt x="82" y="10"/>
                  </a:lnTo>
                  <a:lnTo>
                    <a:pt x="82" y="14"/>
                  </a:lnTo>
                  <a:lnTo>
                    <a:pt x="82" y="18"/>
                  </a:lnTo>
                  <a:lnTo>
                    <a:pt x="78" y="20"/>
                  </a:lnTo>
                  <a:lnTo>
                    <a:pt x="74" y="22"/>
                  </a:lnTo>
                  <a:lnTo>
                    <a:pt x="72" y="22"/>
                  </a:lnTo>
                  <a:lnTo>
                    <a:pt x="68" y="22"/>
                  </a:lnTo>
                  <a:lnTo>
                    <a:pt x="66" y="20"/>
                  </a:lnTo>
                  <a:lnTo>
                    <a:pt x="64" y="16"/>
                  </a:lnTo>
                  <a:lnTo>
                    <a:pt x="62" y="14"/>
                  </a:lnTo>
                  <a:lnTo>
                    <a:pt x="60" y="12"/>
                  </a:lnTo>
                  <a:lnTo>
                    <a:pt x="58" y="10"/>
                  </a:lnTo>
                  <a:lnTo>
                    <a:pt x="54" y="8"/>
                  </a:lnTo>
                  <a:lnTo>
                    <a:pt x="50" y="8"/>
                  </a:lnTo>
                  <a:lnTo>
                    <a:pt x="46" y="6"/>
                  </a:lnTo>
                  <a:lnTo>
                    <a:pt x="40" y="8"/>
                  </a:lnTo>
                  <a:lnTo>
                    <a:pt x="36" y="10"/>
                  </a:lnTo>
                  <a:lnTo>
                    <a:pt x="30" y="14"/>
                  </a:lnTo>
                  <a:lnTo>
                    <a:pt x="26" y="16"/>
                  </a:lnTo>
                  <a:lnTo>
                    <a:pt x="24" y="18"/>
                  </a:lnTo>
                  <a:lnTo>
                    <a:pt x="22" y="22"/>
                  </a:lnTo>
                  <a:lnTo>
                    <a:pt x="22" y="24"/>
                  </a:lnTo>
                  <a:lnTo>
                    <a:pt x="22" y="28"/>
                  </a:lnTo>
                  <a:lnTo>
                    <a:pt x="22" y="30"/>
                  </a:lnTo>
                  <a:lnTo>
                    <a:pt x="20" y="34"/>
                  </a:lnTo>
                  <a:lnTo>
                    <a:pt x="20" y="36"/>
                  </a:lnTo>
                  <a:lnTo>
                    <a:pt x="20" y="38"/>
                  </a:lnTo>
                  <a:lnTo>
                    <a:pt x="24" y="38"/>
                  </a:lnTo>
                  <a:lnTo>
                    <a:pt x="28" y="36"/>
                  </a:lnTo>
                  <a:lnTo>
                    <a:pt x="34" y="36"/>
                  </a:lnTo>
                  <a:lnTo>
                    <a:pt x="40" y="36"/>
                  </a:lnTo>
                  <a:lnTo>
                    <a:pt x="42" y="34"/>
                  </a:lnTo>
                  <a:lnTo>
                    <a:pt x="44" y="32"/>
                  </a:lnTo>
                  <a:lnTo>
                    <a:pt x="44" y="30"/>
                  </a:lnTo>
                  <a:lnTo>
                    <a:pt x="48" y="28"/>
                  </a:lnTo>
                  <a:lnTo>
                    <a:pt x="50" y="28"/>
                  </a:lnTo>
                  <a:lnTo>
                    <a:pt x="52" y="28"/>
                  </a:lnTo>
                  <a:lnTo>
                    <a:pt x="54" y="28"/>
                  </a:lnTo>
                  <a:lnTo>
                    <a:pt x="54" y="30"/>
                  </a:lnTo>
                  <a:lnTo>
                    <a:pt x="54" y="32"/>
                  </a:lnTo>
                  <a:lnTo>
                    <a:pt x="54" y="34"/>
                  </a:lnTo>
                  <a:lnTo>
                    <a:pt x="54" y="36"/>
                  </a:lnTo>
                  <a:lnTo>
                    <a:pt x="52" y="38"/>
                  </a:lnTo>
                  <a:lnTo>
                    <a:pt x="50" y="38"/>
                  </a:lnTo>
                  <a:lnTo>
                    <a:pt x="46" y="40"/>
                  </a:lnTo>
                  <a:lnTo>
                    <a:pt x="42" y="40"/>
                  </a:lnTo>
                  <a:lnTo>
                    <a:pt x="38" y="42"/>
                  </a:lnTo>
                  <a:lnTo>
                    <a:pt x="36" y="44"/>
                  </a:lnTo>
                  <a:lnTo>
                    <a:pt x="32" y="44"/>
                  </a:lnTo>
                  <a:lnTo>
                    <a:pt x="32" y="46"/>
                  </a:lnTo>
                  <a:lnTo>
                    <a:pt x="30" y="48"/>
                  </a:lnTo>
                  <a:lnTo>
                    <a:pt x="32" y="50"/>
                  </a:lnTo>
                  <a:lnTo>
                    <a:pt x="36" y="52"/>
                  </a:lnTo>
                  <a:lnTo>
                    <a:pt x="40" y="54"/>
                  </a:lnTo>
                  <a:lnTo>
                    <a:pt x="42" y="58"/>
                  </a:lnTo>
                  <a:lnTo>
                    <a:pt x="44" y="62"/>
                  </a:lnTo>
                  <a:lnTo>
                    <a:pt x="46" y="66"/>
                  </a:lnTo>
                  <a:lnTo>
                    <a:pt x="46" y="68"/>
                  </a:lnTo>
                  <a:lnTo>
                    <a:pt x="46" y="70"/>
                  </a:lnTo>
                  <a:lnTo>
                    <a:pt x="58" y="76"/>
                  </a:lnTo>
                  <a:lnTo>
                    <a:pt x="62" y="90"/>
                  </a:lnTo>
                  <a:lnTo>
                    <a:pt x="46" y="92"/>
                  </a:lnTo>
                  <a:lnTo>
                    <a:pt x="38" y="96"/>
                  </a:lnTo>
                  <a:lnTo>
                    <a:pt x="34" y="80"/>
                  </a:lnTo>
                  <a:lnTo>
                    <a:pt x="34" y="64"/>
                  </a:lnTo>
                  <a:lnTo>
                    <a:pt x="32" y="62"/>
                  </a:lnTo>
                  <a:lnTo>
                    <a:pt x="28" y="58"/>
                  </a:lnTo>
                  <a:lnTo>
                    <a:pt x="24" y="58"/>
                  </a:lnTo>
                  <a:lnTo>
                    <a:pt x="24" y="78"/>
                  </a:lnTo>
                  <a:lnTo>
                    <a:pt x="16" y="8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2" name="Freeform 321"/>
            <p:cNvSpPr>
              <a:spLocks noChangeArrowheads="1"/>
            </p:cNvSpPr>
            <p:nvPr/>
          </p:nvSpPr>
          <p:spPr bwMode="auto">
            <a:xfrm>
              <a:off x="1430" y="1672"/>
              <a:ext cx="136" cy="148"/>
            </a:xfrm>
            <a:custGeom>
              <a:avLst/>
              <a:gdLst>
                <a:gd name="T0" fmla="*/ 2 w 136"/>
                <a:gd name="T1" fmla="*/ 2 h 148"/>
                <a:gd name="T2" fmla="*/ 8 w 136"/>
                <a:gd name="T3" fmla="*/ 4 h 148"/>
                <a:gd name="T4" fmla="*/ 18 w 136"/>
                <a:gd name="T5" fmla="*/ 2 h 148"/>
                <a:gd name="T6" fmla="*/ 24 w 136"/>
                <a:gd name="T7" fmla="*/ 0 h 148"/>
                <a:gd name="T8" fmla="*/ 32 w 136"/>
                <a:gd name="T9" fmla="*/ 4 h 148"/>
                <a:gd name="T10" fmla="*/ 38 w 136"/>
                <a:gd name="T11" fmla="*/ 14 h 148"/>
                <a:gd name="T12" fmla="*/ 42 w 136"/>
                <a:gd name="T13" fmla="*/ 18 h 148"/>
                <a:gd name="T14" fmla="*/ 42 w 136"/>
                <a:gd name="T15" fmla="*/ 20 h 148"/>
                <a:gd name="T16" fmla="*/ 66 w 136"/>
                <a:gd name="T17" fmla="*/ 42 h 148"/>
                <a:gd name="T18" fmla="*/ 72 w 136"/>
                <a:gd name="T19" fmla="*/ 42 h 148"/>
                <a:gd name="T20" fmla="*/ 92 w 136"/>
                <a:gd name="T21" fmla="*/ 60 h 148"/>
                <a:gd name="T22" fmla="*/ 110 w 136"/>
                <a:gd name="T23" fmla="*/ 74 h 148"/>
                <a:gd name="T24" fmla="*/ 108 w 136"/>
                <a:gd name="T25" fmla="*/ 74 h 148"/>
                <a:gd name="T26" fmla="*/ 104 w 136"/>
                <a:gd name="T27" fmla="*/ 76 h 148"/>
                <a:gd name="T28" fmla="*/ 104 w 136"/>
                <a:gd name="T29" fmla="*/ 78 h 148"/>
                <a:gd name="T30" fmla="*/ 114 w 136"/>
                <a:gd name="T31" fmla="*/ 88 h 148"/>
                <a:gd name="T32" fmla="*/ 126 w 136"/>
                <a:gd name="T33" fmla="*/ 100 h 148"/>
                <a:gd name="T34" fmla="*/ 128 w 136"/>
                <a:gd name="T35" fmla="*/ 102 h 148"/>
                <a:gd name="T36" fmla="*/ 132 w 136"/>
                <a:gd name="T37" fmla="*/ 108 h 148"/>
                <a:gd name="T38" fmla="*/ 136 w 136"/>
                <a:gd name="T39" fmla="*/ 116 h 148"/>
                <a:gd name="T40" fmla="*/ 134 w 136"/>
                <a:gd name="T41" fmla="*/ 116 h 148"/>
                <a:gd name="T42" fmla="*/ 134 w 136"/>
                <a:gd name="T43" fmla="*/ 120 h 148"/>
                <a:gd name="T44" fmla="*/ 136 w 136"/>
                <a:gd name="T45" fmla="*/ 128 h 148"/>
                <a:gd name="T46" fmla="*/ 136 w 136"/>
                <a:gd name="T47" fmla="*/ 132 h 148"/>
                <a:gd name="T48" fmla="*/ 136 w 136"/>
                <a:gd name="T49" fmla="*/ 140 h 148"/>
                <a:gd name="T50" fmla="*/ 132 w 136"/>
                <a:gd name="T51" fmla="*/ 146 h 148"/>
                <a:gd name="T52" fmla="*/ 126 w 136"/>
                <a:gd name="T53" fmla="*/ 148 h 148"/>
                <a:gd name="T54" fmla="*/ 122 w 136"/>
                <a:gd name="T55" fmla="*/ 148 h 148"/>
                <a:gd name="T56" fmla="*/ 100 w 136"/>
                <a:gd name="T57" fmla="*/ 138 h 148"/>
                <a:gd name="T58" fmla="*/ 82 w 136"/>
                <a:gd name="T59" fmla="*/ 116 h 148"/>
                <a:gd name="T60" fmla="*/ 62 w 136"/>
                <a:gd name="T61" fmla="*/ 88 h 148"/>
                <a:gd name="T62" fmla="*/ 52 w 136"/>
                <a:gd name="T63" fmla="*/ 68 h 148"/>
                <a:gd name="T64" fmla="*/ 44 w 136"/>
                <a:gd name="T65" fmla="*/ 60 h 148"/>
                <a:gd name="T66" fmla="*/ 40 w 136"/>
                <a:gd name="T67" fmla="*/ 54 h 148"/>
                <a:gd name="T68" fmla="*/ 34 w 136"/>
                <a:gd name="T69" fmla="*/ 46 h 148"/>
                <a:gd name="T70" fmla="*/ 14 w 136"/>
                <a:gd name="T71" fmla="*/ 18 h 148"/>
                <a:gd name="T72" fmla="*/ 12 w 136"/>
                <a:gd name="T73" fmla="*/ 16 h 148"/>
                <a:gd name="T74" fmla="*/ 6 w 136"/>
                <a:gd name="T75" fmla="*/ 12 h 148"/>
                <a:gd name="T76" fmla="*/ 0 w 136"/>
                <a:gd name="T77" fmla="*/ 6 h 148"/>
                <a:gd name="T78" fmla="*/ 0 w 136"/>
                <a:gd name="T79" fmla="*/ 0 h 1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6"/>
                <a:gd name="T121" fmla="*/ 0 h 148"/>
                <a:gd name="T122" fmla="*/ 136 w 136"/>
                <a:gd name="T123" fmla="*/ 148 h 14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6" h="148">
                  <a:moveTo>
                    <a:pt x="0" y="0"/>
                  </a:moveTo>
                  <a:lnTo>
                    <a:pt x="2" y="2"/>
                  </a:lnTo>
                  <a:lnTo>
                    <a:pt x="4" y="2"/>
                  </a:lnTo>
                  <a:lnTo>
                    <a:pt x="8" y="4"/>
                  </a:lnTo>
                  <a:lnTo>
                    <a:pt x="12" y="4"/>
                  </a:lnTo>
                  <a:lnTo>
                    <a:pt x="18" y="2"/>
                  </a:lnTo>
                  <a:lnTo>
                    <a:pt x="20" y="2"/>
                  </a:lnTo>
                  <a:lnTo>
                    <a:pt x="24" y="0"/>
                  </a:lnTo>
                  <a:lnTo>
                    <a:pt x="28" y="2"/>
                  </a:lnTo>
                  <a:lnTo>
                    <a:pt x="32" y="4"/>
                  </a:lnTo>
                  <a:lnTo>
                    <a:pt x="36" y="8"/>
                  </a:lnTo>
                  <a:lnTo>
                    <a:pt x="38" y="14"/>
                  </a:lnTo>
                  <a:lnTo>
                    <a:pt x="40" y="16"/>
                  </a:lnTo>
                  <a:lnTo>
                    <a:pt x="42" y="18"/>
                  </a:lnTo>
                  <a:lnTo>
                    <a:pt x="42" y="20"/>
                  </a:lnTo>
                  <a:lnTo>
                    <a:pt x="66" y="42"/>
                  </a:lnTo>
                  <a:lnTo>
                    <a:pt x="68" y="40"/>
                  </a:lnTo>
                  <a:lnTo>
                    <a:pt x="72" y="42"/>
                  </a:lnTo>
                  <a:lnTo>
                    <a:pt x="82" y="50"/>
                  </a:lnTo>
                  <a:lnTo>
                    <a:pt x="92" y="60"/>
                  </a:lnTo>
                  <a:lnTo>
                    <a:pt x="104" y="68"/>
                  </a:lnTo>
                  <a:lnTo>
                    <a:pt x="110" y="74"/>
                  </a:lnTo>
                  <a:lnTo>
                    <a:pt x="108" y="74"/>
                  </a:lnTo>
                  <a:lnTo>
                    <a:pt x="106" y="74"/>
                  </a:lnTo>
                  <a:lnTo>
                    <a:pt x="104" y="76"/>
                  </a:lnTo>
                  <a:lnTo>
                    <a:pt x="102" y="76"/>
                  </a:lnTo>
                  <a:lnTo>
                    <a:pt x="104" y="78"/>
                  </a:lnTo>
                  <a:lnTo>
                    <a:pt x="106" y="82"/>
                  </a:lnTo>
                  <a:lnTo>
                    <a:pt x="114" y="88"/>
                  </a:lnTo>
                  <a:lnTo>
                    <a:pt x="114" y="100"/>
                  </a:lnTo>
                  <a:lnTo>
                    <a:pt x="126" y="100"/>
                  </a:lnTo>
                  <a:lnTo>
                    <a:pt x="128" y="102"/>
                  </a:lnTo>
                  <a:lnTo>
                    <a:pt x="130" y="104"/>
                  </a:lnTo>
                  <a:lnTo>
                    <a:pt x="132" y="108"/>
                  </a:lnTo>
                  <a:lnTo>
                    <a:pt x="134" y="112"/>
                  </a:lnTo>
                  <a:lnTo>
                    <a:pt x="136" y="116"/>
                  </a:lnTo>
                  <a:lnTo>
                    <a:pt x="134" y="116"/>
                  </a:lnTo>
                  <a:lnTo>
                    <a:pt x="134" y="118"/>
                  </a:lnTo>
                  <a:lnTo>
                    <a:pt x="134" y="120"/>
                  </a:lnTo>
                  <a:lnTo>
                    <a:pt x="134" y="124"/>
                  </a:lnTo>
                  <a:lnTo>
                    <a:pt x="136" y="128"/>
                  </a:lnTo>
                  <a:lnTo>
                    <a:pt x="136" y="130"/>
                  </a:lnTo>
                  <a:lnTo>
                    <a:pt x="136" y="132"/>
                  </a:lnTo>
                  <a:lnTo>
                    <a:pt x="136" y="136"/>
                  </a:lnTo>
                  <a:lnTo>
                    <a:pt x="136" y="140"/>
                  </a:lnTo>
                  <a:lnTo>
                    <a:pt x="134" y="144"/>
                  </a:lnTo>
                  <a:lnTo>
                    <a:pt x="132" y="146"/>
                  </a:lnTo>
                  <a:lnTo>
                    <a:pt x="128" y="148"/>
                  </a:lnTo>
                  <a:lnTo>
                    <a:pt x="126" y="148"/>
                  </a:lnTo>
                  <a:lnTo>
                    <a:pt x="122" y="148"/>
                  </a:lnTo>
                  <a:lnTo>
                    <a:pt x="102" y="142"/>
                  </a:lnTo>
                  <a:lnTo>
                    <a:pt x="100" y="138"/>
                  </a:lnTo>
                  <a:lnTo>
                    <a:pt x="92" y="128"/>
                  </a:lnTo>
                  <a:lnTo>
                    <a:pt x="82" y="116"/>
                  </a:lnTo>
                  <a:lnTo>
                    <a:pt x="72" y="102"/>
                  </a:lnTo>
                  <a:lnTo>
                    <a:pt x="62" y="88"/>
                  </a:lnTo>
                  <a:lnTo>
                    <a:pt x="56" y="78"/>
                  </a:lnTo>
                  <a:lnTo>
                    <a:pt x="52" y="68"/>
                  </a:lnTo>
                  <a:lnTo>
                    <a:pt x="44" y="62"/>
                  </a:lnTo>
                  <a:lnTo>
                    <a:pt x="44" y="60"/>
                  </a:lnTo>
                  <a:lnTo>
                    <a:pt x="42" y="58"/>
                  </a:lnTo>
                  <a:lnTo>
                    <a:pt x="40" y="54"/>
                  </a:lnTo>
                  <a:lnTo>
                    <a:pt x="38" y="50"/>
                  </a:lnTo>
                  <a:lnTo>
                    <a:pt x="34" y="46"/>
                  </a:lnTo>
                  <a:lnTo>
                    <a:pt x="32" y="42"/>
                  </a:lnTo>
                  <a:lnTo>
                    <a:pt x="14" y="18"/>
                  </a:lnTo>
                  <a:lnTo>
                    <a:pt x="12" y="16"/>
                  </a:lnTo>
                  <a:lnTo>
                    <a:pt x="8" y="14"/>
                  </a:lnTo>
                  <a:lnTo>
                    <a:pt x="6" y="12"/>
                  </a:lnTo>
                  <a:lnTo>
                    <a:pt x="2" y="8"/>
                  </a:lnTo>
                  <a:lnTo>
                    <a:pt x="0" y="6"/>
                  </a:lnTo>
                  <a:lnTo>
                    <a:pt x="0" y="2"/>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3" name="Freeform 322"/>
            <p:cNvSpPr>
              <a:spLocks noChangeArrowheads="1"/>
            </p:cNvSpPr>
            <p:nvPr/>
          </p:nvSpPr>
          <p:spPr bwMode="auto">
            <a:xfrm>
              <a:off x="1562" y="1824"/>
              <a:ext cx="116" cy="31"/>
            </a:xfrm>
            <a:custGeom>
              <a:avLst/>
              <a:gdLst>
                <a:gd name="T0" fmla="*/ 50 w 116"/>
                <a:gd name="T1" fmla="*/ 22 h 32"/>
                <a:gd name="T2" fmla="*/ 22 w 116"/>
                <a:gd name="T3" fmla="*/ 22 h 32"/>
                <a:gd name="T4" fmla="*/ 0 w 116"/>
                <a:gd name="T5" fmla="*/ 10 h 32"/>
                <a:gd name="T6" fmla="*/ 2 w 116"/>
                <a:gd name="T7" fmla="*/ 4 h 32"/>
                <a:gd name="T8" fmla="*/ 2 w 116"/>
                <a:gd name="T9" fmla="*/ 4 h 32"/>
                <a:gd name="T10" fmla="*/ 6 w 116"/>
                <a:gd name="T11" fmla="*/ 2 h 32"/>
                <a:gd name="T12" fmla="*/ 10 w 116"/>
                <a:gd name="T13" fmla="*/ 0 h 32"/>
                <a:gd name="T14" fmla="*/ 14 w 116"/>
                <a:gd name="T15" fmla="*/ 0 h 32"/>
                <a:gd name="T16" fmla="*/ 20 w 116"/>
                <a:gd name="T17" fmla="*/ 0 h 32"/>
                <a:gd name="T18" fmla="*/ 26 w 116"/>
                <a:gd name="T19" fmla="*/ 0 h 32"/>
                <a:gd name="T20" fmla="*/ 56 w 116"/>
                <a:gd name="T21" fmla="*/ 8 h 32"/>
                <a:gd name="T22" fmla="*/ 58 w 116"/>
                <a:gd name="T23" fmla="*/ 8 h 32"/>
                <a:gd name="T24" fmla="*/ 62 w 116"/>
                <a:gd name="T25" fmla="*/ 6 h 32"/>
                <a:gd name="T26" fmla="*/ 66 w 116"/>
                <a:gd name="T27" fmla="*/ 6 h 32"/>
                <a:gd name="T28" fmla="*/ 72 w 116"/>
                <a:gd name="T29" fmla="*/ 6 h 32"/>
                <a:gd name="T30" fmla="*/ 80 w 116"/>
                <a:gd name="T31" fmla="*/ 6 h 32"/>
                <a:gd name="T32" fmla="*/ 84 w 116"/>
                <a:gd name="T33" fmla="*/ 8 h 32"/>
                <a:gd name="T34" fmla="*/ 90 w 116"/>
                <a:gd name="T35" fmla="*/ 12 h 32"/>
                <a:gd name="T36" fmla="*/ 96 w 116"/>
                <a:gd name="T37" fmla="*/ 14 h 32"/>
                <a:gd name="T38" fmla="*/ 102 w 116"/>
                <a:gd name="T39" fmla="*/ 16 h 32"/>
                <a:gd name="T40" fmla="*/ 108 w 116"/>
                <a:gd name="T41" fmla="*/ 18 h 32"/>
                <a:gd name="T42" fmla="*/ 110 w 116"/>
                <a:gd name="T43" fmla="*/ 20 h 32"/>
                <a:gd name="T44" fmla="*/ 112 w 116"/>
                <a:gd name="T45" fmla="*/ 20 h 32"/>
                <a:gd name="T46" fmla="*/ 112 w 116"/>
                <a:gd name="T47" fmla="*/ 20 h 32"/>
                <a:gd name="T48" fmla="*/ 114 w 116"/>
                <a:gd name="T49" fmla="*/ 22 h 32"/>
                <a:gd name="T50" fmla="*/ 114 w 116"/>
                <a:gd name="T51" fmla="*/ 24 h 32"/>
                <a:gd name="T52" fmla="*/ 116 w 116"/>
                <a:gd name="T53" fmla="*/ 28 h 32"/>
                <a:gd name="T54" fmla="*/ 114 w 116"/>
                <a:gd name="T55" fmla="*/ 30 h 32"/>
                <a:gd name="T56" fmla="*/ 114 w 116"/>
                <a:gd name="T57" fmla="*/ 32 h 32"/>
                <a:gd name="T58" fmla="*/ 110 w 116"/>
                <a:gd name="T59" fmla="*/ 32 h 32"/>
                <a:gd name="T60" fmla="*/ 100 w 116"/>
                <a:gd name="T61" fmla="*/ 32 h 32"/>
                <a:gd name="T62" fmla="*/ 88 w 116"/>
                <a:gd name="T63" fmla="*/ 30 h 32"/>
                <a:gd name="T64" fmla="*/ 76 w 116"/>
                <a:gd name="T65" fmla="*/ 30 h 32"/>
                <a:gd name="T66" fmla="*/ 72 w 116"/>
                <a:gd name="T67" fmla="*/ 28 h 32"/>
                <a:gd name="T68" fmla="*/ 50 w 116"/>
                <a:gd name="T69" fmla="*/ 22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
                <a:gd name="T106" fmla="*/ 0 h 32"/>
                <a:gd name="T107" fmla="*/ 116 w 116"/>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 h="32">
                  <a:moveTo>
                    <a:pt x="50" y="22"/>
                  </a:moveTo>
                  <a:lnTo>
                    <a:pt x="22" y="22"/>
                  </a:lnTo>
                  <a:lnTo>
                    <a:pt x="0" y="10"/>
                  </a:lnTo>
                  <a:lnTo>
                    <a:pt x="2" y="4"/>
                  </a:lnTo>
                  <a:lnTo>
                    <a:pt x="6" y="2"/>
                  </a:lnTo>
                  <a:lnTo>
                    <a:pt x="10" y="0"/>
                  </a:lnTo>
                  <a:lnTo>
                    <a:pt x="14" y="0"/>
                  </a:lnTo>
                  <a:lnTo>
                    <a:pt x="20" y="0"/>
                  </a:lnTo>
                  <a:lnTo>
                    <a:pt x="26" y="0"/>
                  </a:lnTo>
                  <a:lnTo>
                    <a:pt x="56" y="8"/>
                  </a:lnTo>
                  <a:lnTo>
                    <a:pt x="58" y="8"/>
                  </a:lnTo>
                  <a:lnTo>
                    <a:pt x="62" y="6"/>
                  </a:lnTo>
                  <a:lnTo>
                    <a:pt x="66" y="6"/>
                  </a:lnTo>
                  <a:lnTo>
                    <a:pt x="72" y="6"/>
                  </a:lnTo>
                  <a:lnTo>
                    <a:pt x="80" y="6"/>
                  </a:lnTo>
                  <a:lnTo>
                    <a:pt x="84" y="8"/>
                  </a:lnTo>
                  <a:lnTo>
                    <a:pt x="90" y="12"/>
                  </a:lnTo>
                  <a:lnTo>
                    <a:pt x="96" y="14"/>
                  </a:lnTo>
                  <a:lnTo>
                    <a:pt x="102" y="16"/>
                  </a:lnTo>
                  <a:lnTo>
                    <a:pt x="108" y="18"/>
                  </a:lnTo>
                  <a:lnTo>
                    <a:pt x="110" y="20"/>
                  </a:lnTo>
                  <a:lnTo>
                    <a:pt x="112" y="20"/>
                  </a:lnTo>
                  <a:lnTo>
                    <a:pt x="114" y="22"/>
                  </a:lnTo>
                  <a:lnTo>
                    <a:pt x="114" y="24"/>
                  </a:lnTo>
                  <a:lnTo>
                    <a:pt x="116" y="28"/>
                  </a:lnTo>
                  <a:lnTo>
                    <a:pt x="114" y="30"/>
                  </a:lnTo>
                  <a:lnTo>
                    <a:pt x="114" y="32"/>
                  </a:lnTo>
                  <a:lnTo>
                    <a:pt x="110" y="32"/>
                  </a:lnTo>
                  <a:lnTo>
                    <a:pt x="100" y="32"/>
                  </a:lnTo>
                  <a:lnTo>
                    <a:pt x="88" y="30"/>
                  </a:lnTo>
                  <a:lnTo>
                    <a:pt x="76" y="30"/>
                  </a:lnTo>
                  <a:lnTo>
                    <a:pt x="72" y="28"/>
                  </a:lnTo>
                  <a:lnTo>
                    <a:pt x="50" y="2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4" name="Freeform 323"/>
            <p:cNvSpPr>
              <a:spLocks noChangeArrowheads="1"/>
            </p:cNvSpPr>
            <p:nvPr/>
          </p:nvSpPr>
          <p:spPr bwMode="auto">
            <a:xfrm>
              <a:off x="3934" y="1888"/>
              <a:ext cx="176" cy="204"/>
            </a:xfrm>
            <a:custGeom>
              <a:avLst/>
              <a:gdLst>
                <a:gd name="T0" fmla="*/ 2 w 176"/>
                <a:gd name="T1" fmla="*/ 94 h 204"/>
                <a:gd name="T2" fmla="*/ 8 w 176"/>
                <a:gd name="T3" fmla="*/ 90 h 204"/>
                <a:gd name="T4" fmla="*/ 22 w 176"/>
                <a:gd name="T5" fmla="*/ 84 h 204"/>
                <a:gd name="T6" fmla="*/ 28 w 176"/>
                <a:gd name="T7" fmla="*/ 80 h 204"/>
                <a:gd name="T8" fmla="*/ 26 w 176"/>
                <a:gd name="T9" fmla="*/ 70 h 204"/>
                <a:gd name="T10" fmla="*/ 24 w 176"/>
                <a:gd name="T11" fmla="*/ 66 h 204"/>
                <a:gd name="T12" fmla="*/ 24 w 176"/>
                <a:gd name="T13" fmla="*/ 52 h 204"/>
                <a:gd name="T14" fmla="*/ 28 w 176"/>
                <a:gd name="T15" fmla="*/ 44 h 204"/>
                <a:gd name="T16" fmla="*/ 26 w 176"/>
                <a:gd name="T17" fmla="*/ 36 h 204"/>
                <a:gd name="T18" fmla="*/ 34 w 176"/>
                <a:gd name="T19" fmla="*/ 18 h 204"/>
                <a:gd name="T20" fmla="*/ 42 w 176"/>
                <a:gd name="T21" fmla="*/ 16 h 204"/>
                <a:gd name="T22" fmla="*/ 48 w 176"/>
                <a:gd name="T23" fmla="*/ 8 h 204"/>
                <a:gd name="T24" fmla="*/ 58 w 176"/>
                <a:gd name="T25" fmla="*/ 4 h 204"/>
                <a:gd name="T26" fmla="*/ 64 w 176"/>
                <a:gd name="T27" fmla="*/ 6 h 204"/>
                <a:gd name="T28" fmla="*/ 68 w 176"/>
                <a:gd name="T29" fmla="*/ 0 h 204"/>
                <a:gd name="T30" fmla="*/ 74 w 176"/>
                <a:gd name="T31" fmla="*/ 2 h 204"/>
                <a:gd name="T32" fmla="*/ 72 w 176"/>
                <a:gd name="T33" fmla="*/ 20 h 204"/>
                <a:gd name="T34" fmla="*/ 98 w 176"/>
                <a:gd name="T35" fmla="*/ 46 h 204"/>
                <a:gd name="T36" fmla="*/ 110 w 176"/>
                <a:gd name="T37" fmla="*/ 48 h 204"/>
                <a:gd name="T38" fmla="*/ 118 w 176"/>
                <a:gd name="T39" fmla="*/ 60 h 204"/>
                <a:gd name="T40" fmla="*/ 128 w 176"/>
                <a:gd name="T41" fmla="*/ 66 h 204"/>
                <a:gd name="T42" fmla="*/ 140 w 176"/>
                <a:gd name="T43" fmla="*/ 78 h 204"/>
                <a:gd name="T44" fmla="*/ 166 w 176"/>
                <a:gd name="T45" fmla="*/ 90 h 204"/>
                <a:gd name="T46" fmla="*/ 166 w 176"/>
                <a:gd name="T47" fmla="*/ 98 h 204"/>
                <a:gd name="T48" fmla="*/ 168 w 176"/>
                <a:gd name="T49" fmla="*/ 104 h 204"/>
                <a:gd name="T50" fmla="*/ 174 w 176"/>
                <a:gd name="T51" fmla="*/ 108 h 204"/>
                <a:gd name="T52" fmla="*/ 176 w 176"/>
                <a:gd name="T53" fmla="*/ 120 h 204"/>
                <a:gd name="T54" fmla="*/ 174 w 176"/>
                <a:gd name="T55" fmla="*/ 156 h 204"/>
                <a:gd name="T56" fmla="*/ 162 w 176"/>
                <a:gd name="T57" fmla="*/ 152 h 204"/>
                <a:gd name="T58" fmla="*/ 132 w 176"/>
                <a:gd name="T59" fmla="*/ 150 h 204"/>
                <a:gd name="T60" fmla="*/ 112 w 176"/>
                <a:gd name="T61" fmla="*/ 180 h 204"/>
                <a:gd name="T62" fmla="*/ 106 w 176"/>
                <a:gd name="T63" fmla="*/ 190 h 204"/>
                <a:gd name="T64" fmla="*/ 98 w 176"/>
                <a:gd name="T65" fmla="*/ 186 h 204"/>
                <a:gd name="T66" fmla="*/ 84 w 176"/>
                <a:gd name="T67" fmla="*/ 200 h 204"/>
                <a:gd name="T68" fmla="*/ 82 w 176"/>
                <a:gd name="T69" fmla="*/ 194 h 204"/>
                <a:gd name="T70" fmla="*/ 76 w 176"/>
                <a:gd name="T71" fmla="*/ 188 h 204"/>
                <a:gd name="T72" fmla="*/ 56 w 176"/>
                <a:gd name="T73" fmla="*/ 188 h 204"/>
                <a:gd name="T74" fmla="*/ 50 w 176"/>
                <a:gd name="T75" fmla="*/ 198 h 204"/>
                <a:gd name="T76" fmla="*/ 46 w 176"/>
                <a:gd name="T77" fmla="*/ 202 h 204"/>
                <a:gd name="T78" fmla="*/ 40 w 176"/>
                <a:gd name="T79" fmla="*/ 204 h 204"/>
                <a:gd name="T80" fmla="*/ 30 w 176"/>
                <a:gd name="T81" fmla="*/ 160 h 204"/>
                <a:gd name="T82" fmla="*/ 30 w 176"/>
                <a:gd name="T83" fmla="*/ 150 h 204"/>
                <a:gd name="T84" fmla="*/ 24 w 176"/>
                <a:gd name="T85" fmla="*/ 138 h 204"/>
                <a:gd name="T86" fmla="*/ 10 w 176"/>
                <a:gd name="T87" fmla="*/ 118 h 204"/>
                <a:gd name="T88" fmla="*/ 2 w 176"/>
                <a:gd name="T89" fmla="*/ 102 h 2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04"/>
                <a:gd name="T137" fmla="*/ 176 w 176"/>
                <a:gd name="T138" fmla="*/ 204 h 20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04">
                  <a:moveTo>
                    <a:pt x="0" y="96"/>
                  </a:moveTo>
                  <a:lnTo>
                    <a:pt x="2" y="94"/>
                  </a:lnTo>
                  <a:lnTo>
                    <a:pt x="4" y="94"/>
                  </a:lnTo>
                  <a:lnTo>
                    <a:pt x="6" y="92"/>
                  </a:lnTo>
                  <a:lnTo>
                    <a:pt x="8" y="90"/>
                  </a:lnTo>
                  <a:lnTo>
                    <a:pt x="12" y="88"/>
                  </a:lnTo>
                  <a:lnTo>
                    <a:pt x="18" y="86"/>
                  </a:lnTo>
                  <a:lnTo>
                    <a:pt x="22" y="84"/>
                  </a:lnTo>
                  <a:lnTo>
                    <a:pt x="24" y="84"/>
                  </a:lnTo>
                  <a:lnTo>
                    <a:pt x="26" y="82"/>
                  </a:lnTo>
                  <a:lnTo>
                    <a:pt x="28" y="80"/>
                  </a:lnTo>
                  <a:lnTo>
                    <a:pt x="28" y="76"/>
                  </a:lnTo>
                  <a:lnTo>
                    <a:pt x="28" y="74"/>
                  </a:lnTo>
                  <a:lnTo>
                    <a:pt x="26" y="70"/>
                  </a:lnTo>
                  <a:lnTo>
                    <a:pt x="26" y="68"/>
                  </a:lnTo>
                  <a:lnTo>
                    <a:pt x="24" y="68"/>
                  </a:lnTo>
                  <a:lnTo>
                    <a:pt x="24" y="66"/>
                  </a:lnTo>
                  <a:lnTo>
                    <a:pt x="24" y="62"/>
                  </a:lnTo>
                  <a:lnTo>
                    <a:pt x="24" y="56"/>
                  </a:lnTo>
                  <a:lnTo>
                    <a:pt x="24" y="52"/>
                  </a:lnTo>
                  <a:lnTo>
                    <a:pt x="26" y="48"/>
                  </a:lnTo>
                  <a:lnTo>
                    <a:pt x="26" y="46"/>
                  </a:lnTo>
                  <a:lnTo>
                    <a:pt x="28" y="44"/>
                  </a:lnTo>
                  <a:lnTo>
                    <a:pt x="28" y="40"/>
                  </a:lnTo>
                  <a:lnTo>
                    <a:pt x="26" y="38"/>
                  </a:lnTo>
                  <a:lnTo>
                    <a:pt x="26" y="36"/>
                  </a:lnTo>
                  <a:lnTo>
                    <a:pt x="16" y="20"/>
                  </a:lnTo>
                  <a:lnTo>
                    <a:pt x="34" y="18"/>
                  </a:lnTo>
                  <a:lnTo>
                    <a:pt x="36" y="18"/>
                  </a:lnTo>
                  <a:lnTo>
                    <a:pt x="38" y="18"/>
                  </a:lnTo>
                  <a:lnTo>
                    <a:pt x="42" y="16"/>
                  </a:lnTo>
                  <a:lnTo>
                    <a:pt x="44" y="12"/>
                  </a:lnTo>
                  <a:lnTo>
                    <a:pt x="46" y="10"/>
                  </a:lnTo>
                  <a:lnTo>
                    <a:pt x="48" y="8"/>
                  </a:lnTo>
                  <a:lnTo>
                    <a:pt x="52" y="6"/>
                  </a:lnTo>
                  <a:lnTo>
                    <a:pt x="54" y="4"/>
                  </a:lnTo>
                  <a:lnTo>
                    <a:pt x="58" y="4"/>
                  </a:lnTo>
                  <a:lnTo>
                    <a:pt x="60" y="6"/>
                  </a:lnTo>
                  <a:lnTo>
                    <a:pt x="62" y="6"/>
                  </a:lnTo>
                  <a:lnTo>
                    <a:pt x="64" y="6"/>
                  </a:lnTo>
                  <a:lnTo>
                    <a:pt x="66" y="4"/>
                  </a:lnTo>
                  <a:lnTo>
                    <a:pt x="66" y="2"/>
                  </a:lnTo>
                  <a:lnTo>
                    <a:pt x="68" y="0"/>
                  </a:lnTo>
                  <a:lnTo>
                    <a:pt x="70" y="0"/>
                  </a:lnTo>
                  <a:lnTo>
                    <a:pt x="72" y="0"/>
                  </a:lnTo>
                  <a:lnTo>
                    <a:pt x="74" y="2"/>
                  </a:lnTo>
                  <a:lnTo>
                    <a:pt x="74" y="6"/>
                  </a:lnTo>
                  <a:lnTo>
                    <a:pt x="72" y="10"/>
                  </a:lnTo>
                  <a:lnTo>
                    <a:pt x="72" y="20"/>
                  </a:lnTo>
                  <a:lnTo>
                    <a:pt x="76" y="32"/>
                  </a:lnTo>
                  <a:lnTo>
                    <a:pt x="86" y="42"/>
                  </a:lnTo>
                  <a:lnTo>
                    <a:pt x="98" y="46"/>
                  </a:lnTo>
                  <a:lnTo>
                    <a:pt x="108" y="44"/>
                  </a:lnTo>
                  <a:lnTo>
                    <a:pt x="108" y="46"/>
                  </a:lnTo>
                  <a:lnTo>
                    <a:pt x="110" y="48"/>
                  </a:lnTo>
                  <a:lnTo>
                    <a:pt x="112" y="52"/>
                  </a:lnTo>
                  <a:lnTo>
                    <a:pt x="114" y="56"/>
                  </a:lnTo>
                  <a:lnTo>
                    <a:pt x="118" y="60"/>
                  </a:lnTo>
                  <a:lnTo>
                    <a:pt x="124" y="62"/>
                  </a:lnTo>
                  <a:lnTo>
                    <a:pt x="128" y="66"/>
                  </a:lnTo>
                  <a:lnTo>
                    <a:pt x="132" y="68"/>
                  </a:lnTo>
                  <a:lnTo>
                    <a:pt x="136" y="72"/>
                  </a:lnTo>
                  <a:lnTo>
                    <a:pt x="140" y="78"/>
                  </a:lnTo>
                  <a:lnTo>
                    <a:pt x="142" y="82"/>
                  </a:lnTo>
                  <a:lnTo>
                    <a:pt x="144" y="88"/>
                  </a:lnTo>
                  <a:lnTo>
                    <a:pt x="166" y="90"/>
                  </a:lnTo>
                  <a:lnTo>
                    <a:pt x="166" y="92"/>
                  </a:lnTo>
                  <a:lnTo>
                    <a:pt x="166" y="94"/>
                  </a:lnTo>
                  <a:lnTo>
                    <a:pt x="166" y="98"/>
                  </a:lnTo>
                  <a:lnTo>
                    <a:pt x="166" y="102"/>
                  </a:lnTo>
                  <a:lnTo>
                    <a:pt x="168" y="104"/>
                  </a:lnTo>
                  <a:lnTo>
                    <a:pt x="170" y="106"/>
                  </a:lnTo>
                  <a:lnTo>
                    <a:pt x="172" y="106"/>
                  </a:lnTo>
                  <a:lnTo>
                    <a:pt x="174" y="108"/>
                  </a:lnTo>
                  <a:lnTo>
                    <a:pt x="176" y="112"/>
                  </a:lnTo>
                  <a:lnTo>
                    <a:pt x="176" y="116"/>
                  </a:lnTo>
                  <a:lnTo>
                    <a:pt x="176" y="120"/>
                  </a:lnTo>
                  <a:lnTo>
                    <a:pt x="176" y="132"/>
                  </a:lnTo>
                  <a:lnTo>
                    <a:pt x="176" y="144"/>
                  </a:lnTo>
                  <a:lnTo>
                    <a:pt x="174" y="156"/>
                  </a:lnTo>
                  <a:lnTo>
                    <a:pt x="172" y="162"/>
                  </a:lnTo>
                  <a:lnTo>
                    <a:pt x="170" y="160"/>
                  </a:lnTo>
                  <a:lnTo>
                    <a:pt x="162" y="152"/>
                  </a:lnTo>
                  <a:lnTo>
                    <a:pt x="150" y="148"/>
                  </a:lnTo>
                  <a:lnTo>
                    <a:pt x="136" y="148"/>
                  </a:lnTo>
                  <a:lnTo>
                    <a:pt x="132" y="150"/>
                  </a:lnTo>
                  <a:lnTo>
                    <a:pt x="126" y="158"/>
                  </a:lnTo>
                  <a:lnTo>
                    <a:pt x="116" y="168"/>
                  </a:lnTo>
                  <a:lnTo>
                    <a:pt x="112" y="180"/>
                  </a:lnTo>
                  <a:lnTo>
                    <a:pt x="108" y="192"/>
                  </a:lnTo>
                  <a:lnTo>
                    <a:pt x="108" y="190"/>
                  </a:lnTo>
                  <a:lnTo>
                    <a:pt x="106" y="190"/>
                  </a:lnTo>
                  <a:lnTo>
                    <a:pt x="104" y="188"/>
                  </a:lnTo>
                  <a:lnTo>
                    <a:pt x="102" y="186"/>
                  </a:lnTo>
                  <a:lnTo>
                    <a:pt x="98" y="186"/>
                  </a:lnTo>
                  <a:lnTo>
                    <a:pt x="94" y="188"/>
                  </a:lnTo>
                  <a:lnTo>
                    <a:pt x="88" y="192"/>
                  </a:lnTo>
                  <a:lnTo>
                    <a:pt x="84" y="200"/>
                  </a:lnTo>
                  <a:lnTo>
                    <a:pt x="82" y="196"/>
                  </a:lnTo>
                  <a:lnTo>
                    <a:pt x="82" y="194"/>
                  </a:lnTo>
                  <a:lnTo>
                    <a:pt x="80" y="192"/>
                  </a:lnTo>
                  <a:lnTo>
                    <a:pt x="78" y="188"/>
                  </a:lnTo>
                  <a:lnTo>
                    <a:pt x="76" y="188"/>
                  </a:lnTo>
                  <a:lnTo>
                    <a:pt x="58" y="184"/>
                  </a:lnTo>
                  <a:lnTo>
                    <a:pt x="58" y="186"/>
                  </a:lnTo>
                  <a:lnTo>
                    <a:pt x="56" y="188"/>
                  </a:lnTo>
                  <a:lnTo>
                    <a:pt x="54" y="192"/>
                  </a:lnTo>
                  <a:lnTo>
                    <a:pt x="52" y="194"/>
                  </a:lnTo>
                  <a:lnTo>
                    <a:pt x="50" y="198"/>
                  </a:lnTo>
                  <a:lnTo>
                    <a:pt x="48" y="198"/>
                  </a:lnTo>
                  <a:lnTo>
                    <a:pt x="46" y="200"/>
                  </a:lnTo>
                  <a:lnTo>
                    <a:pt x="46" y="202"/>
                  </a:lnTo>
                  <a:lnTo>
                    <a:pt x="44" y="202"/>
                  </a:lnTo>
                  <a:lnTo>
                    <a:pt x="42" y="204"/>
                  </a:lnTo>
                  <a:lnTo>
                    <a:pt x="40" y="204"/>
                  </a:lnTo>
                  <a:lnTo>
                    <a:pt x="38" y="202"/>
                  </a:lnTo>
                  <a:lnTo>
                    <a:pt x="34" y="180"/>
                  </a:lnTo>
                  <a:lnTo>
                    <a:pt x="30" y="160"/>
                  </a:lnTo>
                  <a:lnTo>
                    <a:pt x="30" y="158"/>
                  </a:lnTo>
                  <a:lnTo>
                    <a:pt x="30" y="154"/>
                  </a:lnTo>
                  <a:lnTo>
                    <a:pt x="30" y="150"/>
                  </a:lnTo>
                  <a:lnTo>
                    <a:pt x="28" y="144"/>
                  </a:lnTo>
                  <a:lnTo>
                    <a:pt x="26" y="140"/>
                  </a:lnTo>
                  <a:lnTo>
                    <a:pt x="24" y="138"/>
                  </a:lnTo>
                  <a:lnTo>
                    <a:pt x="12" y="122"/>
                  </a:lnTo>
                  <a:lnTo>
                    <a:pt x="12" y="120"/>
                  </a:lnTo>
                  <a:lnTo>
                    <a:pt x="10" y="118"/>
                  </a:lnTo>
                  <a:lnTo>
                    <a:pt x="6" y="114"/>
                  </a:lnTo>
                  <a:lnTo>
                    <a:pt x="4" y="108"/>
                  </a:lnTo>
                  <a:lnTo>
                    <a:pt x="2" y="102"/>
                  </a:lnTo>
                  <a:lnTo>
                    <a:pt x="0"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5" name="Freeform 324"/>
            <p:cNvSpPr>
              <a:spLocks noChangeArrowheads="1"/>
            </p:cNvSpPr>
            <p:nvPr/>
          </p:nvSpPr>
          <p:spPr bwMode="auto">
            <a:xfrm>
              <a:off x="3784" y="1748"/>
              <a:ext cx="178" cy="244"/>
            </a:xfrm>
            <a:custGeom>
              <a:avLst/>
              <a:gdLst>
                <a:gd name="T0" fmla="*/ 72 w 178"/>
                <a:gd name="T1" fmla="*/ 216 h 244"/>
                <a:gd name="T2" fmla="*/ 68 w 178"/>
                <a:gd name="T3" fmla="*/ 200 h 244"/>
                <a:gd name="T4" fmla="*/ 58 w 178"/>
                <a:gd name="T5" fmla="*/ 176 h 244"/>
                <a:gd name="T6" fmla="*/ 46 w 178"/>
                <a:gd name="T7" fmla="*/ 148 h 244"/>
                <a:gd name="T8" fmla="*/ 18 w 178"/>
                <a:gd name="T9" fmla="*/ 108 h 244"/>
                <a:gd name="T10" fmla="*/ 4 w 178"/>
                <a:gd name="T11" fmla="*/ 90 h 244"/>
                <a:gd name="T12" fmla="*/ 6 w 178"/>
                <a:gd name="T13" fmla="*/ 84 h 244"/>
                <a:gd name="T14" fmla="*/ 4 w 178"/>
                <a:gd name="T15" fmla="*/ 78 h 244"/>
                <a:gd name="T16" fmla="*/ 0 w 178"/>
                <a:gd name="T17" fmla="*/ 74 h 244"/>
                <a:gd name="T18" fmla="*/ 6 w 178"/>
                <a:gd name="T19" fmla="*/ 64 h 244"/>
                <a:gd name="T20" fmla="*/ 14 w 178"/>
                <a:gd name="T21" fmla="*/ 64 h 244"/>
                <a:gd name="T22" fmla="*/ 28 w 178"/>
                <a:gd name="T23" fmla="*/ 68 h 244"/>
                <a:gd name="T24" fmla="*/ 36 w 178"/>
                <a:gd name="T25" fmla="*/ 66 h 244"/>
                <a:gd name="T26" fmla="*/ 38 w 178"/>
                <a:gd name="T27" fmla="*/ 62 h 244"/>
                <a:gd name="T28" fmla="*/ 42 w 178"/>
                <a:gd name="T29" fmla="*/ 54 h 244"/>
                <a:gd name="T30" fmla="*/ 46 w 178"/>
                <a:gd name="T31" fmla="*/ 48 h 244"/>
                <a:gd name="T32" fmla="*/ 60 w 178"/>
                <a:gd name="T33" fmla="*/ 44 h 244"/>
                <a:gd name="T34" fmla="*/ 82 w 178"/>
                <a:gd name="T35" fmla="*/ 18 h 244"/>
                <a:gd name="T36" fmla="*/ 82 w 178"/>
                <a:gd name="T37" fmla="*/ 8 h 244"/>
                <a:gd name="T38" fmla="*/ 88 w 178"/>
                <a:gd name="T39" fmla="*/ 4 h 244"/>
                <a:gd name="T40" fmla="*/ 100 w 178"/>
                <a:gd name="T41" fmla="*/ 8 h 244"/>
                <a:gd name="T42" fmla="*/ 116 w 178"/>
                <a:gd name="T43" fmla="*/ 14 h 244"/>
                <a:gd name="T44" fmla="*/ 124 w 178"/>
                <a:gd name="T45" fmla="*/ 22 h 244"/>
                <a:gd name="T46" fmla="*/ 126 w 178"/>
                <a:gd name="T47" fmla="*/ 28 h 244"/>
                <a:gd name="T48" fmla="*/ 134 w 178"/>
                <a:gd name="T49" fmla="*/ 36 h 244"/>
                <a:gd name="T50" fmla="*/ 146 w 178"/>
                <a:gd name="T51" fmla="*/ 36 h 244"/>
                <a:gd name="T52" fmla="*/ 158 w 178"/>
                <a:gd name="T53" fmla="*/ 38 h 244"/>
                <a:gd name="T54" fmla="*/ 162 w 178"/>
                <a:gd name="T55" fmla="*/ 42 h 244"/>
                <a:gd name="T56" fmla="*/ 162 w 178"/>
                <a:gd name="T57" fmla="*/ 60 h 244"/>
                <a:gd name="T58" fmla="*/ 156 w 178"/>
                <a:gd name="T59" fmla="*/ 66 h 244"/>
                <a:gd name="T60" fmla="*/ 148 w 178"/>
                <a:gd name="T61" fmla="*/ 64 h 244"/>
                <a:gd name="T62" fmla="*/ 142 w 178"/>
                <a:gd name="T63" fmla="*/ 66 h 244"/>
                <a:gd name="T64" fmla="*/ 128 w 178"/>
                <a:gd name="T65" fmla="*/ 72 h 244"/>
                <a:gd name="T66" fmla="*/ 122 w 178"/>
                <a:gd name="T67" fmla="*/ 82 h 244"/>
                <a:gd name="T68" fmla="*/ 118 w 178"/>
                <a:gd name="T69" fmla="*/ 92 h 244"/>
                <a:gd name="T70" fmla="*/ 114 w 178"/>
                <a:gd name="T71" fmla="*/ 98 h 244"/>
                <a:gd name="T72" fmla="*/ 110 w 178"/>
                <a:gd name="T73" fmla="*/ 116 h 244"/>
                <a:gd name="T74" fmla="*/ 114 w 178"/>
                <a:gd name="T75" fmla="*/ 126 h 244"/>
                <a:gd name="T76" fmla="*/ 116 w 178"/>
                <a:gd name="T77" fmla="*/ 134 h 244"/>
                <a:gd name="T78" fmla="*/ 118 w 178"/>
                <a:gd name="T79" fmla="*/ 134 h 244"/>
                <a:gd name="T80" fmla="*/ 126 w 178"/>
                <a:gd name="T81" fmla="*/ 134 h 244"/>
                <a:gd name="T82" fmla="*/ 126 w 178"/>
                <a:gd name="T83" fmla="*/ 136 h 244"/>
                <a:gd name="T84" fmla="*/ 138 w 178"/>
                <a:gd name="T85" fmla="*/ 140 h 244"/>
                <a:gd name="T86" fmla="*/ 142 w 178"/>
                <a:gd name="T87" fmla="*/ 140 h 244"/>
                <a:gd name="T88" fmla="*/ 150 w 178"/>
                <a:gd name="T89" fmla="*/ 134 h 244"/>
                <a:gd name="T90" fmla="*/ 152 w 178"/>
                <a:gd name="T91" fmla="*/ 156 h 244"/>
                <a:gd name="T92" fmla="*/ 156 w 178"/>
                <a:gd name="T93" fmla="*/ 158 h 244"/>
                <a:gd name="T94" fmla="*/ 164 w 178"/>
                <a:gd name="T95" fmla="*/ 160 h 244"/>
                <a:gd name="T96" fmla="*/ 176 w 178"/>
                <a:gd name="T97" fmla="*/ 176 h 244"/>
                <a:gd name="T98" fmla="*/ 178 w 178"/>
                <a:gd name="T99" fmla="*/ 184 h 244"/>
                <a:gd name="T100" fmla="*/ 174 w 178"/>
                <a:gd name="T101" fmla="*/ 192 h 244"/>
                <a:gd name="T102" fmla="*/ 174 w 178"/>
                <a:gd name="T103" fmla="*/ 206 h 244"/>
                <a:gd name="T104" fmla="*/ 176 w 178"/>
                <a:gd name="T105" fmla="*/ 210 h 244"/>
                <a:gd name="T106" fmla="*/ 178 w 178"/>
                <a:gd name="T107" fmla="*/ 220 h 244"/>
                <a:gd name="T108" fmla="*/ 170 w 178"/>
                <a:gd name="T109" fmla="*/ 224 h 244"/>
                <a:gd name="T110" fmla="*/ 156 w 178"/>
                <a:gd name="T111" fmla="*/ 230 h 244"/>
                <a:gd name="T112" fmla="*/ 148 w 178"/>
                <a:gd name="T113" fmla="*/ 238 h 244"/>
                <a:gd name="T114" fmla="*/ 132 w 178"/>
                <a:gd name="T115" fmla="*/ 244 h 244"/>
                <a:gd name="T116" fmla="*/ 120 w 178"/>
                <a:gd name="T117" fmla="*/ 244 h 244"/>
                <a:gd name="T118" fmla="*/ 112 w 178"/>
                <a:gd name="T119" fmla="*/ 240 h 244"/>
                <a:gd name="T120" fmla="*/ 98 w 178"/>
                <a:gd name="T121" fmla="*/ 234 h 244"/>
                <a:gd name="T122" fmla="*/ 82 w 178"/>
                <a:gd name="T123" fmla="*/ 226 h 2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78"/>
                <a:gd name="T187" fmla="*/ 0 h 244"/>
                <a:gd name="T188" fmla="*/ 178 w 178"/>
                <a:gd name="T189" fmla="*/ 244 h 2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78" h="244">
                  <a:moveTo>
                    <a:pt x="82" y="226"/>
                  </a:moveTo>
                  <a:lnTo>
                    <a:pt x="76" y="222"/>
                  </a:lnTo>
                  <a:lnTo>
                    <a:pt x="72" y="216"/>
                  </a:lnTo>
                  <a:lnTo>
                    <a:pt x="70" y="210"/>
                  </a:lnTo>
                  <a:lnTo>
                    <a:pt x="68" y="204"/>
                  </a:lnTo>
                  <a:lnTo>
                    <a:pt x="68" y="200"/>
                  </a:lnTo>
                  <a:lnTo>
                    <a:pt x="66" y="196"/>
                  </a:lnTo>
                  <a:lnTo>
                    <a:pt x="64" y="190"/>
                  </a:lnTo>
                  <a:lnTo>
                    <a:pt x="58" y="176"/>
                  </a:lnTo>
                  <a:lnTo>
                    <a:pt x="52" y="164"/>
                  </a:lnTo>
                  <a:lnTo>
                    <a:pt x="48" y="152"/>
                  </a:lnTo>
                  <a:lnTo>
                    <a:pt x="46" y="148"/>
                  </a:lnTo>
                  <a:lnTo>
                    <a:pt x="40" y="136"/>
                  </a:lnTo>
                  <a:lnTo>
                    <a:pt x="30" y="122"/>
                  </a:lnTo>
                  <a:lnTo>
                    <a:pt x="18" y="108"/>
                  </a:lnTo>
                  <a:lnTo>
                    <a:pt x="10" y="98"/>
                  </a:lnTo>
                  <a:lnTo>
                    <a:pt x="6" y="94"/>
                  </a:lnTo>
                  <a:lnTo>
                    <a:pt x="4" y="90"/>
                  </a:lnTo>
                  <a:lnTo>
                    <a:pt x="4" y="86"/>
                  </a:lnTo>
                  <a:lnTo>
                    <a:pt x="4" y="84"/>
                  </a:lnTo>
                  <a:lnTo>
                    <a:pt x="6" y="84"/>
                  </a:lnTo>
                  <a:lnTo>
                    <a:pt x="6" y="80"/>
                  </a:lnTo>
                  <a:lnTo>
                    <a:pt x="4" y="78"/>
                  </a:lnTo>
                  <a:lnTo>
                    <a:pt x="4" y="76"/>
                  </a:lnTo>
                  <a:lnTo>
                    <a:pt x="2" y="74"/>
                  </a:lnTo>
                  <a:lnTo>
                    <a:pt x="0" y="74"/>
                  </a:lnTo>
                  <a:lnTo>
                    <a:pt x="2" y="68"/>
                  </a:lnTo>
                  <a:lnTo>
                    <a:pt x="4" y="66"/>
                  </a:lnTo>
                  <a:lnTo>
                    <a:pt x="6" y="64"/>
                  </a:lnTo>
                  <a:lnTo>
                    <a:pt x="8" y="62"/>
                  </a:lnTo>
                  <a:lnTo>
                    <a:pt x="10" y="62"/>
                  </a:lnTo>
                  <a:lnTo>
                    <a:pt x="14" y="64"/>
                  </a:lnTo>
                  <a:lnTo>
                    <a:pt x="16" y="66"/>
                  </a:lnTo>
                  <a:lnTo>
                    <a:pt x="26" y="66"/>
                  </a:lnTo>
                  <a:lnTo>
                    <a:pt x="28" y="68"/>
                  </a:lnTo>
                  <a:lnTo>
                    <a:pt x="30" y="68"/>
                  </a:lnTo>
                  <a:lnTo>
                    <a:pt x="34" y="68"/>
                  </a:lnTo>
                  <a:lnTo>
                    <a:pt x="36" y="66"/>
                  </a:lnTo>
                  <a:lnTo>
                    <a:pt x="36" y="64"/>
                  </a:lnTo>
                  <a:lnTo>
                    <a:pt x="38" y="62"/>
                  </a:lnTo>
                  <a:lnTo>
                    <a:pt x="40" y="60"/>
                  </a:lnTo>
                  <a:lnTo>
                    <a:pt x="40" y="56"/>
                  </a:lnTo>
                  <a:lnTo>
                    <a:pt x="42" y="54"/>
                  </a:lnTo>
                  <a:lnTo>
                    <a:pt x="44" y="50"/>
                  </a:lnTo>
                  <a:lnTo>
                    <a:pt x="46" y="48"/>
                  </a:lnTo>
                  <a:lnTo>
                    <a:pt x="48" y="48"/>
                  </a:lnTo>
                  <a:lnTo>
                    <a:pt x="60" y="44"/>
                  </a:lnTo>
                  <a:lnTo>
                    <a:pt x="70" y="36"/>
                  </a:lnTo>
                  <a:lnTo>
                    <a:pt x="78" y="28"/>
                  </a:lnTo>
                  <a:lnTo>
                    <a:pt x="82" y="18"/>
                  </a:lnTo>
                  <a:lnTo>
                    <a:pt x="84" y="14"/>
                  </a:lnTo>
                  <a:lnTo>
                    <a:pt x="84" y="10"/>
                  </a:lnTo>
                  <a:lnTo>
                    <a:pt x="82" y="8"/>
                  </a:lnTo>
                  <a:lnTo>
                    <a:pt x="82" y="4"/>
                  </a:lnTo>
                  <a:lnTo>
                    <a:pt x="82" y="0"/>
                  </a:lnTo>
                  <a:lnTo>
                    <a:pt x="88" y="4"/>
                  </a:lnTo>
                  <a:lnTo>
                    <a:pt x="94" y="6"/>
                  </a:lnTo>
                  <a:lnTo>
                    <a:pt x="96" y="6"/>
                  </a:lnTo>
                  <a:lnTo>
                    <a:pt x="100" y="8"/>
                  </a:lnTo>
                  <a:lnTo>
                    <a:pt x="104" y="10"/>
                  </a:lnTo>
                  <a:lnTo>
                    <a:pt x="110" y="12"/>
                  </a:lnTo>
                  <a:lnTo>
                    <a:pt x="116" y="14"/>
                  </a:lnTo>
                  <a:lnTo>
                    <a:pt x="122" y="18"/>
                  </a:lnTo>
                  <a:lnTo>
                    <a:pt x="124" y="22"/>
                  </a:lnTo>
                  <a:lnTo>
                    <a:pt x="124" y="24"/>
                  </a:lnTo>
                  <a:lnTo>
                    <a:pt x="124" y="26"/>
                  </a:lnTo>
                  <a:lnTo>
                    <a:pt x="126" y="28"/>
                  </a:lnTo>
                  <a:lnTo>
                    <a:pt x="126" y="32"/>
                  </a:lnTo>
                  <a:lnTo>
                    <a:pt x="130" y="34"/>
                  </a:lnTo>
                  <a:lnTo>
                    <a:pt x="134" y="36"/>
                  </a:lnTo>
                  <a:lnTo>
                    <a:pt x="140" y="36"/>
                  </a:lnTo>
                  <a:lnTo>
                    <a:pt x="142" y="36"/>
                  </a:lnTo>
                  <a:lnTo>
                    <a:pt x="146" y="36"/>
                  </a:lnTo>
                  <a:lnTo>
                    <a:pt x="150" y="36"/>
                  </a:lnTo>
                  <a:lnTo>
                    <a:pt x="154" y="38"/>
                  </a:lnTo>
                  <a:lnTo>
                    <a:pt x="158" y="38"/>
                  </a:lnTo>
                  <a:lnTo>
                    <a:pt x="160" y="40"/>
                  </a:lnTo>
                  <a:lnTo>
                    <a:pt x="162" y="42"/>
                  </a:lnTo>
                  <a:lnTo>
                    <a:pt x="162" y="44"/>
                  </a:lnTo>
                  <a:lnTo>
                    <a:pt x="156" y="60"/>
                  </a:lnTo>
                  <a:lnTo>
                    <a:pt x="162" y="60"/>
                  </a:lnTo>
                  <a:lnTo>
                    <a:pt x="162" y="66"/>
                  </a:lnTo>
                  <a:lnTo>
                    <a:pt x="156" y="66"/>
                  </a:lnTo>
                  <a:lnTo>
                    <a:pt x="154" y="64"/>
                  </a:lnTo>
                  <a:lnTo>
                    <a:pt x="152" y="64"/>
                  </a:lnTo>
                  <a:lnTo>
                    <a:pt x="148" y="64"/>
                  </a:lnTo>
                  <a:lnTo>
                    <a:pt x="146" y="66"/>
                  </a:lnTo>
                  <a:lnTo>
                    <a:pt x="142" y="66"/>
                  </a:lnTo>
                  <a:lnTo>
                    <a:pt x="138" y="68"/>
                  </a:lnTo>
                  <a:lnTo>
                    <a:pt x="134" y="68"/>
                  </a:lnTo>
                  <a:lnTo>
                    <a:pt x="128" y="72"/>
                  </a:lnTo>
                  <a:lnTo>
                    <a:pt x="124" y="76"/>
                  </a:lnTo>
                  <a:lnTo>
                    <a:pt x="122" y="80"/>
                  </a:lnTo>
                  <a:lnTo>
                    <a:pt x="122" y="82"/>
                  </a:lnTo>
                  <a:lnTo>
                    <a:pt x="122" y="86"/>
                  </a:lnTo>
                  <a:lnTo>
                    <a:pt x="120" y="90"/>
                  </a:lnTo>
                  <a:lnTo>
                    <a:pt x="118" y="92"/>
                  </a:lnTo>
                  <a:lnTo>
                    <a:pt x="118" y="94"/>
                  </a:lnTo>
                  <a:lnTo>
                    <a:pt x="116" y="96"/>
                  </a:lnTo>
                  <a:lnTo>
                    <a:pt x="114" y="98"/>
                  </a:lnTo>
                  <a:lnTo>
                    <a:pt x="112" y="102"/>
                  </a:lnTo>
                  <a:lnTo>
                    <a:pt x="110" y="108"/>
                  </a:lnTo>
                  <a:lnTo>
                    <a:pt x="110" y="116"/>
                  </a:lnTo>
                  <a:lnTo>
                    <a:pt x="114" y="122"/>
                  </a:lnTo>
                  <a:lnTo>
                    <a:pt x="114" y="124"/>
                  </a:lnTo>
                  <a:lnTo>
                    <a:pt x="114" y="126"/>
                  </a:lnTo>
                  <a:lnTo>
                    <a:pt x="116" y="128"/>
                  </a:lnTo>
                  <a:lnTo>
                    <a:pt x="116" y="132"/>
                  </a:lnTo>
                  <a:lnTo>
                    <a:pt x="116" y="134"/>
                  </a:lnTo>
                  <a:lnTo>
                    <a:pt x="118" y="134"/>
                  </a:lnTo>
                  <a:lnTo>
                    <a:pt x="120" y="132"/>
                  </a:lnTo>
                  <a:lnTo>
                    <a:pt x="122" y="132"/>
                  </a:lnTo>
                  <a:lnTo>
                    <a:pt x="126" y="134"/>
                  </a:lnTo>
                  <a:lnTo>
                    <a:pt x="126" y="136"/>
                  </a:lnTo>
                  <a:lnTo>
                    <a:pt x="128" y="138"/>
                  </a:lnTo>
                  <a:lnTo>
                    <a:pt x="132" y="138"/>
                  </a:lnTo>
                  <a:lnTo>
                    <a:pt x="138" y="140"/>
                  </a:lnTo>
                  <a:lnTo>
                    <a:pt x="140" y="140"/>
                  </a:lnTo>
                  <a:lnTo>
                    <a:pt x="142" y="140"/>
                  </a:lnTo>
                  <a:lnTo>
                    <a:pt x="144" y="138"/>
                  </a:lnTo>
                  <a:lnTo>
                    <a:pt x="148" y="136"/>
                  </a:lnTo>
                  <a:lnTo>
                    <a:pt x="150" y="134"/>
                  </a:lnTo>
                  <a:lnTo>
                    <a:pt x="152" y="132"/>
                  </a:lnTo>
                  <a:lnTo>
                    <a:pt x="154" y="130"/>
                  </a:lnTo>
                  <a:lnTo>
                    <a:pt x="152" y="156"/>
                  </a:lnTo>
                  <a:lnTo>
                    <a:pt x="154" y="158"/>
                  </a:lnTo>
                  <a:lnTo>
                    <a:pt x="156" y="158"/>
                  </a:lnTo>
                  <a:lnTo>
                    <a:pt x="160" y="160"/>
                  </a:lnTo>
                  <a:lnTo>
                    <a:pt x="164" y="160"/>
                  </a:lnTo>
                  <a:lnTo>
                    <a:pt x="166" y="160"/>
                  </a:lnTo>
                  <a:lnTo>
                    <a:pt x="176" y="176"/>
                  </a:lnTo>
                  <a:lnTo>
                    <a:pt x="176" y="178"/>
                  </a:lnTo>
                  <a:lnTo>
                    <a:pt x="178" y="180"/>
                  </a:lnTo>
                  <a:lnTo>
                    <a:pt x="178" y="184"/>
                  </a:lnTo>
                  <a:lnTo>
                    <a:pt x="176" y="186"/>
                  </a:lnTo>
                  <a:lnTo>
                    <a:pt x="176" y="188"/>
                  </a:lnTo>
                  <a:lnTo>
                    <a:pt x="174" y="192"/>
                  </a:lnTo>
                  <a:lnTo>
                    <a:pt x="174" y="196"/>
                  </a:lnTo>
                  <a:lnTo>
                    <a:pt x="174" y="202"/>
                  </a:lnTo>
                  <a:lnTo>
                    <a:pt x="174" y="206"/>
                  </a:lnTo>
                  <a:lnTo>
                    <a:pt x="174" y="208"/>
                  </a:lnTo>
                  <a:lnTo>
                    <a:pt x="176" y="208"/>
                  </a:lnTo>
                  <a:lnTo>
                    <a:pt x="176" y="210"/>
                  </a:lnTo>
                  <a:lnTo>
                    <a:pt x="178" y="214"/>
                  </a:lnTo>
                  <a:lnTo>
                    <a:pt x="178" y="216"/>
                  </a:lnTo>
                  <a:lnTo>
                    <a:pt x="178" y="220"/>
                  </a:lnTo>
                  <a:lnTo>
                    <a:pt x="176" y="222"/>
                  </a:lnTo>
                  <a:lnTo>
                    <a:pt x="174" y="224"/>
                  </a:lnTo>
                  <a:lnTo>
                    <a:pt x="170" y="224"/>
                  </a:lnTo>
                  <a:lnTo>
                    <a:pt x="166" y="226"/>
                  </a:lnTo>
                  <a:lnTo>
                    <a:pt x="160" y="228"/>
                  </a:lnTo>
                  <a:lnTo>
                    <a:pt x="156" y="230"/>
                  </a:lnTo>
                  <a:lnTo>
                    <a:pt x="154" y="234"/>
                  </a:lnTo>
                  <a:lnTo>
                    <a:pt x="152" y="236"/>
                  </a:lnTo>
                  <a:lnTo>
                    <a:pt x="148" y="238"/>
                  </a:lnTo>
                  <a:lnTo>
                    <a:pt x="142" y="240"/>
                  </a:lnTo>
                  <a:lnTo>
                    <a:pt x="138" y="242"/>
                  </a:lnTo>
                  <a:lnTo>
                    <a:pt x="132" y="244"/>
                  </a:lnTo>
                  <a:lnTo>
                    <a:pt x="130" y="244"/>
                  </a:lnTo>
                  <a:lnTo>
                    <a:pt x="128" y="244"/>
                  </a:lnTo>
                  <a:lnTo>
                    <a:pt x="120" y="244"/>
                  </a:lnTo>
                  <a:lnTo>
                    <a:pt x="118" y="244"/>
                  </a:lnTo>
                  <a:lnTo>
                    <a:pt x="116" y="242"/>
                  </a:lnTo>
                  <a:lnTo>
                    <a:pt x="112" y="240"/>
                  </a:lnTo>
                  <a:lnTo>
                    <a:pt x="108" y="238"/>
                  </a:lnTo>
                  <a:lnTo>
                    <a:pt x="104" y="236"/>
                  </a:lnTo>
                  <a:lnTo>
                    <a:pt x="98" y="234"/>
                  </a:lnTo>
                  <a:lnTo>
                    <a:pt x="96" y="232"/>
                  </a:lnTo>
                  <a:lnTo>
                    <a:pt x="94" y="230"/>
                  </a:lnTo>
                  <a:lnTo>
                    <a:pt x="82" y="22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6" name="Freeform 325"/>
            <p:cNvSpPr>
              <a:spLocks noChangeArrowheads="1"/>
            </p:cNvSpPr>
            <p:nvPr/>
          </p:nvSpPr>
          <p:spPr bwMode="auto">
            <a:xfrm>
              <a:off x="3908" y="1568"/>
              <a:ext cx="175" cy="173"/>
            </a:xfrm>
            <a:custGeom>
              <a:avLst/>
              <a:gdLst>
                <a:gd name="T0" fmla="*/ 166 w 176"/>
                <a:gd name="T1" fmla="*/ 50 h 172"/>
                <a:gd name="T2" fmla="*/ 162 w 176"/>
                <a:gd name="T3" fmla="*/ 46 h 172"/>
                <a:gd name="T4" fmla="*/ 152 w 176"/>
                <a:gd name="T5" fmla="*/ 38 h 172"/>
                <a:gd name="T6" fmla="*/ 142 w 176"/>
                <a:gd name="T7" fmla="*/ 34 h 172"/>
                <a:gd name="T8" fmla="*/ 134 w 176"/>
                <a:gd name="T9" fmla="*/ 26 h 172"/>
                <a:gd name="T10" fmla="*/ 126 w 176"/>
                <a:gd name="T11" fmla="*/ 22 h 172"/>
                <a:gd name="T12" fmla="*/ 110 w 176"/>
                <a:gd name="T13" fmla="*/ 26 h 172"/>
                <a:gd name="T14" fmla="*/ 100 w 176"/>
                <a:gd name="T15" fmla="*/ 30 h 172"/>
                <a:gd name="T16" fmla="*/ 84 w 176"/>
                <a:gd name="T17" fmla="*/ 32 h 172"/>
                <a:gd name="T18" fmla="*/ 72 w 176"/>
                <a:gd name="T19" fmla="*/ 30 h 172"/>
                <a:gd name="T20" fmla="*/ 62 w 176"/>
                <a:gd name="T21" fmla="*/ 22 h 172"/>
                <a:gd name="T22" fmla="*/ 54 w 176"/>
                <a:gd name="T23" fmla="*/ 14 h 172"/>
                <a:gd name="T24" fmla="*/ 48 w 176"/>
                <a:gd name="T25" fmla="*/ 6 h 172"/>
                <a:gd name="T26" fmla="*/ 42 w 176"/>
                <a:gd name="T27" fmla="*/ 4 h 172"/>
                <a:gd name="T28" fmla="*/ 42 w 176"/>
                <a:gd name="T29" fmla="*/ 0 h 172"/>
                <a:gd name="T30" fmla="*/ 40 w 176"/>
                <a:gd name="T31" fmla="*/ 2 h 172"/>
                <a:gd name="T32" fmla="*/ 40 w 176"/>
                <a:gd name="T33" fmla="*/ 6 h 172"/>
                <a:gd name="T34" fmla="*/ 38 w 176"/>
                <a:gd name="T35" fmla="*/ 8 h 172"/>
                <a:gd name="T36" fmla="*/ 36 w 176"/>
                <a:gd name="T37" fmla="*/ 12 h 172"/>
                <a:gd name="T38" fmla="*/ 36 w 176"/>
                <a:gd name="T39" fmla="*/ 16 h 172"/>
                <a:gd name="T40" fmla="*/ 36 w 176"/>
                <a:gd name="T41" fmla="*/ 20 h 172"/>
                <a:gd name="T42" fmla="*/ 32 w 176"/>
                <a:gd name="T43" fmla="*/ 18 h 172"/>
                <a:gd name="T44" fmla="*/ 32 w 176"/>
                <a:gd name="T45" fmla="*/ 14 h 172"/>
                <a:gd name="T46" fmla="*/ 34 w 176"/>
                <a:gd name="T47" fmla="*/ 10 h 172"/>
                <a:gd name="T48" fmla="*/ 32 w 176"/>
                <a:gd name="T49" fmla="*/ 6 h 172"/>
                <a:gd name="T50" fmla="*/ 24 w 176"/>
                <a:gd name="T51" fmla="*/ 10 h 172"/>
                <a:gd name="T52" fmla="*/ 18 w 176"/>
                <a:gd name="T53" fmla="*/ 16 h 172"/>
                <a:gd name="T54" fmla="*/ 10 w 176"/>
                <a:gd name="T55" fmla="*/ 20 h 172"/>
                <a:gd name="T56" fmla="*/ 0 w 176"/>
                <a:gd name="T57" fmla="*/ 30 h 172"/>
                <a:gd name="T58" fmla="*/ 0 w 176"/>
                <a:gd name="T59" fmla="*/ 36 h 172"/>
                <a:gd name="T60" fmla="*/ 2 w 176"/>
                <a:gd name="T61" fmla="*/ 48 h 172"/>
                <a:gd name="T62" fmla="*/ 4 w 176"/>
                <a:gd name="T63" fmla="*/ 54 h 172"/>
                <a:gd name="T64" fmla="*/ 2 w 176"/>
                <a:gd name="T65" fmla="*/ 62 h 172"/>
                <a:gd name="T66" fmla="*/ 0 w 176"/>
                <a:gd name="T67" fmla="*/ 72 h 172"/>
                <a:gd name="T68" fmla="*/ 6 w 176"/>
                <a:gd name="T69" fmla="*/ 84 h 172"/>
                <a:gd name="T70" fmla="*/ 48 w 176"/>
                <a:gd name="T71" fmla="*/ 98 h 172"/>
                <a:gd name="T72" fmla="*/ 56 w 176"/>
                <a:gd name="T73" fmla="*/ 98 h 172"/>
                <a:gd name="T74" fmla="*/ 62 w 176"/>
                <a:gd name="T75" fmla="*/ 96 h 172"/>
                <a:gd name="T76" fmla="*/ 66 w 176"/>
                <a:gd name="T77" fmla="*/ 96 h 172"/>
                <a:gd name="T78" fmla="*/ 66 w 176"/>
                <a:gd name="T79" fmla="*/ 102 h 172"/>
                <a:gd name="T80" fmla="*/ 60 w 176"/>
                <a:gd name="T81" fmla="*/ 108 h 172"/>
                <a:gd name="T82" fmla="*/ 60 w 176"/>
                <a:gd name="T83" fmla="*/ 122 h 172"/>
                <a:gd name="T84" fmla="*/ 60 w 176"/>
                <a:gd name="T85" fmla="*/ 140 h 172"/>
                <a:gd name="T86" fmla="*/ 64 w 176"/>
                <a:gd name="T87" fmla="*/ 148 h 172"/>
                <a:gd name="T88" fmla="*/ 68 w 176"/>
                <a:gd name="T89" fmla="*/ 164 h 172"/>
                <a:gd name="T90" fmla="*/ 116 w 176"/>
                <a:gd name="T91" fmla="*/ 152 h 172"/>
                <a:gd name="T92" fmla="*/ 122 w 176"/>
                <a:gd name="T93" fmla="*/ 140 h 172"/>
                <a:gd name="T94" fmla="*/ 116 w 176"/>
                <a:gd name="T95" fmla="*/ 140 h 172"/>
                <a:gd name="T96" fmla="*/ 112 w 176"/>
                <a:gd name="T97" fmla="*/ 136 h 172"/>
                <a:gd name="T98" fmla="*/ 108 w 176"/>
                <a:gd name="T99" fmla="*/ 126 h 172"/>
                <a:gd name="T100" fmla="*/ 104 w 176"/>
                <a:gd name="T101" fmla="*/ 124 h 172"/>
                <a:gd name="T102" fmla="*/ 106 w 176"/>
                <a:gd name="T103" fmla="*/ 118 h 172"/>
                <a:gd name="T104" fmla="*/ 126 w 176"/>
                <a:gd name="T105" fmla="*/ 124 h 172"/>
                <a:gd name="T106" fmla="*/ 144 w 176"/>
                <a:gd name="T107" fmla="*/ 124 h 172"/>
                <a:gd name="T108" fmla="*/ 156 w 176"/>
                <a:gd name="T109" fmla="*/ 122 h 172"/>
                <a:gd name="T110" fmla="*/ 162 w 176"/>
                <a:gd name="T111" fmla="*/ 120 h 172"/>
                <a:gd name="T112" fmla="*/ 156 w 176"/>
                <a:gd name="T113" fmla="*/ 100 h 172"/>
                <a:gd name="T114" fmla="*/ 154 w 176"/>
                <a:gd name="T115" fmla="*/ 90 h 172"/>
                <a:gd name="T116" fmla="*/ 166 w 176"/>
                <a:gd name="T117" fmla="*/ 76 h 172"/>
                <a:gd name="T118" fmla="*/ 168 w 176"/>
                <a:gd name="T119" fmla="*/ 62 h 172"/>
                <a:gd name="T120" fmla="*/ 176 w 176"/>
                <a:gd name="T121" fmla="*/ 58 h 1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6"/>
                <a:gd name="T184" fmla="*/ 0 h 172"/>
                <a:gd name="T185" fmla="*/ 176 w 176"/>
                <a:gd name="T186" fmla="*/ 172 h 1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6" h="172">
                  <a:moveTo>
                    <a:pt x="176" y="58"/>
                  </a:moveTo>
                  <a:lnTo>
                    <a:pt x="170" y="54"/>
                  </a:lnTo>
                  <a:lnTo>
                    <a:pt x="166" y="50"/>
                  </a:lnTo>
                  <a:lnTo>
                    <a:pt x="164" y="48"/>
                  </a:lnTo>
                  <a:lnTo>
                    <a:pt x="162" y="46"/>
                  </a:lnTo>
                  <a:lnTo>
                    <a:pt x="160" y="44"/>
                  </a:lnTo>
                  <a:lnTo>
                    <a:pt x="156" y="40"/>
                  </a:lnTo>
                  <a:lnTo>
                    <a:pt x="152" y="38"/>
                  </a:lnTo>
                  <a:lnTo>
                    <a:pt x="146" y="36"/>
                  </a:lnTo>
                  <a:lnTo>
                    <a:pt x="144" y="34"/>
                  </a:lnTo>
                  <a:lnTo>
                    <a:pt x="142" y="34"/>
                  </a:lnTo>
                  <a:lnTo>
                    <a:pt x="138" y="32"/>
                  </a:lnTo>
                  <a:lnTo>
                    <a:pt x="136" y="28"/>
                  </a:lnTo>
                  <a:lnTo>
                    <a:pt x="134" y="26"/>
                  </a:lnTo>
                  <a:lnTo>
                    <a:pt x="132" y="24"/>
                  </a:lnTo>
                  <a:lnTo>
                    <a:pt x="126" y="22"/>
                  </a:lnTo>
                  <a:lnTo>
                    <a:pt x="120" y="24"/>
                  </a:lnTo>
                  <a:lnTo>
                    <a:pt x="116" y="24"/>
                  </a:lnTo>
                  <a:lnTo>
                    <a:pt x="110" y="26"/>
                  </a:lnTo>
                  <a:lnTo>
                    <a:pt x="108" y="26"/>
                  </a:lnTo>
                  <a:lnTo>
                    <a:pt x="106" y="28"/>
                  </a:lnTo>
                  <a:lnTo>
                    <a:pt x="100" y="30"/>
                  </a:lnTo>
                  <a:lnTo>
                    <a:pt x="94" y="32"/>
                  </a:lnTo>
                  <a:lnTo>
                    <a:pt x="88" y="32"/>
                  </a:lnTo>
                  <a:lnTo>
                    <a:pt x="84" y="32"/>
                  </a:lnTo>
                  <a:lnTo>
                    <a:pt x="80" y="32"/>
                  </a:lnTo>
                  <a:lnTo>
                    <a:pt x="78" y="32"/>
                  </a:lnTo>
                  <a:lnTo>
                    <a:pt x="72" y="30"/>
                  </a:lnTo>
                  <a:lnTo>
                    <a:pt x="68" y="28"/>
                  </a:lnTo>
                  <a:lnTo>
                    <a:pt x="64" y="24"/>
                  </a:lnTo>
                  <a:lnTo>
                    <a:pt x="62" y="22"/>
                  </a:lnTo>
                  <a:lnTo>
                    <a:pt x="56" y="18"/>
                  </a:lnTo>
                  <a:lnTo>
                    <a:pt x="54" y="14"/>
                  </a:lnTo>
                  <a:lnTo>
                    <a:pt x="50" y="10"/>
                  </a:lnTo>
                  <a:lnTo>
                    <a:pt x="50" y="8"/>
                  </a:lnTo>
                  <a:lnTo>
                    <a:pt x="48" y="6"/>
                  </a:lnTo>
                  <a:lnTo>
                    <a:pt x="46" y="4"/>
                  </a:lnTo>
                  <a:lnTo>
                    <a:pt x="44" y="4"/>
                  </a:lnTo>
                  <a:lnTo>
                    <a:pt x="42" y="4"/>
                  </a:lnTo>
                  <a:lnTo>
                    <a:pt x="42" y="2"/>
                  </a:lnTo>
                  <a:lnTo>
                    <a:pt x="42" y="0"/>
                  </a:lnTo>
                  <a:lnTo>
                    <a:pt x="40" y="0"/>
                  </a:lnTo>
                  <a:lnTo>
                    <a:pt x="40" y="2"/>
                  </a:lnTo>
                  <a:lnTo>
                    <a:pt x="42" y="4"/>
                  </a:lnTo>
                  <a:lnTo>
                    <a:pt x="40" y="4"/>
                  </a:lnTo>
                  <a:lnTo>
                    <a:pt x="40" y="6"/>
                  </a:lnTo>
                  <a:lnTo>
                    <a:pt x="40" y="8"/>
                  </a:lnTo>
                  <a:lnTo>
                    <a:pt x="38" y="8"/>
                  </a:lnTo>
                  <a:lnTo>
                    <a:pt x="38" y="10"/>
                  </a:lnTo>
                  <a:lnTo>
                    <a:pt x="36" y="12"/>
                  </a:lnTo>
                  <a:lnTo>
                    <a:pt x="36" y="14"/>
                  </a:lnTo>
                  <a:lnTo>
                    <a:pt x="36" y="16"/>
                  </a:lnTo>
                  <a:lnTo>
                    <a:pt x="36" y="18"/>
                  </a:lnTo>
                  <a:lnTo>
                    <a:pt x="36" y="20"/>
                  </a:lnTo>
                  <a:lnTo>
                    <a:pt x="34" y="20"/>
                  </a:lnTo>
                  <a:lnTo>
                    <a:pt x="32" y="18"/>
                  </a:lnTo>
                  <a:lnTo>
                    <a:pt x="32" y="16"/>
                  </a:lnTo>
                  <a:lnTo>
                    <a:pt x="32" y="14"/>
                  </a:lnTo>
                  <a:lnTo>
                    <a:pt x="34" y="14"/>
                  </a:lnTo>
                  <a:lnTo>
                    <a:pt x="34" y="12"/>
                  </a:lnTo>
                  <a:lnTo>
                    <a:pt x="34" y="10"/>
                  </a:lnTo>
                  <a:lnTo>
                    <a:pt x="32" y="8"/>
                  </a:lnTo>
                  <a:lnTo>
                    <a:pt x="32" y="6"/>
                  </a:lnTo>
                  <a:lnTo>
                    <a:pt x="32" y="4"/>
                  </a:lnTo>
                  <a:lnTo>
                    <a:pt x="28" y="6"/>
                  </a:lnTo>
                  <a:lnTo>
                    <a:pt x="24" y="10"/>
                  </a:lnTo>
                  <a:lnTo>
                    <a:pt x="22" y="14"/>
                  </a:lnTo>
                  <a:lnTo>
                    <a:pt x="20" y="16"/>
                  </a:lnTo>
                  <a:lnTo>
                    <a:pt x="18" y="16"/>
                  </a:lnTo>
                  <a:lnTo>
                    <a:pt x="18" y="18"/>
                  </a:lnTo>
                  <a:lnTo>
                    <a:pt x="14" y="18"/>
                  </a:lnTo>
                  <a:lnTo>
                    <a:pt x="10" y="20"/>
                  </a:lnTo>
                  <a:lnTo>
                    <a:pt x="6" y="24"/>
                  </a:lnTo>
                  <a:lnTo>
                    <a:pt x="2" y="26"/>
                  </a:lnTo>
                  <a:lnTo>
                    <a:pt x="0" y="30"/>
                  </a:lnTo>
                  <a:lnTo>
                    <a:pt x="0" y="32"/>
                  </a:lnTo>
                  <a:lnTo>
                    <a:pt x="0" y="36"/>
                  </a:lnTo>
                  <a:lnTo>
                    <a:pt x="0" y="42"/>
                  </a:lnTo>
                  <a:lnTo>
                    <a:pt x="0" y="46"/>
                  </a:lnTo>
                  <a:lnTo>
                    <a:pt x="2" y="48"/>
                  </a:lnTo>
                  <a:lnTo>
                    <a:pt x="2" y="50"/>
                  </a:lnTo>
                  <a:lnTo>
                    <a:pt x="4" y="54"/>
                  </a:lnTo>
                  <a:lnTo>
                    <a:pt x="4" y="58"/>
                  </a:lnTo>
                  <a:lnTo>
                    <a:pt x="2" y="60"/>
                  </a:lnTo>
                  <a:lnTo>
                    <a:pt x="2" y="62"/>
                  </a:lnTo>
                  <a:lnTo>
                    <a:pt x="2" y="64"/>
                  </a:lnTo>
                  <a:lnTo>
                    <a:pt x="0" y="68"/>
                  </a:lnTo>
                  <a:lnTo>
                    <a:pt x="0" y="72"/>
                  </a:lnTo>
                  <a:lnTo>
                    <a:pt x="2" y="76"/>
                  </a:lnTo>
                  <a:lnTo>
                    <a:pt x="2" y="80"/>
                  </a:lnTo>
                  <a:lnTo>
                    <a:pt x="6" y="84"/>
                  </a:lnTo>
                  <a:lnTo>
                    <a:pt x="12" y="86"/>
                  </a:lnTo>
                  <a:lnTo>
                    <a:pt x="44" y="90"/>
                  </a:lnTo>
                  <a:lnTo>
                    <a:pt x="48" y="98"/>
                  </a:lnTo>
                  <a:lnTo>
                    <a:pt x="52" y="98"/>
                  </a:lnTo>
                  <a:lnTo>
                    <a:pt x="56" y="98"/>
                  </a:lnTo>
                  <a:lnTo>
                    <a:pt x="60" y="98"/>
                  </a:lnTo>
                  <a:lnTo>
                    <a:pt x="62" y="96"/>
                  </a:lnTo>
                  <a:lnTo>
                    <a:pt x="64" y="96"/>
                  </a:lnTo>
                  <a:lnTo>
                    <a:pt x="66" y="96"/>
                  </a:lnTo>
                  <a:lnTo>
                    <a:pt x="66" y="98"/>
                  </a:lnTo>
                  <a:lnTo>
                    <a:pt x="66" y="102"/>
                  </a:lnTo>
                  <a:lnTo>
                    <a:pt x="64" y="104"/>
                  </a:lnTo>
                  <a:lnTo>
                    <a:pt x="62" y="106"/>
                  </a:lnTo>
                  <a:lnTo>
                    <a:pt x="60" y="108"/>
                  </a:lnTo>
                  <a:lnTo>
                    <a:pt x="60" y="112"/>
                  </a:lnTo>
                  <a:lnTo>
                    <a:pt x="58" y="116"/>
                  </a:lnTo>
                  <a:lnTo>
                    <a:pt x="60" y="122"/>
                  </a:lnTo>
                  <a:lnTo>
                    <a:pt x="62" y="128"/>
                  </a:lnTo>
                  <a:lnTo>
                    <a:pt x="68" y="132"/>
                  </a:lnTo>
                  <a:lnTo>
                    <a:pt x="60" y="140"/>
                  </a:lnTo>
                  <a:lnTo>
                    <a:pt x="62" y="140"/>
                  </a:lnTo>
                  <a:lnTo>
                    <a:pt x="62" y="144"/>
                  </a:lnTo>
                  <a:lnTo>
                    <a:pt x="64" y="148"/>
                  </a:lnTo>
                  <a:lnTo>
                    <a:pt x="66" y="154"/>
                  </a:lnTo>
                  <a:lnTo>
                    <a:pt x="68" y="160"/>
                  </a:lnTo>
                  <a:lnTo>
                    <a:pt x="68" y="164"/>
                  </a:lnTo>
                  <a:lnTo>
                    <a:pt x="80" y="166"/>
                  </a:lnTo>
                  <a:lnTo>
                    <a:pt x="98" y="172"/>
                  </a:lnTo>
                  <a:lnTo>
                    <a:pt x="116" y="152"/>
                  </a:lnTo>
                  <a:lnTo>
                    <a:pt x="124" y="148"/>
                  </a:lnTo>
                  <a:lnTo>
                    <a:pt x="124" y="140"/>
                  </a:lnTo>
                  <a:lnTo>
                    <a:pt x="122" y="140"/>
                  </a:lnTo>
                  <a:lnTo>
                    <a:pt x="118" y="140"/>
                  </a:lnTo>
                  <a:lnTo>
                    <a:pt x="116" y="140"/>
                  </a:lnTo>
                  <a:lnTo>
                    <a:pt x="114" y="140"/>
                  </a:lnTo>
                  <a:lnTo>
                    <a:pt x="112" y="138"/>
                  </a:lnTo>
                  <a:lnTo>
                    <a:pt x="112" y="136"/>
                  </a:lnTo>
                  <a:lnTo>
                    <a:pt x="112" y="130"/>
                  </a:lnTo>
                  <a:lnTo>
                    <a:pt x="110" y="128"/>
                  </a:lnTo>
                  <a:lnTo>
                    <a:pt x="108" y="126"/>
                  </a:lnTo>
                  <a:lnTo>
                    <a:pt x="106" y="124"/>
                  </a:lnTo>
                  <a:lnTo>
                    <a:pt x="104" y="124"/>
                  </a:lnTo>
                  <a:lnTo>
                    <a:pt x="104" y="122"/>
                  </a:lnTo>
                  <a:lnTo>
                    <a:pt x="104" y="118"/>
                  </a:lnTo>
                  <a:lnTo>
                    <a:pt x="106" y="118"/>
                  </a:lnTo>
                  <a:lnTo>
                    <a:pt x="108" y="120"/>
                  </a:lnTo>
                  <a:lnTo>
                    <a:pt x="114" y="122"/>
                  </a:lnTo>
                  <a:lnTo>
                    <a:pt x="126" y="124"/>
                  </a:lnTo>
                  <a:lnTo>
                    <a:pt x="128" y="130"/>
                  </a:lnTo>
                  <a:lnTo>
                    <a:pt x="144" y="128"/>
                  </a:lnTo>
                  <a:lnTo>
                    <a:pt x="144" y="124"/>
                  </a:lnTo>
                  <a:lnTo>
                    <a:pt x="152" y="120"/>
                  </a:lnTo>
                  <a:lnTo>
                    <a:pt x="154" y="120"/>
                  </a:lnTo>
                  <a:lnTo>
                    <a:pt x="156" y="122"/>
                  </a:lnTo>
                  <a:lnTo>
                    <a:pt x="158" y="122"/>
                  </a:lnTo>
                  <a:lnTo>
                    <a:pt x="160" y="120"/>
                  </a:lnTo>
                  <a:lnTo>
                    <a:pt x="162" y="120"/>
                  </a:lnTo>
                  <a:lnTo>
                    <a:pt x="164" y="118"/>
                  </a:lnTo>
                  <a:lnTo>
                    <a:pt x="164" y="116"/>
                  </a:lnTo>
                  <a:lnTo>
                    <a:pt x="156" y="100"/>
                  </a:lnTo>
                  <a:lnTo>
                    <a:pt x="156" y="98"/>
                  </a:lnTo>
                  <a:lnTo>
                    <a:pt x="154" y="96"/>
                  </a:lnTo>
                  <a:lnTo>
                    <a:pt x="154" y="90"/>
                  </a:lnTo>
                  <a:lnTo>
                    <a:pt x="154" y="84"/>
                  </a:lnTo>
                  <a:lnTo>
                    <a:pt x="156" y="78"/>
                  </a:lnTo>
                  <a:lnTo>
                    <a:pt x="166" y="76"/>
                  </a:lnTo>
                  <a:lnTo>
                    <a:pt x="164" y="64"/>
                  </a:lnTo>
                  <a:lnTo>
                    <a:pt x="168" y="62"/>
                  </a:lnTo>
                  <a:lnTo>
                    <a:pt x="170" y="62"/>
                  </a:lnTo>
                  <a:lnTo>
                    <a:pt x="174" y="60"/>
                  </a:lnTo>
                  <a:lnTo>
                    <a:pt x="176" y="5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7" name="Freeform 326"/>
            <p:cNvSpPr>
              <a:spLocks noChangeArrowheads="1"/>
            </p:cNvSpPr>
            <p:nvPr/>
          </p:nvSpPr>
          <p:spPr bwMode="auto">
            <a:xfrm>
              <a:off x="4062" y="1626"/>
              <a:ext cx="52" cy="86"/>
            </a:xfrm>
            <a:custGeom>
              <a:avLst/>
              <a:gdLst>
                <a:gd name="T0" fmla="*/ 52 w 52"/>
                <a:gd name="T1" fmla="*/ 28 h 86"/>
                <a:gd name="T2" fmla="*/ 52 w 52"/>
                <a:gd name="T3" fmla="*/ 28 h 86"/>
                <a:gd name="T4" fmla="*/ 48 w 52"/>
                <a:gd name="T5" fmla="*/ 26 h 86"/>
                <a:gd name="T6" fmla="*/ 46 w 52"/>
                <a:gd name="T7" fmla="*/ 22 h 86"/>
                <a:gd name="T8" fmla="*/ 40 w 52"/>
                <a:gd name="T9" fmla="*/ 16 h 86"/>
                <a:gd name="T10" fmla="*/ 34 w 52"/>
                <a:gd name="T11" fmla="*/ 12 h 86"/>
                <a:gd name="T12" fmla="*/ 28 w 52"/>
                <a:gd name="T13" fmla="*/ 6 h 86"/>
                <a:gd name="T14" fmla="*/ 22 w 52"/>
                <a:gd name="T15" fmla="*/ 0 h 86"/>
                <a:gd name="T16" fmla="*/ 22 w 52"/>
                <a:gd name="T17" fmla="*/ 0 h 86"/>
                <a:gd name="T18" fmla="*/ 20 w 52"/>
                <a:gd name="T19" fmla="*/ 2 h 86"/>
                <a:gd name="T20" fmla="*/ 16 w 52"/>
                <a:gd name="T21" fmla="*/ 4 h 86"/>
                <a:gd name="T22" fmla="*/ 14 w 52"/>
                <a:gd name="T23" fmla="*/ 4 h 86"/>
                <a:gd name="T24" fmla="*/ 10 w 52"/>
                <a:gd name="T25" fmla="*/ 6 h 86"/>
                <a:gd name="T26" fmla="*/ 10 w 52"/>
                <a:gd name="T27" fmla="*/ 6 h 86"/>
                <a:gd name="T28" fmla="*/ 12 w 52"/>
                <a:gd name="T29" fmla="*/ 18 h 86"/>
                <a:gd name="T30" fmla="*/ 2 w 52"/>
                <a:gd name="T31" fmla="*/ 20 h 86"/>
                <a:gd name="T32" fmla="*/ 0 w 52"/>
                <a:gd name="T33" fmla="*/ 26 h 86"/>
                <a:gd name="T34" fmla="*/ 0 w 52"/>
                <a:gd name="T35" fmla="*/ 32 h 86"/>
                <a:gd name="T36" fmla="*/ 0 w 52"/>
                <a:gd name="T37" fmla="*/ 38 h 86"/>
                <a:gd name="T38" fmla="*/ 2 w 52"/>
                <a:gd name="T39" fmla="*/ 40 h 86"/>
                <a:gd name="T40" fmla="*/ 2 w 52"/>
                <a:gd name="T41" fmla="*/ 42 h 86"/>
                <a:gd name="T42" fmla="*/ 10 w 52"/>
                <a:gd name="T43" fmla="*/ 58 h 86"/>
                <a:gd name="T44" fmla="*/ 14 w 52"/>
                <a:gd name="T45" fmla="*/ 58 h 86"/>
                <a:gd name="T46" fmla="*/ 16 w 52"/>
                <a:gd name="T47" fmla="*/ 60 h 86"/>
                <a:gd name="T48" fmla="*/ 16 w 52"/>
                <a:gd name="T49" fmla="*/ 62 h 86"/>
                <a:gd name="T50" fmla="*/ 18 w 52"/>
                <a:gd name="T51" fmla="*/ 66 h 86"/>
                <a:gd name="T52" fmla="*/ 18 w 52"/>
                <a:gd name="T53" fmla="*/ 70 h 86"/>
                <a:gd name="T54" fmla="*/ 18 w 52"/>
                <a:gd name="T55" fmla="*/ 72 h 86"/>
                <a:gd name="T56" fmla="*/ 16 w 52"/>
                <a:gd name="T57" fmla="*/ 74 h 86"/>
                <a:gd name="T58" fmla="*/ 16 w 52"/>
                <a:gd name="T59" fmla="*/ 78 h 86"/>
                <a:gd name="T60" fmla="*/ 16 w 52"/>
                <a:gd name="T61" fmla="*/ 80 h 86"/>
                <a:gd name="T62" fmla="*/ 16 w 52"/>
                <a:gd name="T63" fmla="*/ 84 h 86"/>
                <a:gd name="T64" fmla="*/ 18 w 52"/>
                <a:gd name="T65" fmla="*/ 86 h 86"/>
                <a:gd name="T66" fmla="*/ 24 w 52"/>
                <a:gd name="T67" fmla="*/ 84 h 86"/>
                <a:gd name="T68" fmla="*/ 26 w 52"/>
                <a:gd name="T69" fmla="*/ 84 h 86"/>
                <a:gd name="T70" fmla="*/ 36 w 52"/>
                <a:gd name="T71" fmla="*/ 82 h 86"/>
                <a:gd name="T72" fmla="*/ 40 w 52"/>
                <a:gd name="T73" fmla="*/ 82 h 86"/>
                <a:gd name="T74" fmla="*/ 46 w 52"/>
                <a:gd name="T75" fmla="*/ 82 h 86"/>
                <a:gd name="T76" fmla="*/ 46 w 52"/>
                <a:gd name="T77" fmla="*/ 82 h 86"/>
                <a:gd name="T78" fmla="*/ 44 w 52"/>
                <a:gd name="T79" fmla="*/ 80 h 86"/>
                <a:gd name="T80" fmla="*/ 42 w 52"/>
                <a:gd name="T81" fmla="*/ 78 h 86"/>
                <a:gd name="T82" fmla="*/ 42 w 52"/>
                <a:gd name="T83" fmla="*/ 74 h 86"/>
                <a:gd name="T84" fmla="*/ 40 w 52"/>
                <a:gd name="T85" fmla="*/ 64 h 86"/>
                <a:gd name="T86" fmla="*/ 36 w 52"/>
                <a:gd name="T87" fmla="*/ 62 h 86"/>
                <a:gd name="T88" fmla="*/ 36 w 52"/>
                <a:gd name="T89" fmla="*/ 62 h 86"/>
                <a:gd name="T90" fmla="*/ 34 w 52"/>
                <a:gd name="T91" fmla="*/ 58 h 86"/>
                <a:gd name="T92" fmla="*/ 32 w 52"/>
                <a:gd name="T93" fmla="*/ 54 h 86"/>
                <a:gd name="T94" fmla="*/ 32 w 52"/>
                <a:gd name="T95" fmla="*/ 50 h 86"/>
                <a:gd name="T96" fmla="*/ 32 w 52"/>
                <a:gd name="T97" fmla="*/ 44 h 86"/>
                <a:gd name="T98" fmla="*/ 34 w 52"/>
                <a:gd name="T99" fmla="*/ 40 h 86"/>
                <a:gd name="T100" fmla="*/ 38 w 52"/>
                <a:gd name="T101" fmla="*/ 40 h 86"/>
                <a:gd name="T102" fmla="*/ 40 w 52"/>
                <a:gd name="T103" fmla="*/ 40 h 86"/>
                <a:gd name="T104" fmla="*/ 42 w 52"/>
                <a:gd name="T105" fmla="*/ 42 h 86"/>
                <a:gd name="T106" fmla="*/ 44 w 52"/>
                <a:gd name="T107" fmla="*/ 42 h 86"/>
                <a:gd name="T108" fmla="*/ 44 w 52"/>
                <a:gd name="T109" fmla="*/ 40 h 86"/>
                <a:gd name="T110" fmla="*/ 46 w 52"/>
                <a:gd name="T111" fmla="*/ 38 h 86"/>
                <a:gd name="T112" fmla="*/ 46 w 52"/>
                <a:gd name="T113" fmla="*/ 38 h 86"/>
                <a:gd name="T114" fmla="*/ 46 w 52"/>
                <a:gd name="T115" fmla="*/ 36 h 86"/>
                <a:gd name="T116" fmla="*/ 48 w 52"/>
                <a:gd name="T117" fmla="*/ 34 h 86"/>
                <a:gd name="T118" fmla="*/ 48 w 52"/>
                <a:gd name="T119" fmla="*/ 32 h 86"/>
                <a:gd name="T120" fmla="*/ 52 w 52"/>
                <a:gd name="T121" fmla="*/ 28 h 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
                <a:gd name="T184" fmla="*/ 0 h 86"/>
                <a:gd name="T185" fmla="*/ 52 w 52"/>
                <a:gd name="T186" fmla="*/ 86 h 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 h="86">
                  <a:moveTo>
                    <a:pt x="52" y="28"/>
                  </a:moveTo>
                  <a:lnTo>
                    <a:pt x="52" y="28"/>
                  </a:lnTo>
                  <a:lnTo>
                    <a:pt x="48" y="26"/>
                  </a:lnTo>
                  <a:lnTo>
                    <a:pt x="46" y="22"/>
                  </a:lnTo>
                  <a:lnTo>
                    <a:pt x="40" y="16"/>
                  </a:lnTo>
                  <a:lnTo>
                    <a:pt x="34" y="12"/>
                  </a:lnTo>
                  <a:lnTo>
                    <a:pt x="28" y="6"/>
                  </a:lnTo>
                  <a:lnTo>
                    <a:pt x="22" y="0"/>
                  </a:lnTo>
                  <a:lnTo>
                    <a:pt x="20" y="2"/>
                  </a:lnTo>
                  <a:lnTo>
                    <a:pt x="16" y="4"/>
                  </a:lnTo>
                  <a:lnTo>
                    <a:pt x="14" y="4"/>
                  </a:lnTo>
                  <a:lnTo>
                    <a:pt x="10" y="6"/>
                  </a:lnTo>
                  <a:lnTo>
                    <a:pt x="12" y="18"/>
                  </a:lnTo>
                  <a:lnTo>
                    <a:pt x="2" y="20"/>
                  </a:lnTo>
                  <a:lnTo>
                    <a:pt x="0" y="26"/>
                  </a:lnTo>
                  <a:lnTo>
                    <a:pt x="0" y="32"/>
                  </a:lnTo>
                  <a:lnTo>
                    <a:pt x="0" y="38"/>
                  </a:lnTo>
                  <a:lnTo>
                    <a:pt x="2" y="40"/>
                  </a:lnTo>
                  <a:lnTo>
                    <a:pt x="2" y="42"/>
                  </a:lnTo>
                  <a:lnTo>
                    <a:pt x="10" y="58"/>
                  </a:lnTo>
                  <a:lnTo>
                    <a:pt x="14" y="58"/>
                  </a:lnTo>
                  <a:lnTo>
                    <a:pt x="16" y="60"/>
                  </a:lnTo>
                  <a:lnTo>
                    <a:pt x="16" y="62"/>
                  </a:lnTo>
                  <a:lnTo>
                    <a:pt x="18" y="66"/>
                  </a:lnTo>
                  <a:lnTo>
                    <a:pt x="18" y="70"/>
                  </a:lnTo>
                  <a:lnTo>
                    <a:pt x="18" y="72"/>
                  </a:lnTo>
                  <a:lnTo>
                    <a:pt x="16" y="74"/>
                  </a:lnTo>
                  <a:lnTo>
                    <a:pt x="16" y="78"/>
                  </a:lnTo>
                  <a:lnTo>
                    <a:pt x="16" y="80"/>
                  </a:lnTo>
                  <a:lnTo>
                    <a:pt x="16" y="84"/>
                  </a:lnTo>
                  <a:lnTo>
                    <a:pt x="18" y="86"/>
                  </a:lnTo>
                  <a:lnTo>
                    <a:pt x="24" y="84"/>
                  </a:lnTo>
                  <a:lnTo>
                    <a:pt x="26" y="84"/>
                  </a:lnTo>
                  <a:lnTo>
                    <a:pt x="36" y="82"/>
                  </a:lnTo>
                  <a:lnTo>
                    <a:pt x="40" y="82"/>
                  </a:lnTo>
                  <a:lnTo>
                    <a:pt x="46" y="82"/>
                  </a:lnTo>
                  <a:lnTo>
                    <a:pt x="44" y="80"/>
                  </a:lnTo>
                  <a:lnTo>
                    <a:pt x="42" y="78"/>
                  </a:lnTo>
                  <a:lnTo>
                    <a:pt x="42" y="74"/>
                  </a:lnTo>
                  <a:lnTo>
                    <a:pt x="40" y="64"/>
                  </a:lnTo>
                  <a:lnTo>
                    <a:pt x="36" y="62"/>
                  </a:lnTo>
                  <a:lnTo>
                    <a:pt x="34" y="58"/>
                  </a:lnTo>
                  <a:lnTo>
                    <a:pt x="32" y="54"/>
                  </a:lnTo>
                  <a:lnTo>
                    <a:pt x="32" y="50"/>
                  </a:lnTo>
                  <a:lnTo>
                    <a:pt x="32" y="44"/>
                  </a:lnTo>
                  <a:lnTo>
                    <a:pt x="34" y="40"/>
                  </a:lnTo>
                  <a:lnTo>
                    <a:pt x="38" y="40"/>
                  </a:lnTo>
                  <a:lnTo>
                    <a:pt x="40" y="40"/>
                  </a:lnTo>
                  <a:lnTo>
                    <a:pt x="42" y="42"/>
                  </a:lnTo>
                  <a:lnTo>
                    <a:pt x="44" y="42"/>
                  </a:lnTo>
                  <a:lnTo>
                    <a:pt x="44" y="40"/>
                  </a:lnTo>
                  <a:lnTo>
                    <a:pt x="46" y="38"/>
                  </a:lnTo>
                  <a:lnTo>
                    <a:pt x="46" y="36"/>
                  </a:lnTo>
                  <a:lnTo>
                    <a:pt x="48" y="34"/>
                  </a:lnTo>
                  <a:lnTo>
                    <a:pt x="48" y="32"/>
                  </a:lnTo>
                  <a:lnTo>
                    <a:pt x="5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8" name="Freeform 327"/>
            <p:cNvSpPr>
              <a:spLocks noChangeArrowheads="1"/>
            </p:cNvSpPr>
            <p:nvPr/>
          </p:nvSpPr>
          <p:spPr bwMode="auto">
            <a:xfrm>
              <a:off x="4094" y="1654"/>
              <a:ext cx="46" cy="57"/>
            </a:xfrm>
            <a:custGeom>
              <a:avLst/>
              <a:gdLst>
                <a:gd name="T0" fmla="*/ 20 w 46"/>
                <a:gd name="T1" fmla="*/ 0 h 56"/>
                <a:gd name="T2" fmla="*/ 28 w 46"/>
                <a:gd name="T3" fmla="*/ 4 h 56"/>
                <a:gd name="T4" fmla="*/ 36 w 46"/>
                <a:gd name="T5" fmla="*/ 8 h 56"/>
                <a:gd name="T6" fmla="*/ 46 w 46"/>
                <a:gd name="T7" fmla="*/ 10 h 56"/>
                <a:gd name="T8" fmla="*/ 44 w 46"/>
                <a:gd name="T9" fmla="*/ 16 h 56"/>
                <a:gd name="T10" fmla="*/ 44 w 46"/>
                <a:gd name="T11" fmla="*/ 16 h 56"/>
                <a:gd name="T12" fmla="*/ 42 w 46"/>
                <a:gd name="T13" fmla="*/ 18 h 56"/>
                <a:gd name="T14" fmla="*/ 40 w 46"/>
                <a:gd name="T15" fmla="*/ 20 h 56"/>
                <a:gd name="T16" fmla="*/ 38 w 46"/>
                <a:gd name="T17" fmla="*/ 22 h 56"/>
                <a:gd name="T18" fmla="*/ 38 w 46"/>
                <a:gd name="T19" fmla="*/ 24 h 56"/>
                <a:gd name="T20" fmla="*/ 36 w 46"/>
                <a:gd name="T21" fmla="*/ 26 h 56"/>
                <a:gd name="T22" fmla="*/ 36 w 46"/>
                <a:gd name="T23" fmla="*/ 28 h 56"/>
                <a:gd name="T24" fmla="*/ 38 w 46"/>
                <a:gd name="T25" fmla="*/ 30 h 56"/>
                <a:gd name="T26" fmla="*/ 38 w 46"/>
                <a:gd name="T27" fmla="*/ 30 h 56"/>
                <a:gd name="T28" fmla="*/ 40 w 46"/>
                <a:gd name="T29" fmla="*/ 32 h 56"/>
                <a:gd name="T30" fmla="*/ 42 w 46"/>
                <a:gd name="T31" fmla="*/ 36 h 56"/>
                <a:gd name="T32" fmla="*/ 42 w 46"/>
                <a:gd name="T33" fmla="*/ 38 h 56"/>
                <a:gd name="T34" fmla="*/ 42 w 46"/>
                <a:gd name="T35" fmla="*/ 38 h 56"/>
                <a:gd name="T36" fmla="*/ 40 w 46"/>
                <a:gd name="T37" fmla="*/ 42 h 56"/>
                <a:gd name="T38" fmla="*/ 40 w 46"/>
                <a:gd name="T39" fmla="*/ 44 h 56"/>
                <a:gd name="T40" fmla="*/ 40 w 46"/>
                <a:gd name="T41" fmla="*/ 46 h 56"/>
                <a:gd name="T42" fmla="*/ 40 w 46"/>
                <a:gd name="T43" fmla="*/ 48 h 56"/>
                <a:gd name="T44" fmla="*/ 40 w 46"/>
                <a:gd name="T45" fmla="*/ 50 h 56"/>
                <a:gd name="T46" fmla="*/ 38 w 46"/>
                <a:gd name="T47" fmla="*/ 52 h 56"/>
                <a:gd name="T48" fmla="*/ 36 w 46"/>
                <a:gd name="T49" fmla="*/ 52 h 56"/>
                <a:gd name="T50" fmla="*/ 34 w 46"/>
                <a:gd name="T51" fmla="*/ 52 h 56"/>
                <a:gd name="T52" fmla="*/ 34 w 46"/>
                <a:gd name="T53" fmla="*/ 52 h 56"/>
                <a:gd name="T54" fmla="*/ 32 w 46"/>
                <a:gd name="T55" fmla="*/ 50 h 56"/>
                <a:gd name="T56" fmla="*/ 28 w 46"/>
                <a:gd name="T57" fmla="*/ 50 h 56"/>
                <a:gd name="T58" fmla="*/ 26 w 46"/>
                <a:gd name="T59" fmla="*/ 52 h 56"/>
                <a:gd name="T60" fmla="*/ 24 w 46"/>
                <a:gd name="T61" fmla="*/ 52 h 56"/>
                <a:gd name="T62" fmla="*/ 20 w 46"/>
                <a:gd name="T63" fmla="*/ 50 h 56"/>
                <a:gd name="T64" fmla="*/ 20 w 46"/>
                <a:gd name="T65" fmla="*/ 50 h 56"/>
                <a:gd name="T66" fmla="*/ 18 w 46"/>
                <a:gd name="T67" fmla="*/ 54 h 56"/>
                <a:gd name="T68" fmla="*/ 20 w 46"/>
                <a:gd name="T69" fmla="*/ 56 h 56"/>
                <a:gd name="T70" fmla="*/ 14 w 46"/>
                <a:gd name="T71" fmla="*/ 54 h 56"/>
                <a:gd name="T72" fmla="*/ 14 w 46"/>
                <a:gd name="T73" fmla="*/ 54 h 56"/>
                <a:gd name="T74" fmla="*/ 12 w 46"/>
                <a:gd name="T75" fmla="*/ 52 h 56"/>
                <a:gd name="T76" fmla="*/ 10 w 46"/>
                <a:gd name="T77" fmla="*/ 50 h 56"/>
                <a:gd name="T78" fmla="*/ 10 w 46"/>
                <a:gd name="T79" fmla="*/ 46 h 56"/>
                <a:gd name="T80" fmla="*/ 8 w 46"/>
                <a:gd name="T81" fmla="*/ 36 h 56"/>
                <a:gd name="T82" fmla="*/ 4 w 46"/>
                <a:gd name="T83" fmla="*/ 34 h 56"/>
                <a:gd name="T84" fmla="*/ 4 w 46"/>
                <a:gd name="T85" fmla="*/ 34 h 56"/>
                <a:gd name="T86" fmla="*/ 2 w 46"/>
                <a:gd name="T87" fmla="*/ 30 h 56"/>
                <a:gd name="T88" fmla="*/ 0 w 46"/>
                <a:gd name="T89" fmla="*/ 26 h 56"/>
                <a:gd name="T90" fmla="*/ 0 w 46"/>
                <a:gd name="T91" fmla="*/ 22 h 56"/>
                <a:gd name="T92" fmla="*/ 0 w 46"/>
                <a:gd name="T93" fmla="*/ 16 h 56"/>
                <a:gd name="T94" fmla="*/ 2 w 46"/>
                <a:gd name="T95" fmla="*/ 12 h 56"/>
                <a:gd name="T96" fmla="*/ 6 w 46"/>
                <a:gd name="T97" fmla="*/ 12 h 56"/>
                <a:gd name="T98" fmla="*/ 8 w 46"/>
                <a:gd name="T99" fmla="*/ 12 h 56"/>
                <a:gd name="T100" fmla="*/ 10 w 46"/>
                <a:gd name="T101" fmla="*/ 14 h 56"/>
                <a:gd name="T102" fmla="*/ 12 w 46"/>
                <a:gd name="T103" fmla="*/ 14 h 56"/>
                <a:gd name="T104" fmla="*/ 12 w 46"/>
                <a:gd name="T105" fmla="*/ 12 h 56"/>
                <a:gd name="T106" fmla="*/ 14 w 46"/>
                <a:gd name="T107" fmla="*/ 10 h 56"/>
                <a:gd name="T108" fmla="*/ 14 w 46"/>
                <a:gd name="T109" fmla="*/ 10 h 56"/>
                <a:gd name="T110" fmla="*/ 14 w 46"/>
                <a:gd name="T111" fmla="*/ 8 h 56"/>
                <a:gd name="T112" fmla="*/ 16 w 46"/>
                <a:gd name="T113" fmla="*/ 6 h 56"/>
                <a:gd name="T114" fmla="*/ 16 w 46"/>
                <a:gd name="T115" fmla="*/ 4 h 56"/>
                <a:gd name="T116" fmla="*/ 20 w 46"/>
                <a:gd name="T117" fmla="*/ 0 h 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
                <a:gd name="T178" fmla="*/ 0 h 56"/>
                <a:gd name="T179" fmla="*/ 46 w 46"/>
                <a:gd name="T180" fmla="*/ 56 h 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 h="56">
                  <a:moveTo>
                    <a:pt x="20" y="0"/>
                  </a:moveTo>
                  <a:lnTo>
                    <a:pt x="28" y="4"/>
                  </a:lnTo>
                  <a:lnTo>
                    <a:pt x="36" y="8"/>
                  </a:lnTo>
                  <a:lnTo>
                    <a:pt x="46" y="10"/>
                  </a:lnTo>
                  <a:lnTo>
                    <a:pt x="44" y="16"/>
                  </a:lnTo>
                  <a:lnTo>
                    <a:pt x="42" y="18"/>
                  </a:lnTo>
                  <a:lnTo>
                    <a:pt x="40" y="20"/>
                  </a:lnTo>
                  <a:lnTo>
                    <a:pt x="38" y="22"/>
                  </a:lnTo>
                  <a:lnTo>
                    <a:pt x="38" y="24"/>
                  </a:lnTo>
                  <a:lnTo>
                    <a:pt x="36" y="26"/>
                  </a:lnTo>
                  <a:lnTo>
                    <a:pt x="36" y="28"/>
                  </a:lnTo>
                  <a:lnTo>
                    <a:pt x="38" y="30"/>
                  </a:lnTo>
                  <a:lnTo>
                    <a:pt x="40" y="32"/>
                  </a:lnTo>
                  <a:lnTo>
                    <a:pt x="42" y="36"/>
                  </a:lnTo>
                  <a:lnTo>
                    <a:pt x="42" y="38"/>
                  </a:lnTo>
                  <a:lnTo>
                    <a:pt x="40" y="42"/>
                  </a:lnTo>
                  <a:lnTo>
                    <a:pt x="40" y="44"/>
                  </a:lnTo>
                  <a:lnTo>
                    <a:pt x="40" y="46"/>
                  </a:lnTo>
                  <a:lnTo>
                    <a:pt x="40" y="48"/>
                  </a:lnTo>
                  <a:lnTo>
                    <a:pt x="40" y="50"/>
                  </a:lnTo>
                  <a:lnTo>
                    <a:pt x="38" y="52"/>
                  </a:lnTo>
                  <a:lnTo>
                    <a:pt x="36" y="52"/>
                  </a:lnTo>
                  <a:lnTo>
                    <a:pt x="34" y="52"/>
                  </a:lnTo>
                  <a:lnTo>
                    <a:pt x="32" y="50"/>
                  </a:lnTo>
                  <a:lnTo>
                    <a:pt x="28" y="50"/>
                  </a:lnTo>
                  <a:lnTo>
                    <a:pt x="26" y="52"/>
                  </a:lnTo>
                  <a:lnTo>
                    <a:pt x="24" y="52"/>
                  </a:lnTo>
                  <a:lnTo>
                    <a:pt x="20" y="50"/>
                  </a:lnTo>
                  <a:lnTo>
                    <a:pt x="18" y="54"/>
                  </a:lnTo>
                  <a:lnTo>
                    <a:pt x="20" y="56"/>
                  </a:lnTo>
                  <a:lnTo>
                    <a:pt x="14" y="54"/>
                  </a:lnTo>
                  <a:lnTo>
                    <a:pt x="12" y="52"/>
                  </a:lnTo>
                  <a:lnTo>
                    <a:pt x="10" y="50"/>
                  </a:lnTo>
                  <a:lnTo>
                    <a:pt x="10" y="46"/>
                  </a:lnTo>
                  <a:lnTo>
                    <a:pt x="8" y="36"/>
                  </a:lnTo>
                  <a:lnTo>
                    <a:pt x="4" y="34"/>
                  </a:lnTo>
                  <a:lnTo>
                    <a:pt x="2" y="30"/>
                  </a:lnTo>
                  <a:lnTo>
                    <a:pt x="0" y="26"/>
                  </a:lnTo>
                  <a:lnTo>
                    <a:pt x="0" y="22"/>
                  </a:lnTo>
                  <a:lnTo>
                    <a:pt x="0" y="16"/>
                  </a:lnTo>
                  <a:lnTo>
                    <a:pt x="2" y="12"/>
                  </a:lnTo>
                  <a:lnTo>
                    <a:pt x="6" y="12"/>
                  </a:lnTo>
                  <a:lnTo>
                    <a:pt x="8" y="12"/>
                  </a:lnTo>
                  <a:lnTo>
                    <a:pt x="10" y="14"/>
                  </a:lnTo>
                  <a:lnTo>
                    <a:pt x="12" y="14"/>
                  </a:lnTo>
                  <a:lnTo>
                    <a:pt x="12" y="12"/>
                  </a:lnTo>
                  <a:lnTo>
                    <a:pt x="14" y="10"/>
                  </a:lnTo>
                  <a:lnTo>
                    <a:pt x="14" y="8"/>
                  </a:lnTo>
                  <a:lnTo>
                    <a:pt x="16" y="6"/>
                  </a:lnTo>
                  <a:lnTo>
                    <a:pt x="16" y="4"/>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9" name="Freeform 328"/>
            <p:cNvSpPr>
              <a:spLocks noChangeArrowheads="1"/>
            </p:cNvSpPr>
            <p:nvPr/>
          </p:nvSpPr>
          <p:spPr bwMode="auto">
            <a:xfrm>
              <a:off x="4130" y="1664"/>
              <a:ext cx="46" cy="42"/>
            </a:xfrm>
            <a:custGeom>
              <a:avLst/>
              <a:gdLst>
                <a:gd name="T0" fmla="*/ 46 w 46"/>
                <a:gd name="T1" fmla="*/ 18 h 42"/>
                <a:gd name="T2" fmla="*/ 38 w 46"/>
                <a:gd name="T3" fmla="*/ 12 h 42"/>
                <a:gd name="T4" fmla="*/ 32 w 46"/>
                <a:gd name="T5" fmla="*/ 8 h 42"/>
                <a:gd name="T6" fmla="*/ 20 w 46"/>
                <a:gd name="T7" fmla="*/ 4 h 42"/>
                <a:gd name="T8" fmla="*/ 10 w 46"/>
                <a:gd name="T9" fmla="*/ 0 h 42"/>
                <a:gd name="T10" fmla="*/ 8 w 46"/>
                <a:gd name="T11" fmla="*/ 2 h 42"/>
                <a:gd name="T12" fmla="*/ 8 w 46"/>
                <a:gd name="T13" fmla="*/ 6 h 42"/>
                <a:gd name="T14" fmla="*/ 8 w 46"/>
                <a:gd name="T15" fmla="*/ 6 h 42"/>
                <a:gd name="T16" fmla="*/ 6 w 46"/>
                <a:gd name="T17" fmla="*/ 8 h 42"/>
                <a:gd name="T18" fmla="*/ 4 w 46"/>
                <a:gd name="T19" fmla="*/ 10 h 42"/>
                <a:gd name="T20" fmla="*/ 2 w 46"/>
                <a:gd name="T21" fmla="*/ 12 h 42"/>
                <a:gd name="T22" fmla="*/ 2 w 46"/>
                <a:gd name="T23" fmla="*/ 14 h 42"/>
                <a:gd name="T24" fmla="*/ 0 w 46"/>
                <a:gd name="T25" fmla="*/ 16 h 42"/>
                <a:gd name="T26" fmla="*/ 0 w 46"/>
                <a:gd name="T27" fmla="*/ 18 h 42"/>
                <a:gd name="T28" fmla="*/ 2 w 46"/>
                <a:gd name="T29" fmla="*/ 20 h 42"/>
                <a:gd name="T30" fmla="*/ 2 w 46"/>
                <a:gd name="T31" fmla="*/ 20 h 42"/>
                <a:gd name="T32" fmla="*/ 4 w 46"/>
                <a:gd name="T33" fmla="*/ 22 h 42"/>
                <a:gd name="T34" fmla="*/ 6 w 46"/>
                <a:gd name="T35" fmla="*/ 26 h 42"/>
                <a:gd name="T36" fmla="*/ 6 w 46"/>
                <a:gd name="T37" fmla="*/ 28 h 42"/>
                <a:gd name="T38" fmla="*/ 6 w 46"/>
                <a:gd name="T39" fmla="*/ 28 h 42"/>
                <a:gd name="T40" fmla="*/ 4 w 46"/>
                <a:gd name="T41" fmla="*/ 32 h 42"/>
                <a:gd name="T42" fmla="*/ 4 w 46"/>
                <a:gd name="T43" fmla="*/ 34 h 42"/>
                <a:gd name="T44" fmla="*/ 4 w 46"/>
                <a:gd name="T45" fmla="*/ 36 h 42"/>
                <a:gd name="T46" fmla="*/ 4 w 46"/>
                <a:gd name="T47" fmla="*/ 38 h 42"/>
                <a:gd name="T48" fmla="*/ 4 w 46"/>
                <a:gd name="T49" fmla="*/ 40 h 42"/>
                <a:gd name="T50" fmla="*/ 2 w 46"/>
                <a:gd name="T51" fmla="*/ 40 h 42"/>
                <a:gd name="T52" fmla="*/ 2 w 46"/>
                <a:gd name="T53" fmla="*/ 42 h 42"/>
                <a:gd name="T54" fmla="*/ 4 w 46"/>
                <a:gd name="T55" fmla="*/ 42 h 42"/>
                <a:gd name="T56" fmla="*/ 8 w 46"/>
                <a:gd name="T57" fmla="*/ 42 h 42"/>
                <a:gd name="T58" fmla="*/ 8 w 46"/>
                <a:gd name="T59" fmla="*/ 42 h 42"/>
                <a:gd name="T60" fmla="*/ 10 w 46"/>
                <a:gd name="T61" fmla="*/ 40 h 42"/>
                <a:gd name="T62" fmla="*/ 10 w 46"/>
                <a:gd name="T63" fmla="*/ 40 h 42"/>
                <a:gd name="T64" fmla="*/ 12 w 46"/>
                <a:gd name="T65" fmla="*/ 40 h 42"/>
                <a:gd name="T66" fmla="*/ 14 w 46"/>
                <a:gd name="T67" fmla="*/ 40 h 42"/>
                <a:gd name="T68" fmla="*/ 16 w 46"/>
                <a:gd name="T69" fmla="*/ 40 h 42"/>
                <a:gd name="T70" fmla="*/ 16 w 46"/>
                <a:gd name="T71" fmla="*/ 40 h 42"/>
                <a:gd name="T72" fmla="*/ 18 w 46"/>
                <a:gd name="T73" fmla="*/ 40 h 42"/>
                <a:gd name="T74" fmla="*/ 20 w 46"/>
                <a:gd name="T75" fmla="*/ 40 h 42"/>
                <a:gd name="T76" fmla="*/ 22 w 46"/>
                <a:gd name="T77" fmla="*/ 42 h 42"/>
                <a:gd name="T78" fmla="*/ 24 w 46"/>
                <a:gd name="T79" fmla="*/ 42 h 42"/>
                <a:gd name="T80" fmla="*/ 26 w 46"/>
                <a:gd name="T81" fmla="*/ 42 h 42"/>
                <a:gd name="T82" fmla="*/ 26 w 46"/>
                <a:gd name="T83" fmla="*/ 42 h 42"/>
                <a:gd name="T84" fmla="*/ 28 w 46"/>
                <a:gd name="T85" fmla="*/ 42 h 42"/>
                <a:gd name="T86" fmla="*/ 28 w 46"/>
                <a:gd name="T87" fmla="*/ 40 h 42"/>
                <a:gd name="T88" fmla="*/ 30 w 46"/>
                <a:gd name="T89" fmla="*/ 38 h 42"/>
                <a:gd name="T90" fmla="*/ 30 w 46"/>
                <a:gd name="T91" fmla="*/ 36 h 42"/>
                <a:gd name="T92" fmla="*/ 32 w 46"/>
                <a:gd name="T93" fmla="*/ 32 h 42"/>
                <a:gd name="T94" fmla="*/ 34 w 46"/>
                <a:gd name="T95" fmla="*/ 28 h 42"/>
                <a:gd name="T96" fmla="*/ 36 w 46"/>
                <a:gd name="T97" fmla="*/ 26 h 42"/>
                <a:gd name="T98" fmla="*/ 40 w 46"/>
                <a:gd name="T99" fmla="*/ 26 h 42"/>
                <a:gd name="T100" fmla="*/ 42 w 46"/>
                <a:gd name="T101" fmla="*/ 22 h 42"/>
                <a:gd name="T102" fmla="*/ 46 w 46"/>
                <a:gd name="T103" fmla="*/ 18 h 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6"/>
                <a:gd name="T157" fmla="*/ 0 h 42"/>
                <a:gd name="T158" fmla="*/ 46 w 46"/>
                <a:gd name="T159" fmla="*/ 42 h 4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6" h="42">
                  <a:moveTo>
                    <a:pt x="46" y="18"/>
                  </a:moveTo>
                  <a:lnTo>
                    <a:pt x="38" y="12"/>
                  </a:lnTo>
                  <a:lnTo>
                    <a:pt x="32" y="8"/>
                  </a:lnTo>
                  <a:lnTo>
                    <a:pt x="20" y="4"/>
                  </a:lnTo>
                  <a:lnTo>
                    <a:pt x="10" y="0"/>
                  </a:lnTo>
                  <a:lnTo>
                    <a:pt x="8" y="2"/>
                  </a:lnTo>
                  <a:lnTo>
                    <a:pt x="8" y="6"/>
                  </a:lnTo>
                  <a:lnTo>
                    <a:pt x="6" y="8"/>
                  </a:lnTo>
                  <a:lnTo>
                    <a:pt x="4" y="10"/>
                  </a:lnTo>
                  <a:lnTo>
                    <a:pt x="2" y="12"/>
                  </a:lnTo>
                  <a:lnTo>
                    <a:pt x="2" y="14"/>
                  </a:lnTo>
                  <a:lnTo>
                    <a:pt x="0" y="16"/>
                  </a:lnTo>
                  <a:lnTo>
                    <a:pt x="0" y="18"/>
                  </a:lnTo>
                  <a:lnTo>
                    <a:pt x="2" y="20"/>
                  </a:lnTo>
                  <a:lnTo>
                    <a:pt x="4" y="22"/>
                  </a:lnTo>
                  <a:lnTo>
                    <a:pt x="6" y="26"/>
                  </a:lnTo>
                  <a:lnTo>
                    <a:pt x="6" y="28"/>
                  </a:lnTo>
                  <a:lnTo>
                    <a:pt x="4" y="32"/>
                  </a:lnTo>
                  <a:lnTo>
                    <a:pt x="4" y="34"/>
                  </a:lnTo>
                  <a:lnTo>
                    <a:pt x="4" y="36"/>
                  </a:lnTo>
                  <a:lnTo>
                    <a:pt x="4" y="38"/>
                  </a:lnTo>
                  <a:lnTo>
                    <a:pt x="4" y="40"/>
                  </a:lnTo>
                  <a:lnTo>
                    <a:pt x="2" y="40"/>
                  </a:lnTo>
                  <a:lnTo>
                    <a:pt x="2" y="42"/>
                  </a:lnTo>
                  <a:lnTo>
                    <a:pt x="4" y="42"/>
                  </a:lnTo>
                  <a:lnTo>
                    <a:pt x="8" y="42"/>
                  </a:lnTo>
                  <a:lnTo>
                    <a:pt x="10" y="40"/>
                  </a:lnTo>
                  <a:lnTo>
                    <a:pt x="12" y="40"/>
                  </a:lnTo>
                  <a:lnTo>
                    <a:pt x="14" y="40"/>
                  </a:lnTo>
                  <a:lnTo>
                    <a:pt x="16" y="40"/>
                  </a:lnTo>
                  <a:lnTo>
                    <a:pt x="18" y="40"/>
                  </a:lnTo>
                  <a:lnTo>
                    <a:pt x="20" y="40"/>
                  </a:lnTo>
                  <a:lnTo>
                    <a:pt x="22" y="42"/>
                  </a:lnTo>
                  <a:lnTo>
                    <a:pt x="24" y="42"/>
                  </a:lnTo>
                  <a:lnTo>
                    <a:pt x="26" y="42"/>
                  </a:lnTo>
                  <a:lnTo>
                    <a:pt x="28" y="42"/>
                  </a:lnTo>
                  <a:lnTo>
                    <a:pt x="28" y="40"/>
                  </a:lnTo>
                  <a:lnTo>
                    <a:pt x="30" y="38"/>
                  </a:lnTo>
                  <a:lnTo>
                    <a:pt x="30" y="36"/>
                  </a:lnTo>
                  <a:lnTo>
                    <a:pt x="32" y="32"/>
                  </a:lnTo>
                  <a:lnTo>
                    <a:pt x="34" y="28"/>
                  </a:lnTo>
                  <a:lnTo>
                    <a:pt x="36" y="26"/>
                  </a:lnTo>
                  <a:lnTo>
                    <a:pt x="40" y="26"/>
                  </a:lnTo>
                  <a:lnTo>
                    <a:pt x="42" y="22"/>
                  </a:lnTo>
                  <a:lnTo>
                    <a:pt x="46"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0" name="Freeform 329"/>
            <p:cNvSpPr>
              <a:spLocks noChangeArrowheads="1"/>
            </p:cNvSpPr>
            <p:nvPr/>
          </p:nvSpPr>
          <p:spPr bwMode="auto">
            <a:xfrm>
              <a:off x="3828" y="1566"/>
              <a:ext cx="148" cy="243"/>
            </a:xfrm>
            <a:custGeom>
              <a:avLst/>
              <a:gdLst>
                <a:gd name="T0" fmla="*/ 128 w 148"/>
                <a:gd name="T1" fmla="*/ 204 h 242"/>
                <a:gd name="T2" fmla="*/ 126 w 148"/>
                <a:gd name="T3" fmla="*/ 212 h 242"/>
                <a:gd name="T4" fmla="*/ 114 w 148"/>
                <a:gd name="T5" fmla="*/ 240 h 242"/>
                <a:gd name="T6" fmla="*/ 118 w 148"/>
                <a:gd name="T7" fmla="*/ 226 h 242"/>
                <a:gd name="T8" fmla="*/ 114 w 148"/>
                <a:gd name="T9" fmla="*/ 220 h 242"/>
                <a:gd name="T10" fmla="*/ 106 w 148"/>
                <a:gd name="T11" fmla="*/ 218 h 242"/>
                <a:gd name="T12" fmla="*/ 96 w 148"/>
                <a:gd name="T13" fmla="*/ 218 h 242"/>
                <a:gd name="T14" fmla="*/ 82 w 148"/>
                <a:gd name="T15" fmla="*/ 214 h 242"/>
                <a:gd name="T16" fmla="*/ 80 w 148"/>
                <a:gd name="T17" fmla="*/ 206 h 242"/>
                <a:gd name="T18" fmla="*/ 78 w 148"/>
                <a:gd name="T19" fmla="*/ 200 h 242"/>
                <a:gd name="T20" fmla="*/ 60 w 148"/>
                <a:gd name="T21" fmla="*/ 192 h 242"/>
                <a:gd name="T22" fmla="*/ 50 w 148"/>
                <a:gd name="T23" fmla="*/ 188 h 242"/>
                <a:gd name="T24" fmla="*/ 36 w 148"/>
                <a:gd name="T25" fmla="*/ 180 h 242"/>
                <a:gd name="T26" fmla="*/ 26 w 148"/>
                <a:gd name="T27" fmla="*/ 172 h 242"/>
                <a:gd name="T28" fmla="*/ 26 w 148"/>
                <a:gd name="T29" fmla="*/ 172 h 242"/>
                <a:gd name="T30" fmla="*/ 14 w 148"/>
                <a:gd name="T31" fmla="*/ 168 h 242"/>
                <a:gd name="T32" fmla="*/ 2 w 148"/>
                <a:gd name="T33" fmla="*/ 166 h 242"/>
                <a:gd name="T34" fmla="*/ 4 w 148"/>
                <a:gd name="T35" fmla="*/ 160 h 242"/>
                <a:gd name="T36" fmla="*/ 14 w 148"/>
                <a:gd name="T37" fmla="*/ 142 h 242"/>
                <a:gd name="T38" fmla="*/ 18 w 148"/>
                <a:gd name="T39" fmla="*/ 122 h 242"/>
                <a:gd name="T40" fmla="*/ 18 w 148"/>
                <a:gd name="T41" fmla="*/ 92 h 242"/>
                <a:gd name="T42" fmla="*/ 20 w 148"/>
                <a:gd name="T43" fmla="*/ 72 h 242"/>
                <a:gd name="T44" fmla="*/ 18 w 148"/>
                <a:gd name="T45" fmla="*/ 66 h 242"/>
                <a:gd name="T46" fmla="*/ 18 w 148"/>
                <a:gd name="T47" fmla="*/ 56 h 242"/>
                <a:gd name="T48" fmla="*/ 34 w 148"/>
                <a:gd name="T49" fmla="*/ 50 h 242"/>
                <a:gd name="T50" fmla="*/ 68 w 148"/>
                <a:gd name="T51" fmla="*/ 22 h 242"/>
                <a:gd name="T52" fmla="*/ 78 w 148"/>
                <a:gd name="T53" fmla="*/ 12 h 242"/>
                <a:gd name="T54" fmla="*/ 86 w 148"/>
                <a:gd name="T55" fmla="*/ 8 h 242"/>
                <a:gd name="T56" fmla="*/ 94 w 148"/>
                <a:gd name="T57" fmla="*/ 6 h 242"/>
                <a:gd name="T58" fmla="*/ 102 w 148"/>
                <a:gd name="T59" fmla="*/ 2 h 242"/>
                <a:gd name="T60" fmla="*/ 112 w 148"/>
                <a:gd name="T61" fmla="*/ 0 h 242"/>
                <a:gd name="T62" fmla="*/ 116 w 148"/>
                <a:gd name="T63" fmla="*/ 2 h 242"/>
                <a:gd name="T64" fmla="*/ 114 w 148"/>
                <a:gd name="T65" fmla="*/ 6 h 242"/>
                <a:gd name="T66" fmla="*/ 106 w 148"/>
                <a:gd name="T67" fmla="*/ 10 h 242"/>
                <a:gd name="T68" fmla="*/ 98 w 148"/>
                <a:gd name="T69" fmla="*/ 20 h 242"/>
                <a:gd name="T70" fmla="*/ 86 w 148"/>
                <a:gd name="T71" fmla="*/ 26 h 242"/>
                <a:gd name="T72" fmla="*/ 80 w 148"/>
                <a:gd name="T73" fmla="*/ 32 h 242"/>
                <a:gd name="T74" fmla="*/ 80 w 148"/>
                <a:gd name="T75" fmla="*/ 44 h 242"/>
                <a:gd name="T76" fmla="*/ 82 w 148"/>
                <a:gd name="T77" fmla="*/ 50 h 242"/>
                <a:gd name="T78" fmla="*/ 84 w 148"/>
                <a:gd name="T79" fmla="*/ 60 h 242"/>
                <a:gd name="T80" fmla="*/ 82 w 148"/>
                <a:gd name="T81" fmla="*/ 66 h 242"/>
                <a:gd name="T82" fmla="*/ 82 w 148"/>
                <a:gd name="T83" fmla="*/ 78 h 242"/>
                <a:gd name="T84" fmla="*/ 92 w 148"/>
                <a:gd name="T85" fmla="*/ 88 h 242"/>
                <a:gd name="T86" fmla="*/ 128 w 148"/>
                <a:gd name="T87" fmla="*/ 100 h 242"/>
                <a:gd name="T88" fmla="*/ 140 w 148"/>
                <a:gd name="T89" fmla="*/ 100 h 242"/>
                <a:gd name="T90" fmla="*/ 142 w 148"/>
                <a:gd name="T91" fmla="*/ 98 h 242"/>
                <a:gd name="T92" fmla="*/ 146 w 148"/>
                <a:gd name="T93" fmla="*/ 100 h 242"/>
                <a:gd name="T94" fmla="*/ 144 w 148"/>
                <a:gd name="T95" fmla="*/ 106 h 242"/>
                <a:gd name="T96" fmla="*/ 140 w 148"/>
                <a:gd name="T97" fmla="*/ 114 h 242"/>
                <a:gd name="T98" fmla="*/ 142 w 148"/>
                <a:gd name="T99" fmla="*/ 130 h 242"/>
                <a:gd name="T100" fmla="*/ 142 w 148"/>
                <a:gd name="T101" fmla="*/ 142 h 242"/>
                <a:gd name="T102" fmla="*/ 146 w 148"/>
                <a:gd name="T103" fmla="*/ 156 h 242"/>
                <a:gd name="T104" fmla="*/ 146 w 148"/>
                <a:gd name="T105" fmla="*/ 166 h 242"/>
                <a:gd name="T106" fmla="*/ 144 w 148"/>
                <a:gd name="T107" fmla="*/ 160 h 242"/>
                <a:gd name="T108" fmla="*/ 120 w 148"/>
                <a:gd name="T109" fmla="*/ 168 h 242"/>
                <a:gd name="T110" fmla="*/ 128 w 148"/>
                <a:gd name="T111" fmla="*/ 178 h 242"/>
                <a:gd name="T112" fmla="*/ 122 w 148"/>
                <a:gd name="T113" fmla="*/ 174 h 242"/>
                <a:gd name="T114" fmla="*/ 120 w 148"/>
                <a:gd name="T115" fmla="*/ 186 h 242"/>
                <a:gd name="T116" fmla="*/ 124 w 148"/>
                <a:gd name="T117" fmla="*/ 194 h 2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
                <a:gd name="T178" fmla="*/ 0 h 242"/>
                <a:gd name="T179" fmla="*/ 148 w 148"/>
                <a:gd name="T180" fmla="*/ 242 h 2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 h="242">
                  <a:moveTo>
                    <a:pt x="124" y="194"/>
                  </a:moveTo>
                  <a:lnTo>
                    <a:pt x="126" y="200"/>
                  </a:lnTo>
                  <a:lnTo>
                    <a:pt x="128" y="204"/>
                  </a:lnTo>
                  <a:lnTo>
                    <a:pt x="128" y="208"/>
                  </a:lnTo>
                  <a:lnTo>
                    <a:pt x="126" y="212"/>
                  </a:lnTo>
                  <a:lnTo>
                    <a:pt x="118" y="242"/>
                  </a:lnTo>
                  <a:lnTo>
                    <a:pt x="116" y="240"/>
                  </a:lnTo>
                  <a:lnTo>
                    <a:pt x="114" y="240"/>
                  </a:lnTo>
                  <a:lnTo>
                    <a:pt x="112" y="242"/>
                  </a:lnTo>
                  <a:lnTo>
                    <a:pt x="118" y="226"/>
                  </a:lnTo>
                  <a:lnTo>
                    <a:pt x="118" y="224"/>
                  </a:lnTo>
                  <a:lnTo>
                    <a:pt x="116" y="222"/>
                  </a:lnTo>
                  <a:lnTo>
                    <a:pt x="114" y="220"/>
                  </a:lnTo>
                  <a:lnTo>
                    <a:pt x="110" y="220"/>
                  </a:lnTo>
                  <a:lnTo>
                    <a:pt x="106" y="218"/>
                  </a:lnTo>
                  <a:lnTo>
                    <a:pt x="102" y="218"/>
                  </a:lnTo>
                  <a:lnTo>
                    <a:pt x="98" y="218"/>
                  </a:lnTo>
                  <a:lnTo>
                    <a:pt x="96" y="218"/>
                  </a:lnTo>
                  <a:lnTo>
                    <a:pt x="90" y="218"/>
                  </a:lnTo>
                  <a:lnTo>
                    <a:pt x="86" y="216"/>
                  </a:lnTo>
                  <a:lnTo>
                    <a:pt x="82" y="214"/>
                  </a:lnTo>
                  <a:lnTo>
                    <a:pt x="82" y="210"/>
                  </a:lnTo>
                  <a:lnTo>
                    <a:pt x="80" y="208"/>
                  </a:lnTo>
                  <a:lnTo>
                    <a:pt x="80" y="206"/>
                  </a:lnTo>
                  <a:lnTo>
                    <a:pt x="80" y="204"/>
                  </a:lnTo>
                  <a:lnTo>
                    <a:pt x="78" y="200"/>
                  </a:lnTo>
                  <a:lnTo>
                    <a:pt x="72" y="196"/>
                  </a:lnTo>
                  <a:lnTo>
                    <a:pt x="66" y="194"/>
                  </a:lnTo>
                  <a:lnTo>
                    <a:pt x="60" y="192"/>
                  </a:lnTo>
                  <a:lnTo>
                    <a:pt x="56" y="190"/>
                  </a:lnTo>
                  <a:lnTo>
                    <a:pt x="52" y="188"/>
                  </a:lnTo>
                  <a:lnTo>
                    <a:pt x="50" y="188"/>
                  </a:lnTo>
                  <a:lnTo>
                    <a:pt x="46" y="186"/>
                  </a:lnTo>
                  <a:lnTo>
                    <a:pt x="40" y="184"/>
                  </a:lnTo>
                  <a:lnTo>
                    <a:pt x="36" y="180"/>
                  </a:lnTo>
                  <a:lnTo>
                    <a:pt x="32" y="178"/>
                  </a:lnTo>
                  <a:lnTo>
                    <a:pt x="28" y="174"/>
                  </a:lnTo>
                  <a:lnTo>
                    <a:pt x="26" y="172"/>
                  </a:lnTo>
                  <a:lnTo>
                    <a:pt x="20" y="170"/>
                  </a:lnTo>
                  <a:lnTo>
                    <a:pt x="14" y="168"/>
                  </a:lnTo>
                  <a:lnTo>
                    <a:pt x="10" y="168"/>
                  </a:lnTo>
                  <a:lnTo>
                    <a:pt x="4" y="166"/>
                  </a:lnTo>
                  <a:lnTo>
                    <a:pt x="2" y="166"/>
                  </a:lnTo>
                  <a:lnTo>
                    <a:pt x="0" y="166"/>
                  </a:lnTo>
                  <a:lnTo>
                    <a:pt x="2" y="162"/>
                  </a:lnTo>
                  <a:lnTo>
                    <a:pt x="4" y="160"/>
                  </a:lnTo>
                  <a:lnTo>
                    <a:pt x="10" y="154"/>
                  </a:lnTo>
                  <a:lnTo>
                    <a:pt x="14" y="142"/>
                  </a:lnTo>
                  <a:lnTo>
                    <a:pt x="16" y="136"/>
                  </a:lnTo>
                  <a:lnTo>
                    <a:pt x="18" y="130"/>
                  </a:lnTo>
                  <a:lnTo>
                    <a:pt x="18" y="122"/>
                  </a:lnTo>
                  <a:lnTo>
                    <a:pt x="18" y="114"/>
                  </a:lnTo>
                  <a:lnTo>
                    <a:pt x="18" y="104"/>
                  </a:lnTo>
                  <a:lnTo>
                    <a:pt x="18" y="92"/>
                  </a:lnTo>
                  <a:lnTo>
                    <a:pt x="18" y="80"/>
                  </a:lnTo>
                  <a:lnTo>
                    <a:pt x="20" y="74"/>
                  </a:lnTo>
                  <a:lnTo>
                    <a:pt x="20" y="72"/>
                  </a:lnTo>
                  <a:lnTo>
                    <a:pt x="20" y="70"/>
                  </a:lnTo>
                  <a:lnTo>
                    <a:pt x="18" y="68"/>
                  </a:lnTo>
                  <a:lnTo>
                    <a:pt x="18" y="66"/>
                  </a:lnTo>
                  <a:lnTo>
                    <a:pt x="20" y="62"/>
                  </a:lnTo>
                  <a:lnTo>
                    <a:pt x="18" y="58"/>
                  </a:lnTo>
                  <a:lnTo>
                    <a:pt x="18" y="56"/>
                  </a:lnTo>
                  <a:lnTo>
                    <a:pt x="20" y="56"/>
                  </a:lnTo>
                  <a:lnTo>
                    <a:pt x="20" y="54"/>
                  </a:lnTo>
                  <a:lnTo>
                    <a:pt x="34" y="50"/>
                  </a:lnTo>
                  <a:lnTo>
                    <a:pt x="44" y="34"/>
                  </a:lnTo>
                  <a:lnTo>
                    <a:pt x="50" y="24"/>
                  </a:lnTo>
                  <a:lnTo>
                    <a:pt x="68" y="22"/>
                  </a:lnTo>
                  <a:lnTo>
                    <a:pt x="76" y="14"/>
                  </a:lnTo>
                  <a:lnTo>
                    <a:pt x="78" y="12"/>
                  </a:lnTo>
                  <a:lnTo>
                    <a:pt x="80" y="10"/>
                  </a:lnTo>
                  <a:lnTo>
                    <a:pt x="84" y="8"/>
                  </a:lnTo>
                  <a:lnTo>
                    <a:pt x="86" y="8"/>
                  </a:lnTo>
                  <a:lnTo>
                    <a:pt x="88" y="8"/>
                  </a:lnTo>
                  <a:lnTo>
                    <a:pt x="92" y="8"/>
                  </a:lnTo>
                  <a:lnTo>
                    <a:pt x="94" y="6"/>
                  </a:lnTo>
                  <a:lnTo>
                    <a:pt x="96" y="6"/>
                  </a:lnTo>
                  <a:lnTo>
                    <a:pt x="98" y="4"/>
                  </a:lnTo>
                  <a:lnTo>
                    <a:pt x="102" y="2"/>
                  </a:lnTo>
                  <a:lnTo>
                    <a:pt x="106" y="2"/>
                  </a:lnTo>
                  <a:lnTo>
                    <a:pt x="110" y="0"/>
                  </a:lnTo>
                  <a:lnTo>
                    <a:pt x="112" y="0"/>
                  </a:lnTo>
                  <a:lnTo>
                    <a:pt x="114" y="0"/>
                  </a:lnTo>
                  <a:lnTo>
                    <a:pt x="114" y="2"/>
                  </a:lnTo>
                  <a:lnTo>
                    <a:pt x="116" y="2"/>
                  </a:lnTo>
                  <a:lnTo>
                    <a:pt x="116" y="4"/>
                  </a:lnTo>
                  <a:lnTo>
                    <a:pt x="114" y="4"/>
                  </a:lnTo>
                  <a:lnTo>
                    <a:pt x="114" y="6"/>
                  </a:lnTo>
                  <a:lnTo>
                    <a:pt x="112" y="6"/>
                  </a:lnTo>
                  <a:lnTo>
                    <a:pt x="110" y="8"/>
                  </a:lnTo>
                  <a:lnTo>
                    <a:pt x="106" y="10"/>
                  </a:lnTo>
                  <a:lnTo>
                    <a:pt x="102" y="14"/>
                  </a:lnTo>
                  <a:lnTo>
                    <a:pt x="98" y="18"/>
                  </a:lnTo>
                  <a:lnTo>
                    <a:pt x="98" y="20"/>
                  </a:lnTo>
                  <a:lnTo>
                    <a:pt x="94" y="20"/>
                  </a:lnTo>
                  <a:lnTo>
                    <a:pt x="90" y="22"/>
                  </a:lnTo>
                  <a:lnTo>
                    <a:pt x="86" y="26"/>
                  </a:lnTo>
                  <a:lnTo>
                    <a:pt x="82" y="28"/>
                  </a:lnTo>
                  <a:lnTo>
                    <a:pt x="80" y="32"/>
                  </a:lnTo>
                  <a:lnTo>
                    <a:pt x="80" y="34"/>
                  </a:lnTo>
                  <a:lnTo>
                    <a:pt x="80" y="38"/>
                  </a:lnTo>
                  <a:lnTo>
                    <a:pt x="80" y="44"/>
                  </a:lnTo>
                  <a:lnTo>
                    <a:pt x="80" y="48"/>
                  </a:lnTo>
                  <a:lnTo>
                    <a:pt x="82" y="50"/>
                  </a:lnTo>
                  <a:lnTo>
                    <a:pt x="82" y="52"/>
                  </a:lnTo>
                  <a:lnTo>
                    <a:pt x="84" y="56"/>
                  </a:lnTo>
                  <a:lnTo>
                    <a:pt x="84" y="60"/>
                  </a:lnTo>
                  <a:lnTo>
                    <a:pt x="82" y="62"/>
                  </a:lnTo>
                  <a:lnTo>
                    <a:pt x="82" y="64"/>
                  </a:lnTo>
                  <a:lnTo>
                    <a:pt x="82" y="66"/>
                  </a:lnTo>
                  <a:lnTo>
                    <a:pt x="80" y="70"/>
                  </a:lnTo>
                  <a:lnTo>
                    <a:pt x="80" y="74"/>
                  </a:lnTo>
                  <a:lnTo>
                    <a:pt x="82" y="78"/>
                  </a:lnTo>
                  <a:lnTo>
                    <a:pt x="82" y="82"/>
                  </a:lnTo>
                  <a:lnTo>
                    <a:pt x="86" y="86"/>
                  </a:lnTo>
                  <a:lnTo>
                    <a:pt x="92" y="88"/>
                  </a:lnTo>
                  <a:lnTo>
                    <a:pt x="124" y="92"/>
                  </a:lnTo>
                  <a:lnTo>
                    <a:pt x="128" y="100"/>
                  </a:lnTo>
                  <a:lnTo>
                    <a:pt x="132" y="100"/>
                  </a:lnTo>
                  <a:lnTo>
                    <a:pt x="136" y="100"/>
                  </a:lnTo>
                  <a:lnTo>
                    <a:pt x="140" y="100"/>
                  </a:lnTo>
                  <a:lnTo>
                    <a:pt x="142" y="98"/>
                  </a:lnTo>
                  <a:lnTo>
                    <a:pt x="144" y="98"/>
                  </a:lnTo>
                  <a:lnTo>
                    <a:pt x="146" y="98"/>
                  </a:lnTo>
                  <a:lnTo>
                    <a:pt x="146" y="100"/>
                  </a:lnTo>
                  <a:lnTo>
                    <a:pt x="146" y="104"/>
                  </a:lnTo>
                  <a:lnTo>
                    <a:pt x="144" y="106"/>
                  </a:lnTo>
                  <a:lnTo>
                    <a:pt x="142" y="108"/>
                  </a:lnTo>
                  <a:lnTo>
                    <a:pt x="140" y="110"/>
                  </a:lnTo>
                  <a:lnTo>
                    <a:pt x="140" y="114"/>
                  </a:lnTo>
                  <a:lnTo>
                    <a:pt x="138" y="118"/>
                  </a:lnTo>
                  <a:lnTo>
                    <a:pt x="140" y="124"/>
                  </a:lnTo>
                  <a:lnTo>
                    <a:pt x="142" y="130"/>
                  </a:lnTo>
                  <a:lnTo>
                    <a:pt x="148" y="134"/>
                  </a:lnTo>
                  <a:lnTo>
                    <a:pt x="140" y="142"/>
                  </a:lnTo>
                  <a:lnTo>
                    <a:pt x="142" y="142"/>
                  </a:lnTo>
                  <a:lnTo>
                    <a:pt x="142" y="146"/>
                  </a:lnTo>
                  <a:lnTo>
                    <a:pt x="144" y="150"/>
                  </a:lnTo>
                  <a:lnTo>
                    <a:pt x="146" y="156"/>
                  </a:lnTo>
                  <a:lnTo>
                    <a:pt x="148" y="162"/>
                  </a:lnTo>
                  <a:lnTo>
                    <a:pt x="148" y="166"/>
                  </a:lnTo>
                  <a:lnTo>
                    <a:pt x="146" y="166"/>
                  </a:lnTo>
                  <a:lnTo>
                    <a:pt x="146" y="164"/>
                  </a:lnTo>
                  <a:lnTo>
                    <a:pt x="144" y="160"/>
                  </a:lnTo>
                  <a:lnTo>
                    <a:pt x="142" y="156"/>
                  </a:lnTo>
                  <a:lnTo>
                    <a:pt x="118" y="160"/>
                  </a:lnTo>
                  <a:lnTo>
                    <a:pt x="120" y="168"/>
                  </a:lnTo>
                  <a:lnTo>
                    <a:pt x="126" y="168"/>
                  </a:lnTo>
                  <a:lnTo>
                    <a:pt x="130" y="178"/>
                  </a:lnTo>
                  <a:lnTo>
                    <a:pt x="128" y="178"/>
                  </a:lnTo>
                  <a:lnTo>
                    <a:pt x="126" y="176"/>
                  </a:lnTo>
                  <a:lnTo>
                    <a:pt x="124" y="176"/>
                  </a:lnTo>
                  <a:lnTo>
                    <a:pt x="122" y="174"/>
                  </a:lnTo>
                  <a:lnTo>
                    <a:pt x="120" y="174"/>
                  </a:lnTo>
                  <a:lnTo>
                    <a:pt x="120" y="176"/>
                  </a:lnTo>
                  <a:lnTo>
                    <a:pt x="120" y="186"/>
                  </a:lnTo>
                  <a:lnTo>
                    <a:pt x="122" y="188"/>
                  </a:lnTo>
                  <a:lnTo>
                    <a:pt x="124" y="19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1" name="Freeform 330"/>
            <p:cNvSpPr>
              <a:spLocks noChangeArrowheads="1"/>
            </p:cNvSpPr>
            <p:nvPr/>
          </p:nvSpPr>
          <p:spPr bwMode="auto">
            <a:xfrm>
              <a:off x="3788" y="1732"/>
              <a:ext cx="80" cy="84"/>
            </a:xfrm>
            <a:custGeom>
              <a:avLst/>
              <a:gdLst>
                <a:gd name="T0" fmla="*/ 10 w 80"/>
                <a:gd name="T1" fmla="*/ 80 h 84"/>
                <a:gd name="T2" fmla="*/ 10 w 80"/>
                <a:gd name="T3" fmla="*/ 74 h 84"/>
                <a:gd name="T4" fmla="*/ 6 w 80"/>
                <a:gd name="T5" fmla="*/ 74 h 84"/>
                <a:gd name="T6" fmla="*/ 4 w 80"/>
                <a:gd name="T7" fmla="*/ 72 h 84"/>
                <a:gd name="T8" fmla="*/ 2 w 80"/>
                <a:gd name="T9" fmla="*/ 70 h 84"/>
                <a:gd name="T10" fmla="*/ 0 w 80"/>
                <a:gd name="T11" fmla="*/ 68 h 84"/>
                <a:gd name="T12" fmla="*/ 0 w 80"/>
                <a:gd name="T13" fmla="*/ 66 h 84"/>
                <a:gd name="T14" fmla="*/ 6 w 80"/>
                <a:gd name="T15" fmla="*/ 54 h 84"/>
                <a:gd name="T16" fmla="*/ 14 w 80"/>
                <a:gd name="T17" fmla="*/ 44 h 84"/>
                <a:gd name="T18" fmla="*/ 24 w 80"/>
                <a:gd name="T19" fmla="*/ 36 h 84"/>
                <a:gd name="T20" fmla="*/ 28 w 80"/>
                <a:gd name="T21" fmla="*/ 34 h 84"/>
                <a:gd name="T22" fmla="*/ 30 w 80"/>
                <a:gd name="T23" fmla="*/ 22 h 84"/>
                <a:gd name="T24" fmla="*/ 32 w 80"/>
                <a:gd name="T25" fmla="*/ 20 h 84"/>
                <a:gd name="T26" fmla="*/ 34 w 80"/>
                <a:gd name="T27" fmla="*/ 18 h 84"/>
                <a:gd name="T28" fmla="*/ 36 w 80"/>
                <a:gd name="T29" fmla="*/ 18 h 84"/>
                <a:gd name="T30" fmla="*/ 38 w 80"/>
                <a:gd name="T31" fmla="*/ 16 h 84"/>
                <a:gd name="T32" fmla="*/ 38 w 80"/>
                <a:gd name="T33" fmla="*/ 12 h 84"/>
                <a:gd name="T34" fmla="*/ 38 w 80"/>
                <a:gd name="T35" fmla="*/ 8 h 84"/>
                <a:gd name="T36" fmla="*/ 38 w 80"/>
                <a:gd name="T37" fmla="*/ 6 h 84"/>
                <a:gd name="T38" fmla="*/ 40 w 80"/>
                <a:gd name="T39" fmla="*/ 2 h 84"/>
                <a:gd name="T40" fmla="*/ 40 w 80"/>
                <a:gd name="T41" fmla="*/ 0 h 84"/>
                <a:gd name="T42" fmla="*/ 42 w 80"/>
                <a:gd name="T43" fmla="*/ 0 h 84"/>
                <a:gd name="T44" fmla="*/ 44 w 80"/>
                <a:gd name="T45" fmla="*/ 0 h 84"/>
                <a:gd name="T46" fmla="*/ 50 w 80"/>
                <a:gd name="T47" fmla="*/ 2 h 84"/>
                <a:gd name="T48" fmla="*/ 54 w 80"/>
                <a:gd name="T49" fmla="*/ 2 h 84"/>
                <a:gd name="T50" fmla="*/ 60 w 80"/>
                <a:gd name="T51" fmla="*/ 4 h 84"/>
                <a:gd name="T52" fmla="*/ 66 w 80"/>
                <a:gd name="T53" fmla="*/ 6 h 84"/>
                <a:gd name="T54" fmla="*/ 66 w 80"/>
                <a:gd name="T55" fmla="*/ 6 h 84"/>
                <a:gd name="T56" fmla="*/ 66 w 80"/>
                <a:gd name="T57" fmla="*/ 6 h 84"/>
                <a:gd name="T58" fmla="*/ 66 w 80"/>
                <a:gd name="T59" fmla="*/ 6 h 84"/>
                <a:gd name="T60" fmla="*/ 68 w 80"/>
                <a:gd name="T61" fmla="*/ 6 h 84"/>
                <a:gd name="T62" fmla="*/ 70 w 80"/>
                <a:gd name="T63" fmla="*/ 10 h 84"/>
                <a:gd name="T64" fmla="*/ 74 w 80"/>
                <a:gd name="T65" fmla="*/ 12 h 84"/>
                <a:gd name="T66" fmla="*/ 78 w 80"/>
                <a:gd name="T67" fmla="*/ 16 h 84"/>
                <a:gd name="T68" fmla="*/ 78 w 80"/>
                <a:gd name="T69" fmla="*/ 18 h 84"/>
                <a:gd name="T70" fmla="*/ 78 w 80"/>
                <a:gd name="T71" fmla="*/ 20 h 84"/>
                <a:gd name="T72" fmla="*/ 78 w 80"/>
                <a:gd name="T73" fmla="*/ 24 h 84"/>
                <a:gd name="T74" fmla="*/ 80 w 80"/>
                <a:gd name="T75" fmla="*/ 26 h 84"/>
                <a:gd name="T76" fmla="*/ 80 w 80"/>
                <a:gd name="T77" fmla="*/ 30 h 84"/>
                <a:gd name="T78" fmla="*/ 78 w 80"/>
                <a:gd name="T79" fmla="*/ 34 h 84"/>
                <a:gd name="T80" fmla="*/ 74 w 80"/>
                <a:gd name="T81" fmla="*/ 44 h 84"/>
                <a:gd name="T82" fmla="*/ 66 w 80"/>
                <a:gd name="T83" fmla="*/ 52 h 84"/>
                <a:gd name="T84" fmla="*/ 56 w 80"/>
                <a:gd name="T85" fmla="*/ 60 h 84"/>
                <a:gd name="T86" fmla="*/ 44 w 80"/>
                <a:gd name="T87" fmla="*/ 64 h 84"/>
                <a:gd name="T88" fmla="*/ 42 w 80"/>
                <a:gd name="T89" fmla="*/ 64 h 84"/>
                <a:gd name="T90" fmla="*/ 42 w 80"/>
                <a:gd name="T91" fmla="*/ 64 h 84"/>
                <a:gd name="T92" fmla="*/ 40 w 80"/>
                <a:gd name="T93" fmla="*/ 66 h 84"/>
                <a:gd name="T94" fmla="*/ 38 w 80"/>
                <a:gd name="T95" fmla="*/ 70 h 84"/>
                <a:gd name="T96" fmla="*/ 38 w 80"/>
                <a:gd name="T97" fmla="*/ 70 h 84"/>
                <a:gd name="T98" fmla="*/ 36 w 80"/>
                <a:gd name="T99" fmla="*/ 72 h 84"/>
                <a:gd name="T100" fmla="*/ 36 w 80"/>
                <a:gd name="T101" fmla="*/ 76 h 84"/>
                <a:gd name="T102" fmla="*/ 34 w 80"/>
                <a:gd name="T103" fmla="*/ 78 h 84"/>
                <a:gd name="T104" fmla="*/ 32 w 80"/>
                <a:gd name="T105" fmla="*/ 80 h 84"/>
                <a:gd name="T106" fmla="*/ 32 w 80"/>
                <a:gd name="T107" fmla="*/ 80 h 84"/>
                <a:gd name="T108" fmla="*/ 32 w 80"/>
                <a:gd name="T109" fmla="*/ 82 h 84"/>
                <a:gd name="T110" fmla="*/ 30 w 80"/>
                <a:gd name="T111" fmla="*/ 84 h 84"/>
                <a:gd name="T112" fmla="*/ 26 w 80"/>
                <a:gd name="T113" fmla="*/ 84 h 84"/>
                <a:gd name="T114" fmla="*/ 24 w 80"/>
                <a:gd name="T115" fmla="*/ 84 h 84"/>
                <a:gd name="T116" fmla="*/ 22 w 80"/>
                <a:gd name="T117" fmla="*/ 82 h 84"/>
                <a:gd name="T118" fmla="*/ 12 w 80"/>
                <a:gd name="T119" fmla="*/ 82 h 84"/>
                <a:gd name="T120" fmla="*/ 10 w 80"/>
                <a:gd name="T121" fmla="*/ 80 h 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
                <a:gd name="T184" fmla="*/ 0 h 84"/>
                <a:gd name="T185" fmla="*/ 80 w 80"/>
                <a:gd name="T186" fmla="*/ 84 h 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 h="84">
                  <a:moveTo>
                    <a:pt x="10" y="80"/>
                  </a:moveTo>
                  <a:lnTo>
                    <a:pt x="10" y="74"/>
                  </a:lnTo>
                  <a:lnTo>
                    <a:pt x="6" y="74"/>
                  </a:lnTo>
                  <a:lnTo>
                    <a:pt x="4" y="72"/>
                  </a:lnTo>
                  <a:lnTo>
                    <a:pt x="2" y="70"/>
                  </a:lnTo>
                  <a:lnTo>
                    <a:pt x="0" y="68"/>
                  </a:lnTo>
                  <a:lnTo>
                    <a:pt x="0" y="66"/>
                  </a:lnTo>
                  <a:lnTo>
                    <a:pt x="6" y="54"/>
                  </a:lnTo>
                  <a:lnTo>
                    <a:pt x="14" y="44"/>
                  </a:lnTo>
                  <a:lnTo>
                    <a:pt x="24" y="36"/>
                  </a:lnTo>
                  <a:lnTo>
                    <a:pt x="28" y="34"/>
                  </a:lnTo>
                  <a:lnTo>
                    <a:pt x="30" y="22"/>
                  </a:lnTo>
                  <a:lnTo>
                    <a:pt x="32" y="20"/>
                  </a:lnTo>
                  <a:lnTo>
                    <a:pt x="34" y="18"/>
                  </a:lnTo>
                  <a:lnTo>
                    <a:pt x="36" y="18"/>
                  </a:lnTo>
                  <a:lnTo>
                    <a:pt x="38" y="16"/>
                  </a:lnTo>
                  <a:lnTo>
                    <a:pt x="38" y="12"/>
                  </a:lnTo>
                  <a:lnTo>
                    <a:pt x="38" y="8"/>
                  </a:lnTo>
                  <a:lnTo>
                    <a:pt x="38" y="6"/>
                  </a:lnTo>
                  <a:lnTo>
                    <a:pt x="40" y="2"/>
                  </a:lnTo>
                  <a:lnTo>
                    <a:pt x="40" y="0"/>
                  </a:lnTo>
                  <a:lnTo>
                    <a:pt x="42" y="0"/>
                  </a:lnTo>
                  <a:lnTo>
                    <a:pt x="44" y="0"/>
                  </a:lnTo>
                  <a:lnTo>
                    <a:pt x="50" y="2"/>
                  </a:lnTo>
                  <a:lnTo>
                    <a:pt x="54" y="2"/>
                  </a:lnTo>
                  <a:lnTo>
                    <a:pt x="60" y="4"/>
                  </a:lnTo>
                  <a:lnTo>
                    <a:pt x="66" y="6"/>
                  </a:lnTo>
                  <a:lnTo>
                    <a:pt x="68" y="6"/>
                  </a:lnTo>
                  <a:lnTo>
                    <a:pt x="70" y="10"/>
                  </a:lnTo>
                  <a:lnTo>
                    <a:pt x="74" y="12"/>
                  </a:lnTo>
                  <a:lnTo>
                    <a:pt x="78" y="16"/>
                  </a:lnTo>
                  <a:lnTo>
                    <a:pt x="78" y="18"/>
                  </a:lnTo>
                  <a:lnTo>
                    <a:pt x="78" y="20"/>
                  </a:lnTo>
                  <a:lnTo>
                    <a:pt x="78" y="24"/>
                  </a:lnTo>
                  <a:lnTo>
                    <a:pt x="80" y="26"/>
                  </a:lnTo>
                  <a:lnTo>
                    <a:pt x="80" y="30"/>
                  </a:lnTo>
                  <a:lnTo>
                    <a:pt x="78" y="34"/>
                  </a:lnTo>
                  <a:lnTo>
                    <a:pt x="74" y="44"/>
                  </a:lnTo>
                  <a:lnTo>
                    <a:pt x="66" y="52"/>
                  </a:lnTo>
                  <a:lnTo>
                    <a:pt x="56" y="60"/>
                  </a:lnTo>
                  <a:lnTo>
                    <a:pt x="44" y="64"/>
                  </a:lnTo>
                  <a:lnTo>
                    <a:pt x="42" y="64"/>
                  </a:lnTo>
                  <a:lnTo>
                    <a:pt x="40" y="66"/>
                  </a:lnTo>
                  <a:lnTo>
                    <a:pt x="38" y="70"/>
                  </a:lnTo>
                  <a:lnTo>
                    <a:pt x="36" y="72"/>
                  </a:lnTo>
                  <a:lnTo>
                    <a:pt x="36" y="76"/>
                  </a:lnTo>
                  <a:lnTo>
                    <a:pt x="34" y="78"/>
                  </a:lnTo>
                  <a:lnTo>
                    <a:pt x="32" y="80"/>
                  </a:lnTo>
                  <a:lnTo>
                    <a:pt x="32" y="82"/>
                  </a:lnTo>
                  <a:lnTo>
                    <a:pt x="30" y="84"/>
                  </a:lnTo>
                  <a:lnTo>
                    <a:pt x="26" y="84"/>
                  </a:lnTo>
                  <a:lnTo>
                    <a:pt x="24" y="84"/>
                  </a:lnTo>
                  <a:lnTo>
                    <a:pt x="22" y="82"/>
                  </a:lnTo>
                  <a:lnTo>
                    <a:pt x="12" y="82"/>
                  </a:lnTo>
                  <a:lnTo>
                    <a:pt x="10"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2" name="Freeform 331"/>
            <p:cNvSpPr>
              <a:spLocks noChangeArrowheads="1"/>
            </p:cNvSpPr>
            <p:nvPr/>
          </p:nvSpPr>
          <p:spPr bwMode="auto">
            <a:xfrm>
              <a:off x="3898" y="2072"/>
              <a:ext cx="268" cy="661"/>
            </a:xfrm>
            <a:custGeom>
              <a:avLst/>
              <a:gdLst>
                <a:gd name="T0" fmla="*/ 82 w 268"/>
                <a:gd name="T1" fmla="*/ 28 h 660"/>
                <a:gd name="T2" fmla="*/ 78 w 268"/>
                <a:gd name="T3" fmla="*/ 38 h 660"/>
                <a:gd name="T4" fmla="*/ 68 w 268"/>
                <a:gd name="T5" fmla="*/ 58 h 660"/>
                <a:gd name="T6" fmla="*/ 52 w 268"/>
                <a:gd name="T7" fmla="*/ 90 h 660"/>
                <a:gd name="T8" fmla="*/ 46 w 268"/>
                <a:gd name="T9" fmla="*/ 126 h 660"/>
                <a:gd name="T10" fmla="*/ 44 w 268"/>
                <a:gd name="T11" fmla="*/ 238 h 660"/>
                <a:gd name="T12" fmla="*/ 32 w 268"/>
                <a:gd name="T13" fmla="*/ 256 h 660"/>
                <a:gd name="T14" fmla="*/ 22 w 268"/>
                <a:gd name="T15" fmla="*/ 282 h 660"/>
                <a:gd name="T16" fmla="*/ 24 w 268"/>
                <a:gd name="T17" fmla="*/ 310 h 660"/>
                <a:gd name="T18" fmla="*/ 20 w 268"/>
                <a:gd name="T19" fmla="*/ 332 h 660"/>
                <a:gd name="T20" fmla="*/ 20 w 268"/>
                <a:gd name="T21" fmla="*/ 370 h 660"/>
                <a:gd name="T22" fmla="*/ 18 w 268"/>
                <a:gd name="T23" fmla="*/ 382 h 660"/>
                <a:gd name="T24" fmla="*/ 22 w 268"/>
                <a:gd name="T25" fmla="*/ 390 h 660"/>
                <a:gd name="T26" fmla="*/ 20 w 268"/>
                <a:gd name="T27" fmla="*/ 428 h 660"/>
                <a:gd name="T28" fmla="*/ 10 w 268"/>
                <a:gd name="T29" fmla="*/ 438 h 660"/>
                <a:gd name="T30" fmla="*/ 2 w 268"/>
                <a:gd name="T31" fmla="*/ 466 h 660"/>
                <a:gd name="T32" fmla="*/ 2 w 268"/>
                <a:gd name="T33" fmla="*/ 530 h 660"/>
                <a:gd name="T34" fmla="*/ 2 w 268"/>
                <a:gd name="T35" fmla="*/ 554 h 660"/>
                <a:gd name="T36" fmla="*/ 54 w 268"/>
                <a:gd name="T37" fmla="*/ 570 h 660"/>
                <a:gd name="T38" fmla="*/ 56 w 268"/>
                <a:gd name="T39" fmla="*/ 588 h 660"/>
                <a:gd name="T40" fmla="*/ 114 w 268"/>
                <a:gd name="T41" fmla="*/ 660 h 660"/>
                <a:gd name="T42" fmla="*/ 106 w 268"/>
                <a:gd name="T43" fmla="*/ 624 h 660"/>
                <a:gd name="T44" fmla="*/ 82 w 268"/>
                <a:gd name="T45" fmla="*/ 616 h 660"/>
                <a:gd name="T46" fmla="*/ 56 w 268"/>
                <a:gd name="T47" fmla="*/ 568 h 660"/>
                <a:gd name="T48" fmla="*/ 54 w 268"/>
                <a:gd name="T49" fmla="*/ 534 h 660"/>
                <a:gd name="T50" fmla="*/ 78 w 268"/>
                <a:gd name="T51" fmla="*/ 506 h 660"/>
                <a:gd name="T52" fmla="*/ 92 w 268"/>
                <a:gd name="T53" fmla="*/ 492 h 660"/>
                <a:gd name="T54" fmla="*/ 96 w 268"/>
                <a:gd name="T55" fmla="*/ 482 h 660"/>
                <a:gd name="T56" fmla="*/ 96 w 268"/>
                <a:gd name="T57" fmla="*/ 466 h 660"/>
                <a:gd name="T58" fmla="*/ 82 w 268"/>
                <a:gd name="T59" fmla="*/ 456 h 660"/>
                <a:gd name="T60" fmla="*/ 74 w 268"/>
                <a:gd name="T61" fmla="*/ 436 h 660"/>
                <a:gd name="T62" fmla="*/ 82 w 268"/>
                <a:gd name="T63" fmla="*/ 424 h 660"/>
                <a:gd name="T64" fmla="*/ 88 w 268"/>
                <a:gd name="T65" fmla="*/ 424 h 660"/>
                <a:gd name="T66" fmla="*/ 124 w 268"/>
                <a:gd name="T67" fmla="*/ 368 h 660"/>
                <a:gd name="T68" fmla="*/ 112 w 268"/>
                <a:gd name="T69" fmla="*/ 346 h 660"/>
                <a:gd name="T70" fmla="*/ 112 w 268"/>
                <a:gd name="T71" fmla="*/ 334 h 660"/>
                <a:gd name="T72" fmla="*/ 142 w 268"/>
                <a:gd name="T73" fmla="*/ 314 h 660"/>
                <a:gd name="T74" fmla="*/ 148 w 268"/>
                <a:gd name="T75" fmla="*/ 300 h 660"/>
                <a:gd name="T76" fmla="*/ 164 w 268"/>
                <a:gd name="T77" fmla="*/ 294 h 660"/>
                <a:gd name="T78" fmla="*/ 210 w 268"/>
                <a:gd name="T79" fmla="*/ 282 h 660"/>
                <a:gd name="T80" fmla="*/ 218 w 268"/>
                <a:gd name="T81" fmla="*/ 250 h 660"/>
                <a:gd name="T82" fmla="*/ 206 w 268"/>
                <a:gd name="T83" fmla="*/ 216 h 660"/>
                <a:gd name="T84" fmla="*/ 200 w 268"/>
                <a:gd name="T85" fmla="*/ 202 h 660"/>
                <a:gd name="T86" fmla="*/ 200 w 268"/>
                <a:gd name="T87" fmla="*/ 180 h 660"/>
                <a:gd name="T88" fmla="*/ 214 w 268"/>
                <a:gd name="T89" fmla="*/ 134 h 660"/>
                <a:gd name="T90" fmla="*/ 220 w 268"/>
                <a:gd name="T91" fmla="*/ 120 h 660"/>
                <a:gd name="T92" fmla="*/ 230 w 268"/>
                <a:gd name="T93" fmla="*/ 110 h 660"/>
                <a:gd name="T94" fmla="*/ 262 w 268"/>
                <a:gd name="T95" fmla="*/ 84 h 660"/>
                <a:gd name="T96" fmla="*/ 268 w 268"/>
                <a:gd name="T97" fmla="*/ 68 h 660"/>
                <a:gd name="T98" fmla="*/ 262 w 268"/>
                <a:gd name="T99" fmla="*/ 62 h 660"/>
                <a:gd name="T100" fmla="*/ 258 w 268"/>
                <a:gd name="T101" fmla="*/ 58 h 660"/>
                <a:gd name="T102" fmla="*/ 252 w 268"/>
                <a:gd name="T103" fmla="*/ 58 h 660"/>
                <a:gd name="T104" fmla="*/ 250 w 268"/>
                <a:gd name="T105" fmla="*/ 72 h 660"/>
                <a:gd name="T106" fmla="*/ 246 w 268"/>
                <a:gd name="T107" fmla="*/ 86 h 660"/>
                <a:gd name="T108" fmla="*/ 176 w 268"/>
                <a:gd name="T109" fmla="*/ 34 h 660"/>
                <a:gd name="T110" fmla="*/ 146 w 268"/>
                <a:gd name="T111" fmla="*/ 18 h 660"/>
                <a:gd name="T112" fmla="*/ 144 w 268"/>
                <a:gd name="T113" fmla="*/ 6 h 660"/>
                <a:gd name="T114" fmla="*/ 138 w 268"/>
                <a:gd name="T115" fmla="*/ 2 h 660"/>
                <a:gd name="T116" fmla="*/ 120 w 268"/>
                <a:gd name="T117" fmla="*/ 16 h 660"/>
                <a:gd name="T118" fmla="*/ 118 w 268"/>
                <a:gd name="T119" fmla="*/ 8 h 660"/>
                <a:gd name="T120" fmla="*/ 94 w 268"/>
                <a:gd name="T121" fmla="*/ 0 h 660"/>
                <a:gd name="T122" fmla="*/ 86 w 268"/>
                <a:gd name="T123" fmla="*/ 14 h 6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660"/>
                <a:gd name="T188" fmla="*/ 268 w 268"/>
                <a:gd name="T189" fmla="*/ 660 h 6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660">
                  <a:moveTo>
                    <a:pt x="82" y="18"/>
                  </a:moveTo>
                  <a:lnTo>
                    <a:pt x="82" y="20"/>
                  </a:lnTo>
                  <a:lnTo>
                    <a:pt x="82" y="22"/>
                  </a:lnTo>
                  <a:lnTo>
                    <a:pt x="82" y="28"/>
                  </a:lnTo>
                  <a:lnTo>
                    <a:pt x="82" y="32"/>
                  </a:lnTo>
                  <a:lnTo>
                    <a:pt x="82" y="36"/>
                  </a:lnTo>
                  <a:lnTo>
                    <a:pt x="80" y="36"/>
                  </a:lnTo>
                  <a:lnTo>
                    <a:pt x="78" y="38"/>
                  </a:lnTo>
                  <a:lnTo>
                    <a:pt x="76" y="40"/>
                  </a:lnTo>
                  <a:lnTo>
                    <a:pt x="72" y="44"/>
                  </a:lnTo>
                  <a:lnTo>
                    <a:pt x="70" y="50"/>
                  </a:lnTo>
                  <a:lnTo>
                    <a:pt x="68" y="58"/>
                  </a:lnTo>
                  <a:lnTo>
                    <a:pt x="66" y="62"/>
                  </a:lnTo>
                  <a:lnTo>
                    <a:pt x="62" y="70"/>
                  </a:lnTo>
                  <a:lnTo>
                    <a:pt x="56" y="80"/>
                  </a:lnTo>
                  <a:lnTo>
                    <a:pt x="52" y="90"/>
                  </a:lnTo>
                  <a:lnTo>
                    <a:pt x="50" y="98"/>
                  </a:lnTo>
                  <a:lnTo>
                    <a:pt x="48" y="104"/>
                  </a:lnTo>
                  <a:lnTo>
                    <a:pt x="48" y="112"/>
                  </a:lnTo>
                  <a:lnTo>
                    <a:pt x="46" y="126"/>
                  </a:lnTo>
                  <a:lnTo>
                    <a:pt x="48" y="144"/>
                  </a:lnTo>
                  <a:lnTo>
                    <a:pt x="46" y="234"/>
                  </a:lnTo>
                  <a:lnTo>
                    <a:pt x="46" y="236"/>
                  </a:lnTo>
                  <a:lnTo>
                    <a:pt x="44" y="238"/>
                  </a:lnTo>
                  <a:lnTo>
                    <a:pt x="40" y="242"/>
                  </a:lnTo>
                  <a:lnTo>
                    <a:pt x="38" y="246"/>
                  </a:lnTo>
                  <a:lnTo>
                    <a:pt x="34" y="250"/>
                  </a:lnTo>
                  <a:lnTo>
                    <a:pt x="32" y="256"/>
                  </a:lnTo>
                  <a:lnTo>
                    <a:pt x="30" y="260"/>
                  </a:lnTo>
                  <a:lnTo>
                    <a:pt x="28" y="262"/>
                  </a:lnTo>
                  <a:lnTo>
                    <a:pt x="24" y="280"/>
                  </a:lnTo>
                  <a:lnTo>
                    <a:pt x="22" y="282"/>
                  </a:lnTo>
                  <a:lnTo>
                    <a:pt x="22" y="284"/>
                  </a:lnTo>
                  <a:lnTo>
                    <a:pt x="24" y="292"/>
                  </a:lnTo>
                  <a:lnTo>
                    <a:pt x="22" y="302"/>
                  </a:lnTo>
                  <a:lnTo>
                    <a:pt x="24" y="310"/>
                  </a:lnTo>
                  <a:lnTo>
                    <a:pt x="22" y="322"/>
                  </a:lnTo>
                  <a:lnTo>
                    <a:pt x="18" y="324"/>
                  </a:lnTo>
                  <a:lnTo>
                    <a:pt x="18" y="332"/>
                  </a:lnTo>
                  <a:lnTo>
                    <a:pt x="20" y="332"/>
                  </a:lnTo>
                  <a:lnTo>
                    <a:pt x="20" y="336"/>
                  </a:lnTo>
                  <a:lnTo>
                    <a:pt x="20" y="348"/>
                  </a:lnTo>
                  <a:lnTo>
                    <a:pt x="20" y="360"/>
                  </a:lnTo>
                  <a:lnTo>
                    <a:pt x="20" y="370"/>
                  </a:lnTo>
                  <a:lnTo>
                    <a:pt x="20" y="374"/>
                  </a:lnTo>
                  <a:lnTo>
                    <a:pt x="18" y="378"/>
                  </a:lnTo>
                  <a:lnTo>
                    <a:pt x="18" y="380"/>
                  </a:lnTo>
                  <a:lnTo>
                    <a:pt x="18" y="382"/>
                  </a:lnTo>
                  <a:lnTo>
                    <a:pt x="18" y="384"/>
                  </a:lnTo>
                  <a:lnTo>
                    <a:pt x="20" y="386"/>
                  </a:lnTo>
                  <a:lnTo>
                    <a:pt x="20" y="388"/>
                  </a:lnTo>
                  <a:lnTo>
                    <a:pt x="22" y="390"/>
                  </a:lnTo>
                  <a:lnTo>
                    <a:pt x="22" y="396"/>
                  </a:lnTo>
                  <a:lnTo>
                    <a:pt x="22" y="408"/>
                  </a:lnTo>
                  <a:lnTo>
                    <a:pt x="22" y="420"/>
                  </a:lnTo>
                  <a:lnTo>
                    <a:pt x="20" y="428"/>
                  </a:lnTo>
                  <a:lnTo>
                    <a:pt x="20" y="430"/>
                  </a:lnTo>
                  <a:lnTo>
                    <a:pt x="16" y="432"/>
                  </a:lnTo>
                  <a:lnTo>
                    <a:pt x="14" y="434"/>
                  </a:lnTo>
                  <a:lnTo>
                    <a:pt x="10" y="438"/>
                  </a:lnTo>
                  <a:lnTo>
                    <a:pt x="6" y="442"/>
                  </a:lnTo>
                  <a:lnTo>
                    <a:pt x="4" y="446"/>
                  </a:lnTo>
                  <a:lnTo>
                    <a:pt x="2" y="452"/>
                  </a:lnTo>
                  <a:lnTo>
                    <a:pt x="2" y="466"/>
                  </a:lnTo>
                  <a:lnTo>
                    <a:pt x="2" y="486"/>
                  </a:lnTo>
                  <a:lnTo>
                    <a:pt x="2" y="506"/>
                  </a:lnTo>
                  <a:lnTo>
                    <a:pt x="2" y="524"/>
                  </a:lnTo>
                  <a:lnTo>
                    <a:pt x="2" y="530"/>
                  </a:lnTo>
                  <a:lnTo>
                    <a:pt x="0" y="532"/>
                  </a:lnTo>
                  <a:lnTo>
                    <a:pt x="0" y="536"/>
                  </a:lnTo>
                  <a:lnTo>
                    <a:pt x="2" y="542"/>
                  </a:lnTo>
                  <a:lnTo>
                    <a:pt x="2" y="554"/>
                  </a:lnTo>
                  <a:lnTo>
                    <a:pt x="14" y="568"/>
                  </a:lnTo>
                  <a:lnTo>
                    <a:pt x="52" y="568"/>
                  </a:lnTo>
                  <a:lnTo>
                    <a:pt x="54" y="568"/>
                  </a:lnTo>
                  <a:lnTo>
                    <a:pt x="54" y="570"/>
                  </a:lnTo>
                  <a:lnTo>
                    <a:pt x="54" y="572"/>
                  </a:lnTo>
                  <a:lnTo>
                    <a:pt x="54" y="574"/>
                  </a:lnTo>
                  <a:lnTo>
                    <a:pt x="54" y="580"/>
                  </a:lnTo>
                  <a:lnTo>
                    <a:pt x="56" y="588"/>
                  </a:lnTo>
                  <a:lnTo>
                    <a:pt x="56" y="612"/>
                  </a:lnTo>
                  <a:lnTo>
                    <a:pt x="60" y="638"/>
                  </a:lnTo>
                  <a:lnTo>
                    <a:pt x="100" y="640"/>
                  </a:lnTo>
                  <a:lnTo>
                    <a:pt x="114" y="660"/>
                  </a:lnTo>
                  <a:lnTo>
                    <a:pt x="116" y="654"/>
                  </a:lnTo>
                  <a:lnTo>
                    <a:pt x="118" y="648"/>
                  </a:lnTo>
                  <a:lnTo>
                    <a:pt x="118" y="638"/>
                  </a:lnTo>
                  <a:lnTo>
                    <a:pt x="106" y="624"/>
                  </a:lnTo>
                  <a:lnTo>
                    <a:pt x="94" y="614"/>
                  </a:lnTo>
                  <a:lnTo>
                    <a:pt x="92" y="616"/>
                  </a:lnTo>
                  <a:lnTo>
                    <a:pt x="88" y="616"/>
                  </a:lnTo>
                  <a:lnTo>
                    <a:pt x="82" y="616"/>
                  </a:lnTo>
                  <a:lnTo>
                    <a:pt x="74" y="612"/>
                  </a:lnTo>
                  <a:lnTo>
                    <a:pt x="66" y="604"/>
                  </a:lnTo>
                  <a:lnTo>
                    <a:pt x="60" y="590"/>
                  </a:lnTo>
                  <a:lnTo>
                    <a:pt x="56" y="568"/>
                  </a:lnTo>
                  <a:lnTo>
                    <a:pt x="56" y="564"/>
                  </a:lnTo>
                  <a:lnTo>
                    <a:pt x="54" y="554"/>
                  </a:lnTo>
                  <a:lnTo>
                    <a:pt x="52" y="544"/>
                  </a:lnTo>
                  <a:lnTo>
                    <a:pt x="54" y="534"/>
                  </a:lnTo>
                  <a:lnTo>
                    <a:pt x="62" y="526"/>
                  </a:lnTo>
                  <a:lnTo>
                    <a:pt x="74" y="508"/>
                  </a:lnTo>
                  <a:lnTo>
                    <a:pt x="78" y="506"/>
                  </a:lnTo>
                  <a:lnTo>
                    <a:pt x="80" y="502"/>
                  </a:lnTo>
                  <a:lnTo>
                    <a:pt x="84" y="500"/>
                  </a:lnTo>
                  <a:lnTo>
                    <a:pt x="88" y="496"/>
                  </a:lnTo>
                  <a:lnTo>
                    <a:pt x="92" y="492"/>
                  </a:lnTo>
                  <a:lnTo>
                    <a:pt x="94" y="490"/>
                  </a:lnTo>
                  <a:lnTo>
                    <a:pt x="94" y="486"/>
                  </a:lnTo>
                  <a:lnTo>
                    <a:pt x="94" y="484"/>
                  </a:lnTo>
                  <a:lnTo>
                    <a:pt x="96" y="482"/>
                  </a:lnTo>
                  <a:lnTo>
                    <a:pt x="96" y="478"/>
                  </a:lnTo>
                  <a:lnTo>
                    <a:pt x="96" y="474"/>
                  </a:lnTo>
                  <a:lnTo>
                    <a:pt x="96" y="470"/>
                  </a:lnTo>
                  <a:lnTo>
                    <a:pt x="96" y="466"/>
                  </a:lnTo>
                  <a:lnTo>
                    <a:pt x="94" y="462"/>
                  </a:lnTo>
                  <a:lnTo>
                    <a:pt x="90" y="460"/>
                  </a:lnTo>
                  <a:lnTo>
                    <a:pt x="86" y="458"/>
                  </a:lnTo>
                  <a:lnTo>
                    <a:pt x="82" y="456"/>
                  </a:lnTo>
                  <a:lnTo>
                    <a:pt x="78" y="452"/>
                  </a:lnTo>
                  <a:lnTo>
                    <a:pt x="76" y="448"/>
                  </a:lnTo>
                  <a:lnTo>
                    <a:pt x="74" y="444"/>
                  </a:lnTo>
                  <a:lnTo>
                    <a:pt x="74" y="436"/>
                  </a:lnTo>
                  <a:lnTo>
                    <a:pt x="74" y="432"/>
                  </a:lnTo>
                  <a:lnTo>
                    <a:pt x="76" y="428"/>
                  </a:lnTo>
                  <a:lnTo>
                    <a:pt x="78" y="426"/>
                  </a:lnTo>
                  <a:lnTo>
                    <a:pt x="82" y="424"/>
                  </a:lnTo>
                  <a:lnTo>
                    <a:pt x="84" y="424"/>
                  </a:lnTo>
                  <a:lnTo>
                    <a:pt x="86" y="424"/>
                  </a:lnTo>
                  <a:lnTo>
                    <a:pt x="88" y="424"/>
                  </a:lnTo>
                  <a:lnTo>
                    <a:pt x="104" y="402"/>
                  </a:lnTo>
                  <a:lnTo>
                    <a:pt x="112" y="382"/>
                  </a:lnTo>
                  <a:lnTo>
                    <a:pt x="112" y="370"/>
                  </a:lnTo>
                  <a:lnTo>
                    <a:pt x="124" y="368"/>
                  </a:lnTo>
                  <a:lnTo>
                    <a:pt x="124" y="354"/>
                  </a:lnTo>
                  <a:lnTo>
                    <a:pt x="112" y="348"/>
                  </a:lnTo>
                  <a:lnTo>
                    <a:pt x="112" y="346"/>
                  </a:lnTo>
                  <a:lnTo>
                    <a:pt x="110" y="344"/>
                  </a:lnTo>
                  <a:lnTo>
                    <a:pt x="110" y="340"/>
                  </a:lnTo>
                  <a:lnTo>
                    <a:pt x="110" y="336"/>
                  </a:lnTo>
                  <a:lnTo>
                    <a:pt x="112" y="334"/>
                  </a:lnTo>
                  <a:lnTo>
                    <a:pt x="114" y="332"/>
                  </a:lnTo>
                  <a:lnTo>
                    <a:pt x="118" y="332"/>
                  </a:lnTo>
                  <a:lnTo>
                    <a:pt x="138" y="334"/>
                  </a:lnTo>
                  <a:lnTo>
                    <a:pt x="142" y="314"/>
                  </a:lnTo>
                  <a:lnTo>
                    <a:pt x="142" y="312"/>
                  </a:lnTo>
                  <a:lnTo>
                    <a:pt x="144" y="310"/>
                  </a:lnTo>
                  <a:lnTo>
                    <a:pt x="144" y="306"/>
                  </a:lnTo>
                  <a:lnTo>
                    <a:pt x="148" y="300"/>
                  </a:lnTo>
                  <a:lnTo>
                    <a:pt x="150" y="296"/>
                  </a:lnTo>
                  <a:lnTo>
                    <a:pt x="154" y="294"/>
                  </a:lnTo>
                  <a:lnTo>
                    <a:pt x="160" y="292"/>
                  </a:lnTo>
                  <a:lnTo>
                    <a:pt x="164" y="294"/>
                  </a:lnTo>
                  <a:lnTo>
                    <a:pt x="172" y="294"/>
                  </a:lnTo>
                  <a:lnTo>
                    <a:pt x="184" y="294"/>
                  </a:lnTo>
                  <a:lnTo>
                    <a:pt x="198" y="290"/>
                  </a:lnTo>
                  <a:lnTo>
                    <a:pt x="210" y="282"/>
                  </a:lnTo>
                  <a:lnTo>
                    <a:pt x="218" y="266"/>
                  </a:lnTo>
                  <a:lnTo>
                    <a:pt x="220" y="262"/>
                  </a:lnTo>
                  <a:lnTo>
                    <a:pt x="220" y="256"/>
                  </a:lnTo>
                  <a:lnTo>
                    <a:pt x="218" y="250"/>
                  </a:lnTo>
                  <a:lnTo>
                    <a:pt x="216" y="242"/>
                  </a:lnTo>
                  <a:lnTo>
                    <a:pt x="214" y="234"/>
                  </a:lnTo>
                  <a:lnTo>
                    <a:pt x="208" y="218"/>
                  </a:lnTo>
                  <a:lnTo>
                    <a:pt x="206" y="216"/>
                  </a:lnTo>
                  <a:lnTo>
                    <a:pt x="206" y="214"/>
                  </a:lnTo>
                  <a:lnTo>
                    <a:pt x="204" y="210"/>
                  </a:lnTo>
                  <a:lnTo>
                    <a:pt x="202" y="206"/>
                  </a:lnTo>
                  <a:lnTo>
                    <a:pt x="200" y="202"/>
                  </a:lnTo>
                  <a:lnTo>
                    <a:pt x="200" y="196"/>
                  </a:lnTo>
                  <a:lnTo>
                    <a:pt x="202" y="194"/>
                  </a:lnTo>
                  <a:lnTo>
                    <a:pt x="202" y="190"/>
                  </a:lnTo>
                  <a:lnTo>
                    <a:pt x="200" y="180"/>
                  </a:lnTo>
                  <a:lnTo>
                    <a:pt x="200" y="168"/>
                  </a:lnTo>
                  <a:lnTo>
                    <a:pt x="200" y="158"/>
                  </a:lnTo>
                  <a:lnTo>
                    <a:pt x="202" y="152"/>
                  </a:lnTo>
                  <a:lnTo>
                    <a:pt x="214" y="134"/>
                  </a:lnTo>
                  <a:lnTo>
                    <a:pt x="214" y="132"/>
                  </a:lnTo>
                  <a:lnTo>
                    <a:pt x="214" y="128"/>
                  </a:lnTo>
                  <a:lnTo>
                    <a:pt x="218" y="124"/>
                  </a:lnTo>
                  <a:lnTo>
                    <a:pt x="220" y="120"/>
                  </a:lnTo>
                  <a:lnTo>
                    <a:pt x="224" y="116"/>
                  </a:lnTo>
                  <a:lnTo>
                    <a:pt x="228" y="112"/>
                  </a:lnTo>
                  <a:lnTo>
                    <a:pt x="230" y="110"/>
                  </a:lnTo>
                  <a:lnTo>
                    <a:pt x="238" y="104"/>
                  </a:lnTo>
                  <a:lnTo>
                    <a:pt x="246" y="98"/>
                  </a:lnTo>
                  <a:lnTo>
                    <a:pt x="254" y="90"/>
                  </a:lnTo>
                  <a:lnTo>
                    <a:pt x="262" y="84"/>
                  </a:lnTo>
                  <a:lnTo>
                    <a:pt x="264" y="82"/>
                  </a:lnTo>
                  <a:lnTo>
                    <a:pt x="266" y="76"/>
                  </a:lnTo>
                  <a:lnTo>
                    <a:pt x="268" y="72"/>
                  </a:lnTo>
                  <a:lnTo>
                    <a:pt x="268" y="68"/>
                  </a:lnTo>
                  <a:lnTo>
                    <a:pt x="268" y="64"/>
                  </a:lnTo>
                  <a:lnTo>
                    <a:pt x="266" y="62"/>
                  </a:lnTo>
                  <a:lnTo>
                    <a:pt x="264" y="62"/>
                  </a:lnTo>
                  <a:lnTo>
                    <a:pt x="262" y="62"/>
                  </a:lnTo>
                  <a:lnTo>
                    <a:pt x="262" y="60"/>
                  </a:lnTo>
                  <a:lnTo>
                    <a:pt x="260" y="60"/>
                  </a:lnTo>
                  <a:lnTo>
                    <a:pt x="258" y="60"/>
                  </a:lnTo>
                  <a:lnTo>
                    <a:pt x="258" y="58"/>
                  </a:lnTo>
                  <a:lnTo>
                    <a:pt x="258" y="56"/>
                  </a:lnTo>
                  <a:lnTo>
                    <a:pt x="260" y="56"/>
                  </a:lnTo>
                  <a:lnTo>
                    <a:pt x="252" y="58"/>
                  </a:lnTo>
                  <a:lnTo>
                    <a:pt x="252" y="60"/>
                  </a:lnTo>
                  <a:lnTo>
                    <a:pt x="250" y="66"/>
                  </a:lnTo>
                  <a:lnTo>
                    <a:pt x="250" y="70"/>
                  </a:lnTo>
                  <a:lnTo>
                    <a:pt x="250" y="72"/>
                  </a:lnTo>
                  <a:lnTo>
                    <a:pt x="250" y="74"/>
                  </a:lnTo>
                  <a:lnTo>
                    <a:pt x="248" y="78"/>
                  </a:lnTo>
                  <a:lnTo>
                    <a:pt x="246" y="82"/>
                  </a:lnTo>
                  <a:lnTo>
                    <a:pt x="246" y="86"/>
                  </a:lnTo>
                  <a:lnTo>
                    <a:pt x="246" y="88"/>
                  </a:lnTo>
                  <a:lnTo>
                    <a:pt x="194" y="88"/>
                  </a:lnTo>
                  <a:lnTo>
                    <a:pt x="210" y="52"/>
                  </a:lnTo>
                  <a:lnTo>
                    <a:pt x="176" y="34"/>
                  </a:lnTo>
                  <a:lnTo>
                    <a:pt x="170" y="28"/>
                  </a:lnTo>
                  <a:lnTo>
                    <a:pt x="154" y="22"/>
                  </a:lnTo>
                  <a:lnTo>
                    <a:pt x="150" y="20"/>
                  </a:lnTo>
                  <a:lnTo>
                    <a:pt x="146" y="18"/>
                  </a:lnTo>
                  <a:lnTo>
                    <a:pt x="144" y="16"/>
                  </a:lnTo>
                  <a:lnTo>
                    <a:pt x="144" y="14"/>
                  </a:lnTo>
                  <a:lnTo>
                    <a:pt x="144" y="10"/>
                  </a:lnTo>
                  <a:lnTo>
                    <a:pt x="144" y="6"/>
                  </a:lnTo>
                  <a:lnTo>
                    <a:pt x="142" y="4"/>
                  </a:lnTo>
                  <a:lnTo>
                    <a:pt x="140" y="2"/>
                  </a:lnTo>
                  <a:lnTo>
                    <a:pt x="138" y="2"/>
                  </a:lnTo>
                  <a:lnTo>
                    <a:pt x="134" y="0"/>
                  </a:lnTo>
                  <a:lnTo>
                    <a:pt x="132" y="2"/>
                  </a:lnTo>
                  <a:lnTo>
                    <a:pt x="130" y="4"/>
                  </a:lnTo>
                  <a:lnTo>
                    <a:pt x="120" y="16"/>
                  </a:lnTo>
                  <a:lnTo>
                    <a:pt x="120" y="14"/>
                  </a:lnTo>
                  <a:lnTo>
                    <a:pt x="120" y="12"/>
                  </a:lnTo>
                  <a:lnTo>
                    <a:pt x="118" y="8"/>
                  </a:lnTo>
                  <a:lnTo>
                    <a:pt x="116" y="6"/>
                  </a:lnTo>
                  <a:lnTo>
                    <a:pt x="114" y="4"/>
                  </a:lnTo>
                  <a:lnTo>
                    <a:pt x="108" y="4"/>
                  </a:lnTo>
                  <a:lnTo>
                    <a:pt x="94" y="0"/>
                  </a:lnTo>
                  <a:lnTo>
                    <a:pt x="94" y="2"/>
                  </a:lnTo>
                  <a:lnTo>
                    <a:pt x="92" y="6"/>
                  </a:lnTo>
                  <a:lnTo>
                    <a:pt x="90" y="10"/>
                  </a:lnTo>
                  <a:lnTo>
                    <a:pt x="86" y="14"/>
                  </a:lnTo>
                  <a:lnTo>
                    <a:pt x="82"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3" name="Freeform 332"/>
            <p:cNvSpPr>
              <a:spLocks noChangeArrowheads="1"/>
            </p:cNvSpPr>
            <p:nvPr/>
          </p:nvSpPr>
          <p:spPr bwMode="auto">
            <a:xfrm>
              <a:off x="3894" y="1682"/>
              <a:ext cx="532" cy="572"/>
            </a:xfrm>
            <a:custGeom>
              <a:avLst/>
              <a:gdLst>
                <a:gd name="T0" fmla="*/ 324 w 532"/>
                <a:gd name="T1" fmla="*/ 492 h 572"/>
                <a:gd name="T2" fmla="*/ 418 w 532"/>
                <a:gd name="T3" fmla="*/ 404 h 572"/>
                <a:gd name="T4" fmla="*/ 474 w 532"/>
                <a:gd name="T5" fmla="*/ 284 h 572"/>
                <a:gd name="T6" fmla="*/ 532 w 532"/>
                <a:gd name="T7" fmla="*/ 162 h 572"/>
                <a:gd name="T8" fmla="*/ 478 w 532"/>
                <a:gd name="T9" fmla="*/ 116 h 572"/>
                <a:gd name="T10" fmla="*/ 382 w 532"/>
                <a:gd name="T11" fmla="*/ 96 h 572"/>
                <a:gd name="T12" fmla="*/ 384 w 532"/>
                <a:gd name="T13" fmla="*/ 80 h 572"/>
                <a:gd name="T14" fmla="*/ 366 w 532"/>
                <a:gd name="T15" fmla="*/ 76 h 572"/>
                <a:gd name="T16" fmla="*/ 336 w 532"/>
                <a:gd name="T17" fmla="*/ 72 h 572"/>
                <a:gd name="T18" fmla="*/ 306 w 532"/>
                <a:gd name="T19" fmla="*/ 84 h 572"/>
                <a:gd name="T20" fmla="*/ 282 w 532"/>
                <a:gd name="T21" fmla="*/ 96 h 572"/>
                <a:gd name="T22" fmla="*/ 300 w 532"/>
                <a:gd name="T23" fmla="*/ 76 h 572"/>
                <a:gd name="T24" fmla="*/ 322 w 532"/>
                <a:gd name="T25" fmla="*/ 50 h 572"/>
                <a:gd name="T26" fmla="*/ 282 w 532"/>
                <a:gd name="T27" fmla="*/ 0 h 572"/>
                <a:gd name="T28" fmla="*/ 264 w 532"/>
                <a:gd name="T29" fmla="*/ 20 h 572"/>
                <a:gd name="T30" fmla="*/ 254 w 532"/>
                <a:gd name="T31" fmla="*/ 22 h 572"/>
                <a:gd name="T32" fmla="*/ 244 w 532"/>
                <a:gd name="T33" fmla="*/ 22 h 572"/>
                <a:gd name="T34" fmla="*/ 234 w 532"/>
                <a:gd name="T35" fmla="*/ 24 h 572"/>
                <a:gd name="T36" fmla="*/ 218 w 532"/>
                <a:gd name="T37" fmla="*/ 22 h 572"/>
                <a:gd name="T38" fmla="*/ 202 w 532"/>
                <a:gd name="T39" fmla="*/ 26 h 572"/>
                <a:gd name="T40" fmla="*/ 184 w 532"/>
                <a:gd name="T41" fmla="*/ 24 h 572"/>
                <a:gd name="T42" fmla="*/ 176 w 532"/>
                <a:gd name="T43" fmla="*/ 2 h 572"/>
                <a:gd name="T44" fmla="*/ 156 w 532"/>
                <a:gd name="T45" fmla="*/ 14 h 572"/>
                <a:gd name="T46" fmla="*/ 120 w 532"/>
                <a:gd name="T47" fmla="*/ 6 h 572"/>
                <a:gd name="T48" fmla="*/ 120 w 532"/>
                <a:gd name="T49" fmla="*/ 10 h 572"/>
                <a:gd name="T50" fmla="*/ 130 w 532"/>
                <a:gd name="T51" fmla="*/ 26 h 572"/>
                <a:gd name="T52" fmla="*/ 90 w 532"/>
                <a:gd name="T53" fmla="*/ 52 h 572"/>
                <a:gd name="T54" fmla="*/ 76 w 532"/>
                <a:gd name="T55" fmla="*/ 44 h 572"/>
                <a:gd name="T56" fmla="*/ 62 w 532"/>
                <a:gd name="T57" fmla="*/ 62 h 572"/>
                <a:gd name="T58" fmla="*/ 52 w 532"/>
                <a:gd name="T59" fmla="*/ 70 h 572"/>
                <a:gd name="T60" fmla="*/ 60 w 532"/>
                <a:gd name="T61" fmla="*/ 96 h 572"/>
                <a:gd name="T62" fmla="*/ 36 w 532"/>
                <a:gd name="T63" fmla="*/ 132 h 572"/>
                <a:gd name="T64" fmla="*/ 10 w 532"/>
                <a:gd name="T65" fmla="*/ 146 h 572"/>
                <a:gd name="T66" fmla="*/ 2 w 532"/>
                <a:gd name="T67" fmla="*/ 164 h 572"/>
                <a:gd name="T68" fmla="*/ 4 w 532"/>
                <a:gd name="T69" fmla="*/ 194 h 572"/>
                <a:gd name="T70" fmla="*/ 12 w 532"/>
                <a:gd name="T71" fmla="*/ 198 h 572"/>
                <a:gd name="T72" fmla="*/ 26 w 532"/>
                <a:gd name="T73" fmla="*/ 206 h 572"/>
                <a:gd name="T74" fmla="*/ 42 w 532"/>
                <a:gd name="T75" fmla="*/ 198 h 572"/>
                <a:gd name="T76" fmla="*/ 50 w 532"/>
                <a:gd name="T77" fmla="*/ 226 h 572"/>
                <a:gd name="T78" fmla="*/ 78 w 532"/>
                <a:gd name="T79" fmla="*/ 224 h 572"/>
                <a:gd name="T80" fmla="*/ 96 w 532"/>
                <a:gd name="T81" fmla="*/ 210 h 572"/>
                <a:gd name="T82" fmla="*/ 110 w 532"/>
                <a:gd name="T83" fmla="*/ 206 h 572"/>
                <a:gd name="T84" fmla="*/ 124 w 532"/>
                <a:gd name="T85" fmla="*/ 248 h 572"/>
                <a:gd name="T86" fmla="*/ 156 w 532"/>
                <a:gd name="T87" fmla="*/ 266 h 572"/>
                <a:gd name="T88" fmla="*/ 182 w 532"/>
                <a:gd name="T89" fmla="*/ 288 h 572"/>
                <a:gd name="T90" fmla="*/ 206 w 532"/>
                <a:gd name="T91" fmla="*/ 310 h 572"/>
                <a:gd name="T92" fmla="*/ 214 w 532"/>
                <a:gd name="T93" fmla="*/ 326 h 572"/>
                <a:gd name="T94" fmla="*/ 214 w 532"/>
                <a:gd name="T95" fmla="*/ 372 h 572"/>
                <a:gd name="T96" fmla="*/ 220 w 532"/>
                <a:gd name="T97" fmla="*/ 416 h 572"/>
                <a:gd name="T98" fmla="*/ 242 w 532"/>
                <a:gd name="T99" fmla="*/ 422 h 572"/>
                <a:gd name="T100" fmla="*/ 254 w 532"/>
                <a:gd name="T101" fmla="*/ 436 h 572"/>
                <a:gd name="T102" fmla="*/ 264 w 532"/>
                <a:gd name="T103" fmla="*/ 450 h 572"/>
                <a:gd name="T104" fmla="*/ 270 w 532"/>
                <a:gd name="T105" fmla="*/ 466 h 572"/>
                <a:gd name="T106" fmla="*/ 232 w 532"/>
                <a:gd name="T107" fmla="*/ 500 h 572"/>
                <a:gd name="T108" fmla="*/ 216 w 532"/>
                <a:gd name="T109" fmla="*/ 524 h 572"/>
                <a:gd name="T110" fmla="*/ 240 w 532"/>
                <a:gd name="T111" fmla="*/ 538 h 572"/>
                <a:gd name="T112" fmla="*/ 264 w 532"/>
                <a:gd name="T113" fmla="*/ 552 h 5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2"/>
                <a:gd name="T172" fmla="*/ 0 h 572"/>
                <a:gd name="T173" fmla="*/ 532 w 532"/>
                <a:gd name="T174" fmla="*/ 572 h 5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2" h="572">
                  <a:moveTo>
                    <a:pt x="290" y="562"/>
                  </a:moveTo>
                  <a:lnTo>
                    <a:pt x="292" y="556"/>
                  </a:lnTo>
                  <a:lnTo>
                    <a:pt x="294" y="552"/>
                  </a:lnTo>
                  <a:lnTo>
                    <a:pt x="296" y="548"/>
                  </a:lnTo>
                  <a:lnTo>
                    <a:pt x="304" y="536"/>
                  </a:lnTo>
                  <a:lnTo>
                    <a:pt x="314" y="518"/>
                  </a:lnTo>
                  <a:lnTo>
                    <a:pt x="324" y="492"/>
                  </a:lnTo>
                  <a:lnTo>
                    <a:pt x="336" y="458"/>
                  </a:lnTo>
                  <a:lnTo>
                    <a:pt x="342" y="452"/>
                  </a:lnTo>
                  <a:lnTo>
                    <a:pt x="354" y="440"/>
                  </a:lnTo>
                  <a:lnTo>
                    <a:pt x="370" y="426"/>
                  </a:lnTo>
                  <a:lnTo>
                    <a:pt x="392" y="414"/>
                  </a:lnTo>
                  <a:lnTo>
                    <a:pt x="416" y="406"/>
                  </a:lnTo>
                  <a:lnTo>
                    <a:pt x="418" y="404"/>
                  </a:lnTo>
                  <a:lnTo>
                    <a:pt x="426" y="400"/>
                  </a:lnTo>
                  <a:lnTo>
                    <a:pt x="434" y="394"/>
                  </a:lnTo>
                  <a:lnTo>
                    <a:pt x="446" y="382"/>
                  </a:lnTo>
                  <a:lnTo>
                    <a:pt x="456" y="366"/>
                  </a:lnTo>
                  <a:lnTo>
                    <a:pt x="466" y="344"/>
                  </a:lnTo>
                  <a:lnTo>
                    <a:pt x="472" y="318"/>
                  </a:lnTo>
                  <a:lnTo>
                    <a:pt x="474" y="284"/>
                  </a:lnTo>
                  <a:lnTo>
                    <a:pt x="514" y="216"/>
                  </a:lnTo>
                  <a:lnTo>
                    <a:pt x="516" y="214"/>
                  </a:lnTo>
                  <a:lnTo>
                    <a:pt x="524" y="204"/>
                  </a:lnTo>
                  <a:lnTo>
                    <a:pt x="530" y="190"/>
                  </a:lnTo>
                  <a:lnTo>
                    <a:pt x="532" y="170"/>
                  </a:lnTo>
                  <a:lnTo>
                    <a:pt x="532" y="168"/>
                  </a:lnTo>
                  <a:lnTo>
                    <a:pt x="532" y="162"/>
                  </a:lnTo>
                  <a:lnTo>
                    <a:pt x="532" y="154"/>
                  </a:lnTo>
                  <a:lnTo>
                    <a:pt x="528" y="146"/>
                  </a:lnTo>
                  <a:lnTo>
                    <a:pt x="518" y="138"/>
                  </a:lnTo>
                  <a:lnTo>
                    <a:pt x="502" y="132"/>
                  </a:lnTo>
                  <a:lnTo>
                    <a:pt x="498" y="130"/>
                  </a:lnTo>
                  <a:lnTo>
                    <a:pt x="490" y="124"/>
                  </a:lnTo>
                  <a:lnTo>
                    <a:pt x="478" y="116"/>
                  </a:lnTo>
                  <a:lnTo>
                    <a:pt x="464" y="110"/>
                  </a:lnTo>
                  <a:lnTo>
                    <a:pt x="448" y="110"/>
                  </a:lnTo>
                  <a:lnTo>
                    <a:pt x="398" y="94"/>
                  </a:lnTo>
                  <a:lnTo>
                    <a:pt x="394" y="92"/>
                  </a:lnTo>
                  <a:lnTo>
                    <a:pt x="390" y="94"/>
                  </a:lnTo>
                  <a:lnTo>
                    <a:pt x="386" y="94"/>
                  </a:lnTo>
                  <a:lnTo>
                    <a:pt x="382" y="96"/>
                  </a:lnTo>
                  <a:lnTo>
                    <a:pt x="380" y="98"/>
                  </a:lnTo>
                  <a:lnTo>
                    <a:pt x="378" y="98"/>
                  </a:lnTo>
                  <a:lnTo>
                    <a:pt x="380" y="94"/>
                  </a:lnTo>
                  <a:lnTo>
                    <a:pt x="382" y="90"/>
                  </a:lnTo>
                  <a:lnTo>
                    <a:pt x="382" y="86"/>
                  </a:lnTo>
                  <a:lnTo>
                    <a:pt x="384" y="82"/>
                  </a:lnTo>
                  <a:lnTo>
                    <a:pt x="384" y="80"/>
                  </a:lnTo>
                  <a:lnTo>
                    <a:pt x="382" y="78"/>
                  </a:lnTo>
                  <a:lnTo>
                    <a:pt x="380" y="76"/>
                  </a:lnTo>
                  <a:lnTo>
                    <a:pt x="376" y="76"/>
                  </a:lnTo>
                  <a:lnTo>
                    <a:pt x="374" y="76"/>
                  </a:lnTo>
                  <a:lnTo>
                    <a:pt x="370" y="76"/>
                  </a:lnTo>
                  <a:lnTo>
                    <a:pt x="368" y="76"/>
                  </a:lnTo>
                  <a:lnTo>
                    <a:pt x="366" y="76"/>
                  </a:lnTo>
                  <a:lnTo>
                    <a:pt x="362" y="76"/>
                  </a:lnTo>
                  <a:lnTo>
                    <a:pt x="358" y="74"/>
                  </a:lnTo>
                  <a:lnTo>
                    <a:pt x="352" y="74"/>
                  </a:lnTo>
                  <a:lnTo>
                    <a:pt x="346" y="72"/>
                  </a:lnTo>
                  <a:lnTo>
                    <a:pt x="340" y="72"/>
                  </a:lnTo>
                  <a:lnTo>
                    <a:pt x="338" y="72"/>
                  </a:lnTo>
                  <a:lnTo>
                    <a:pt x="336" y="72"/>
                  </a:lnTo>
                  <a:lnTo>
                    <a:pt x="330" y="72"/>
                  </a:lnTo>
                  <a:lnTo>
                    <a:pt x="324" y="76"/>
                  </a:lnTo>
                  <a:lnTo>
                    <a:pt x="318" y="78"/>
                  </a:lnTo>
                  <a:lnTo>
                    <a:pt x="314" y="80"/>
                  </a:lnTo>
                  <a:lnTo>
                    <a:pt x="310" y="82"/>
                  </a:lnTo>
                  <a:lnTo>
                    <a:pt x="306" y="84"/>
                  </a:lnTo>
                  <a:lnTo>
                    <a:pt x="298" y="90"/>
                  </a:lnTo>
                  <a:lnTo>
                    <a:pt x="292" y="94"/>
                  </a:lnTo>
                  <a:lnTo>
                    <a:pt x="286" y="98"/>
                  </a:lnTo>
                  <a:lnTo>
                    <a:pt x="282" y="98"/>
                  </a:lnTo>
                  <a:lnTo>
                    <a:pt x="278" y="98"/>
                  </a:lnTo>
                  <a:lnTo>
                    <a:pt x="282" y="96"/>
                  </a:lnTo>
                  <a:lnTo>
                    <a:pt x="286" y="94"/>
                  </a:lnTo>
                  <a:lnTo>
                    <a:pt x="290" y="90"/>
                  </a:lnTo>
                  <a:lnTo>
                    <a:pt x="292" y="86"/>
                  </a:lnTo>
                  <a:lnTo>
                    <a:pt x="294" y="84"/>
                  </a:lnTo>
                  <a:lnTo>
                    <a:pt x="298" y="80"/>
                  </a:lnTo>
                  <a:lnTo>
                    <a:pt x="300" y="76"/>
                  </a:lnTo>
                  <a:lnTo>
                    <a:pt x="304" y="72"/>
                  </a:lnTo>
                  <a:lnTo>
                    <a:pt x="308" y="68"/>
                  </a:lnTo>
                  <a:lnTo>
                    <a:pt x="312" y="66"/>
                  </a:lnTo>
                  <a:lnTo>
                    <a:pt x="314" y="64"/>
                  </a:lnTo>
                  <a:lnTo>
                    <a:pt x="316" y="62"/>
                  </a:lnTo>
                  <a:lnTo>
                    <a:pt x="320" y="56"/>
                  </a:lnTo>
                  <a:lnTo>
                    <a:pt x="322" y="50"/>
                  </a:lnTo>
                  <a:lnTo>
                    <a:pt x="322" y="46"/>
                  </a:lnTo>
                  <a:lnTo>
                    <a:pt x="312" y="26"/>
                  </a:lnTo>
                  <a:lnTo>
                    <a:pt x="296" y="8"/>
                  </a:lnTo>
                  <a:lnTo>
                    <a:pt x="290" y="4"/>
                  </a:lnTo>
                  <a:lnTo>
                    <a:pt x="282" y="0"/>
                  </a:lnTo>
                  <a:lnTo>
                    <a:pt x="276" y="4"/>
                  </a:lnTo>
                  <a:lnTo>
                    <a:pt x="274" y="8"/>
                  </a:lnTo>
                  <a:lnTo>
                    <a:pt x="270" y="8"/>
                  </a:lnTo>
                  <a:lnTo>
                    <a:pt x="270" y="10"/>
                  </a:lnTo>
                  <a:lnTo>
                    <a:pt x="268" y="14"/>
                  </a:lnTo>
                  <a:lnTo>
                    <a:pt x="266" y="18"/>
                  </a:lnTo>
                  <a:lnTo>
                    <a:pt x="264" y="20"/>
                  </a:lnTo>
                  <a:lnTo>
                    <a:pt x="264" y="22"/>
                  </a:lnTo>
                  <a:lnTo>
                    <a:pt x="262" y="24"/>
                  </a:lnTo>
                  <a:lnTo>
                    <a:pt x="260" y="24"/>
                  </a:lnTo>
                  <a:lnTo>
                    <a:pt x="258" y="24"/>
                  </a:lnTo>
                  <a:lnTo>
                    <a:pt x="256" y="24"/>
                  </a:lnTo>
                  <a:lnTo>
                    <a:pt x="254" y="22"/>
                  </a:lnTo>
                  <a:lnTo>
                    <a:pt x="252" y="22"/>
                  </a:lnTo>
                  <a:lnTo>
                    <a:pt x="250" y="22"/>
                  </a:lnTo>
                  <a:lnTo>
                    <a:pt x="248" y="22"/>
                  </a:lnTo>
                  <a:lnTo>
                    <a:pt x="246" y="22"/>
                  </a:lnTo>
                  <a:lnTo>
                    <a:pt x="244" y="22"/>
                  </a:lnTo>
                  <a:lnTo>
                    <a:pt x="242" y="24"/>
                  </a:lnTo>
                  <a:lnTo>
                    <a:pt x="240" y="24"/>
                  </a:lnTo>
                  <a:lnTo>
                    <a:pt x="238" y="24"/>
                  </a:lnTo>
                  <a:lnTo>
                    <a:pt x="236" y="24"/>
                  </a:lnTo>
                  <a:lnTo>
                    <a:pt x="234" y="24"/>
                  </a:lnTo>
                  <a:lnTo>
                    <a:pt x="232" y="22"/>
                  </a:lnTo>
                  <a:lnTo>
                    <a:pt x="230" y="22"/>
                  </a:lnTo>
                  <a:lnTo>
                    <a:pt x="228" y="22"/>
                  </a:lnTo>
                  <a:lnTo>
                    <a:pt x="226" y="24"/>
                  </a:lnTo>
                  <a:lnTo>
                    <a:pt x="224" y="24"/>
                  </a:lnTo>
                  <a:lnTo>
                    <a:pt x="218" y="22"/>
                  </a:lnTo>
                  <a:lnTo>
                    <a:pt x="218" y="26"/>
                  </a:lnTo>
                  <a:lnTo>
                    <a:pt x="218" y="28"/>
                  </a:lnTo>
                  <a:lnTo>
                    <a:pt x="214" y="28"/>
                  </a:lnTo>
                  <a:lnTo>
                    <a:pt x="212" y="26"/>
                  </a:lnTo>
                  <a:lnTo>
                    <a:pt x="206" y="26"/>
                  </a:lnTo>
                  <a:lnTo>
                    <a:pt x="202" y="26"/>
                  </a:lnTo>
                  <a:lnTo>
                    <a:pt x="194" y="28"/>
                  </a:lnTo>
                  <a:lnTo>
                    <a:pt x="192" y="28"/>
                  </a:lnTo>
                  <a:lnTo>
                    <a:pt x="184" y="30"/>
                  </a:lnTo>
                  <a:lnTo>
                    <a:pt x="184" y="28"/>
                  </a:lnTo>
                  <a:lnTo>
                    <a:pt x="184" y="24"/>
                  </a:lnTo>
                  <a:lnTo>
                    <a:pt x="184" y="20"/>
                  </a:lnTo>
                  <a:lnTo>
                    <a:pt x="184" y="18"/>
                  </a:lnTo>
                  <a:lnTo>
                    <a:pt x="184" y="14"/>
                  </a:lnTo>
                  <a:lnTo>
                    <a:pt x="184" y="10"/>
                  </a:lnTo>
                  <a:lnTo>
                    <a:pt x="184" y="6"/>
                  </a:lnTo>
                  <a:lnTo>
                    <a:pt x="182" y="2"/>
                  </a:lnTo>
                  <a:lnTo>
                    <a:pt x="176" y="2"/>
                  </a:lnTo>
                  <a:lnTo>
                    <a:pt x="176" y="4"/>
                  </a:lnTo>
                  <a:lnTo>
                    <a:pt x="174" y="6"/>
                  </a:lnTo>
                  <a:lnTo>
                    <a:pt x="172" y="8"/>
                  </a:lnTo>
                  <a:lnTo>
                    <a:pt x="166" y="6"/>
                  </a:lnTo>
                  <a:lnTo>
                    <a:pt x="156" y="10"/>
                  </a:lnTo>
                  <a:lnTo>
                    <a:pt x="156" y="14"/>
                  </a:lnTo>
                  <a:lnTo>
                    <a:pt x="142" y="16"/>
                  </a:lnTo>
                  <a:lnTo>
                    <a:pt x="138" y="10"/>
                  </a:lnTo>
                  <a:lnTo>
                    <a:pt x="136" y="10"/>
                  </a:lnTo>
                  <a:lnTo>
                    <a:pt x="134" y="10"/>
                  </a:lnTo>
                  <a:lnTo>
                    <a:pt x="128" y="8"/>
                  </a:lnTo>
                  <a:lnTo>
                    <a:pt x="124" y="8"/>
                  </a:lnTo>
                  <a:lnTo>
                    <a:pt x="120" y="6"/>
                  </a:lnTo>
                  <a:lnTo>
                    <a:pt x="116" y="4"/>
                  </a:lnTo>
                  <a:lnTo>
                    <a:pt x="116" y="6"/>
                  </a:lnTo>
                  <a:lnTo>
                    <a:pt x="116" y="8"/>
                  </a:lnTo>
                  <a:lnTo>
                    <a:pt x="116" y="10"/>
                  </a:lnTo>
                  <a:lnTo>
                    <a:pt x="118" y="10"/>
                  </a:lnTo>
                  <a:lnTo>
                    <a:pt x="120" y="10"/>
                  </a:lnTo>
                  <a:lnTo>
                    <a:pt x="122" y="12"/>
                  </a:lnTo>
                  <a:lnTo>
                    <a:pt x="124" y="14"/>
                  </a:lnTo>
                  <a:lnTo>
                    <a:pt x="124" y="18"/>
                  </a:lnTo>
                  <a:lnTo>
                    <a:pt x="124" y="22"/>
                  </a:lnTo>
                  <a:lnTo>
                    <a:pt x="126" y="24"/>
                  </a:lnTo>
                  <a:lnTo>
                    <a:pt x="128" y="26"/>
                  </a:lnTo>
                  <a:lnTo>
                    <a:pt x="130" y="26"/>
                  </a:lnTo>
                  <a:lnTo>
                    <a:pt x="134" y="26"/>
                  </a:lnTo>
                  <a:lnTo>
                    <a:pt x="136" y="26"/>
                  </a:lnTo>
                  <a:lnTo>
                    <a:pt x="136" y="34"/>
                  </a:lnTo>
                  <a:lnTo>
                    <a:pt x="128" y="38"/>
                  </a:lnTo>
                  <a:lnTo>
                    <a:pt x="110" y="58"/>
                  </a:lnTo>
                  <a:lnTo>
                    <a:pt x="92" y="52"/>
                  </a:lnTo>
                  <a:lnTo>
                    <a:pt x="90" y="52"/>
                  </a:lnTo>
                  <a:lnTo>
                    <a:pt x="88" y="52"/>
                  </a:lnTo>
                  <a:lnTo>
                    <a:pt x="84" y="50"/>
                  </a:lnTo>
                  <a:lnTo>
                    <a:pt x="80" y="50"/>
                  </a:lnTo>
                  <a:lnTo>
                    <a:pt x="78" y="50"/>
                  </a:lnTo>
                  <a:lnTo>
                    <a:pt x="78" y="46"/>
                  </a:lnTo>
                  <a:lnTo>
                    <a:pt x="76" y="44"/>
                  </a:lnTo>
                  <a:lnTo>
                    <a:pt x="76" y="42"/>
                  </a:lnTo>
                  <a:lnTo>
                    <a:pt x="74" y="40"/>
                  </a:lnTo>
                  <a:lnTo>
                    <a:pt x="52" y="44"/>
                  </a:lnTo>
                  <a:lnTo>
                    <a:pt x="52" y="52"/>
                  </a:lnTo>
                  <a:lnTo>
                    <a:pt x="60" y="52"/>
                  </a:lnTo>
                  <a:lnTo>
                    <a:pt x="62" y="62"/>
                  </a:lnTo>
                  <a:lnTo>
                    <a:pt x="60" y="60"/>
                  </a:lnTo>
                  <a:lnTo>
                    <a:pt x="58" y="60"/>
                  </a:lnTo>
                  <a:lnTo>
                    <a:pt x="56" y="58"/>
                  </a:lnTo>
                  <a:lnTo>
                    <a:pt x="54" y="58"/>
                  </a:lnTo>
                  <a:lnTo>
                    <a:pt x="52" y="60"/>
                  </a:lnTo>
                  <a:lnTo>
                    <a:pt x="52" y="70"/>
                  </a:lnTo>
                  <a:lnTo>
                    <a:pt x="54" y="70"/>
                  </a:lnTo>
                  <a:lnTo>
                    <a:pt x="54" y="72"/>
                  </a:lnTo>
                  <a:lnTo>
                    <a:pt x="56" y="76"/>
                  </a:lnTo>
                  <a:lnTo>
                    <a:pt x="58" y="80"/>
                  </a:lnTo>
                  <a:lnTo>
                    <a:pt x="60" y="86"/>
                  </a:lnTo>
                  <a:lnTo>
                    <a:pt x="60" y="92"/>
                  </a:lnTo>
                  <a:lnTo>
                    <a:pt x="60" y="96"/>
                  </a:lnTo>
                  <a:lnTo>
                    <a:pt x="52" y="126"/>
                  </a:lnTo>
                  <a:lnTo>
                    <a:pt x="50" y="132"/>
                  </a:lnTo>
                  <a:lnTo>
                    <a:pt x="44" y="132"/>
                  </a:lnTo>
                  <a:lnTo>
                    <a:pt x="42" y="130"/>
                  </a:lnTo>
                  <a:lnTo>
                    <a:pt x="38" y="130"/>
                  </a:lnTo>
                  <a:lnTo>
                    <a:pt x="36" y="132"/>
                  </a:lnTo>
                  <a:lnTo>
                    <a:pt x="34" y="132"/>
                  </a:lnTo>
                  <a:lnTo>
                    <a:pt x="32" y="132"/>
                  </a:lnTo>
                  <a:lnTo>
                    <a:pt x="28" y="134"/>
                  </a:lnTo>
                  <a:lnTo>
                    <a:pt x="22" y="134"/>
                  </a:lnTo>
                  <a:lnTo>
                    <a:pt x="18" y="138"/>
                  </a:lnTo>
                  <a:lnTo>
                    <a:pt x="14" y="142"/>
                  </a:lnTo>
                  <a:lnTo>
                    <a:pt x="10" y="146"/>
                  </a:lnTo>
                  <a:lnTo>
                    <a:pt x="10" y="148"/>
                  </a:lnTo>
                  <a:lnTo>
                    <a:pt x="10" y="152"/>
                  </a:lnTo>
                  <a:lnTo>
                    <a:pt x="8" y="156"/>
                  </a:lnTo>
                  <a:lnTo>
                    <a:pt x="6" y="158"/>
                  </a:lnTo>
                  <a:lnTo>
                    <a:pt x="6" y="160"/>
                  </a:lnTo>
                  <a:lnTo>
                    <a:pt x="4" y="162"/>
                  </a:lnTo>
                  <a:lnTo>
                    <a:pt x="2" y="164"/>
                  </a:lnTo>
                  <a:lnTo>
                    <a:pt x="0" y="168"/>
                  </a:lnTo>
                  <a:lnTo>
                    <a:pt x="0" y="174"/>
                  </a:lnTo>
                  <a:lnTo>
                    <a:pt x="0" y="182"/>
                  </a:lnTo>
                  <a:lnTo>
                    <a:pt x="2" y="188"/>
                  </a:lnTo>
                  <a:lnTo>
                    <a:pt x="2" y="190"/>
                  </a:lnTo>
                  <a:lnTo>
                    <a:pt x="4" y="192"/>
                  </a:lnTo>
                  <a:lnTo>
                    <a:pt x="4" y="194"/>
                  </a:lnTo>
                  <a:lnTo>
                    <a:pt x="6" y="198"/>
                  </a:lnTo>
                  <a:lnTo>
                    <a:pt x="6" y="200"/>
                  </a:lnTo>
                  <a:lnTo>
                    <a:pt x="4" y="200"/>
                  </a:lnTo>
                  <a:lnTo>
                    <a:pt x="6" y="200"/>
                  </a:lnTo>
                  <a:lnTo>
                    <a:pt x="10" y="198"/>
                  </a:lnTo>
                  <a:lnTo>
                    <a:pt x="12" y="198"/>
                  </a:lnTo>
                  <a:lnTo>
                    <a:pt x="14" y="200"/>
                  </a:lnTo>
                  <a:lnTo>
                    <a:pt x="16" y="202"/>
                  </a:lnTo>
                  <a:lnTo>
                    <a:pt x="18" y="204"/>
                  </a:lnTo>
                  <a:lnTo>
                    <a:pt x="22" y="204"/>
                  </a:lnTo>
                  <a:lnTo>
                    <a:pt x="26" y="206"/>
                  </a:lnTo>
                  <a:lnTo>
                    <a:pt x="30" y="206"/>
                  </a:lnTo>
                  <a:lnTo>
                    <a:pt x="34" y="204"/>
                  </a:lnTo>
                  <a:lnTo>
                    <a:pt x="36" y="202"/>
                  </a:lnTo>
                  <a:lnTo>
                    <a:pt x="38" y="200"/>
                  </a:lnTo>
                  <a:lnTo>
                    <a:pt x="42" y="198"/>
                  </a:lnTo>
                  <a:lnTo>
                    <a:pt x="42" y="196"/>
                  </a:lnTo>
                  <a:lnTo>
                    <a:pt x="42" y="222"/>
                  </a:lnTo>
                  <a:lnTo>
                    <a:pt x="42" y="224"/>
                  </a:lnTo>
                  <a:lnTo>
                    <a:pt x="44" y="224"/>
                  </a:lnTo>
                  <a:lnTo>
                    <a:pt x="48" y="226"/>
                  </a:lnTo>
                  <a:lnTo>
                    <a:pt x="50" y="226"/>
                  </a:lnTo>
                  <a:lnTo>
                    <a:pt x="54" y="226"/>
                  </a:lnTo>
                  <a:lnTo>
                    <a:pt x="58" y="226"/>
                  </a:lnTo>
                  <a:lnTo>
                    <a:pt x="64" y="226"/>
                  </a:lnTo>
                  <a:lnTo>
                    <a:pt x="70" y="226"/>
                  </a:lnTo>
                  <a:lnTo>
                    <a:pt x="74" y="224"/>
                  </a:lnTo>
                  <a:lnTo>
                    <a:pt x="78" y="224"/>
                  </a:lnTo>
                  <a:lnTo>
                    <a:pt x="80" y="222"/>
                  </a:lnTo>
                  <a:lnTo>
                    <a:pt x="84" y="218"/>
                  </a:lnTo>
                  <a:lnTo>
                    <a:pt x="86" y="216"/>
                  </a:lnTo>
                  <a:lnTo>
                    <a:pt x="86" y="214"/>
                  </a:lnTo>
                  <a:lnTo>
                    <a:pt x="90" y="212"/>
                  </a:lnTo>
                  <a:lnTo>
                    <a:pt x="94" y="210"/>
                  </a:lnTo>
                  <a:lnTo>
                    <a:pt x="96" y="210"/>
                  </a:lnTo>
                  <a:lnTo>
                    <a:pt x="100" y="212"/>
                  </a:lnTo>
                  <a:lnTo>
                    <a:pt x="102" y="212"/>
                  </a:lnTo>
                  <a:lnTo>
                    <a:pt x="104" y="210"/>
                  </a:lnTo>
                  <a:lnTo>
                    <a:pt x="106" y="208"/>
                  </a:lnTo>
                  <a:lnTo>
                    <a:pt x="108" y="206"/>
                  </a:lnTo>
                  <a:lnTo>
                    <a:pt x="110" y="206"/>
                  </a:lnTo>
                  <a:lnTo>
                    <a:pt x="112" y="206"/>
                  </a:lnTo>
                  <a:lnTo>
                    <a:pt x="112" y="208"/>
                  </a:lnTo>
                  <a:lnTo>
                    <a:pt x="112" y="212"/>
                  </a:lnTo>
                  <a:lnTo>
                    <a:pt x="112" y="216"/>
                  </a:lnTo>
                  <a:lnTo>
                    <a:pt x="112" y="226"/>
                  </a:lnTo>
                  <a:lnTo>
                    <a:pt x="114" y="238"/>
                  </a:lnTo>
                  <a:lnTo>
                    <a:pt x="124" y="248"/>
                  </a:lnTo>
                  <a:lnTo>
                    <a:pt x="136" y="252"/>
                  </a:lnTo>
                  <a:lnTo>
                    <a:pt x="146" y="250"/>
                  </a:lnTo>
                  <a:lnTo>
                    <a:pt x="148" y="252"/>
                  </a:lnTo>
                  <a:lnTo>
                    <a:pt x="148" y="254"/>
                  </a:lnTo>
                  <a:lnTo>
                    <a:pt x="150" y="258"/>
                  </a:lnTo>
                  <a:lnTo>
                    <a:pt x="152" y="262"/>
                  </a:lnTo>
                  <a:lnTo>
                    <a:pt x="156" y="266"/>
                  </a:lnTo>
                  <a:lnTo>
                    <a:pt x="162" y="268"/>
                  </a:lnTo>
                  <a:lnTo>
                    <a:pt x="164" y="268"/>
                  </a:lnTo>
                  <a:lnTo>
                    <a:pt x="166" y="272"/>
                  </a:lnTo>
                  <a:lnTo>
                    <a:pt x="170" y="274"/>
                  </a:lnTo>
                  <a:lnTo>
                    <a:pt x="174" y="278"/>
                  </a:lnTo>
                  <a:lnTo>
                    <a:pt x="178" y="284"/>
                  </a:lnTo>
                  <a:lnTo>
                    <a:pt x="182" y="288"/>
                  </a:lnTo>
                  <a:lnTo>
                    <a:pt x="182" y="294"/>
                  </a:lnTo>
                  <a:lnTo>
                    <a:pt x="206" y="296"/>
                  </a:lnTo>
                  <a:lnTo>
                    <a:pt x="206" y="298"/>
                  </a:lnTo>
                  <a:lnTo>
                    <a:pt x="204" y="300"/>
                  </a:lnTo>
                  <a:lnTo>
                    <a:pt x="204" y="304"/>
                  </a:lnTo>
                  <a:lnTo>
                    <a:pt x="204" y="308"/>
                  </a:lnTo>
                  <a:lnTo>
                    <a:pt x="206" y="310"/>
                  </a:lnTo>
                  <a:lnTo>
                    <a:pt x="208" y="312"/>
                  </a:lnTo>
                  <a:lnTo>
                    <a:pt x="210" y="312"/>
                  </a:lnTo>
                  <a:lnTo>
                    <a:pt x="212" y="314"/>
                  </a:lnTo>
                  <a:lnTo>
                    <a:pt x="214" y="318"/>
                  </a:lnTo>
                  <a:lnTo>
                    <a:pt x="214" y="322"/>
                  </a:lnTo>
                  <a:lnTo>
                    <a:pt x="214" y="326"/>
                  </a:lnTo>
                  <a:lnTo>
                    <a:pt x="214" y="338"/>
                  </a:lnTo>
                  <a:lnTo>
                    <a:pt x="214" y="350"/>
                  </a:lnTo>
                  <a:lnTo>
                    <a:pt x="214" y="362"/>
                  </a:lnTo>
                  <a:lnTo>
                    <a:pt x="210" y="368"/>
                  </a:lnTo>
                  <a:lnTo>
                    <a:pt x="212" y="368"/>
                  </a:lnTo>
                  <a:lnTo>
                    <a:pt x="212" y="370"/>
                  </a:lnTo>
                  <a:lnTo>
                    <a:pt x="214" y="372"/>
                  </a:lnTo>
                  <a:lnTo>
                    <a:pt x="214" y="374"/>
                  </a:lnTo>
                  <a:lnTo>
                    <a:pt x="214" y="380"/>
                  </a:lnTo>
                  <a:lnTo>
                    <a:pt x="216" y="384"/>
                  </a:lnTo>
                  <a:lnTo>
                    <a:pt x="216" y="396"/>
                  </a:lnTo>
                  <a:lnTo>
                    <a:pt x="218" y="408"/>
                  </a:lnTo>
                  <a:lnTo>
                    <a:pt x="218" y="416"/>
                  </a:lnTo>
                  <a:lnTo>
                    <a:pt x="220" y="416"/>
                  </a:lnTo>
                  <a:lnTo>
                    <a:pt x="220" y="418"/>
                  </a:lnTo>
                  <a:lnTo>
                    <a:pt x="222" y="420"/>
                  </a:lnTo>
                  <a:lnTo>
                    <a:pt x="226" y="420"/>
                  </a:lnTo>
                  <a:lnTo>
                    <a:pt x="236" y="424"/>
                  </a:lnTo>
                  <a:lnTo>
                    <a:pt x="238" y="422"/>
                  </a:lnTo>
                  <a:lnTo>
                    <a:pt x="240" y="422"/>
                  </a:lnTo>
                  <a:lnTo>
                    <a:pt x="242" y="422"/>
                  </a:lnTo>
                  <a:lnTo>
                    <a:pt x="244" y="422"/>
                  </a:lnTo>
                  <a:lnTo>
                    <a:pt x="246" y="422"/>
                  </a:lnTo>
                  <a:lnTo>
                    <a:pt x="248" y="424"/>
                  </a:lnTo>
                  <a:lnTo>
                    <a:pt x="250" y="428"/>
                  </a:lnTo>
                  <a:lnTo>
                    <a:pt x="252" y="432"/>
                  </a:lnTo>
                  <a:lnTo>
                    <a:pt x="254" y="436"/>
                  </a:lnTo>
                  <a:lnTo>
                    <a:pt x="256" y="442"/>
                  </a:lnTo>
                  <a:lnTo>
                    <a:pt x="256" y="446"/>
                  </a:lnTo>
                  <a:lnTo>
                    <a:pt x="256" y="448"/>
                  </a:lnTo>
                  <a:lnTo>
                    <a:pt x="260" y="450"/>
                  </a:lnTo>
                  <a:lnTo>
                    <a:pt x="264" y="450"/>
                  </a:lnTo>
                  <a:lnTo>
                    <a:pt x="266" y="452"/>
                  </a:lnTo>
                  <a:lnTo>
                    <a:pt x="268" y="452"/>
                  </a:lnTo>
                  <a:lnTo>
                    <a:pt x="270" y="454"/>
                  </a:lnTo>
                  <a:lnTo>
                    <a:pt x="270" y="458"/>
                  </a:lnTo>
                  <a:lnTo>
                    <a:pt x="270" y="462"/>
                  </a:lnTo>
                  <a:lnTo>
                    <a:pt x="270" y="466"/>
                  </a:lnTo>
                  <a:lnTo>
                    <a:pt x="266" y="472"/>
                  </a:lnTo>
                  <a:lnTo>
                    <a:pt x="264" y="474"/>
                  </a:lnTo>
                  <a:lnTo>
                    <a:pt x="258" y="480"/>
                  </a:lnTo>
                  <a:lnTo>
                    <a:pt x="248" y="488"/>
                  </a:lnTo>
                  <a:lnTo>
                    <a:pt x="240" y="494"/>
                  </a:lnTo>
                  <a:lnTo>
                    <a:pt x="234" y="500"/>
                  </a:lnTo>
                  <a:lnTo>
                    <a:pt x="232" y="500"/>
                  </a:lnTo>
                  <a:lnTo>
                    <a:pt x="230" y="502"/>
                  </a:lnTo>
                  <a:lnTo>
                    <a:pt x="228" y="506"/>
                  </a:lnTo>
                  <a:lnTo>
                    <a:pt x="224" y="510"/>
                  </a:lnTo>
                  <a:lnTo>
                    <a:pt x="220" y="514"/>
                  </a:lnTo>
                  <a:lnTo>
                    <a:pt x="218" y="518"/>
                  </a:lnTo>
                  <a:lnTo>
                    <a:pt x="216" y="522"/>
                  </a:lnTo>
                  <a:lnTo>
                    <a:pt x="216" y="524"/>
                  </a:lnTo>
                  <a:lnTo>
                    <a:pt x="218" y="524"/>
                  </a:lnTo>
                  <a:lnTo>
                    <a:pt x="220" y="522"/>
                  </a:lnTo>
                  <a:lnTo>
                    <a:pt x="224" y="524"/>
                  </a:lnTo>
                  <a:lnTo>
                    <a:pt x="226" y="526"/>
                  </a:lnTo>
                  <a:lnTo>
                    <a:pt x="230" y="530"/>
                  </a:lnTo>
                  <a:lnTo>
                    <a:pt x="240" y="538"/>
                  </a:lnTo>
                  <a:lnTo>
                    <a:pt x="240" y="540"/>
                  </a:lnTo>
                  <a:lnTo>
                    <a:pt x="244" y="540"/>
                  </a:lnTo>
                  <a:lnTo>
                    <a:pt x="248" y="542"/>
                  </a:lnTo>
                  <a:lnTo>
                    <a:pt x="254" y="544"/>
                  </a:lnTo>
                  <a:lnTo>
                    <a:pt x="258" y="546"/>
                  </a:lnTo>
                  <a:lnTo>
                    <a:pt x="262" y="548"/>
                  </a:lnTo>
                  <a:lnTo>
                    <a:pt x="264" y="552"/>
                  </a:lnTo>
                  <a:lnTo>
                    <a:pt x="278" y="568"/>
                  </a:lnTo>
                  <a:lnTo>
                    <a:pt x="282" y="572"/>
                  </a:lnTo>
                  <a:lnTo>
                    <a:pt x="290" y="56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4" name="Freeform 333"/>
            <p:cNvSpPr>
              <a:spLocks noChangeArrowheads="1"/>
            </p:cNvSpPr>
            <p:nvPr/>
          </p:nvSpPr>
          <p:spPr bwMode="auto">
            <a:xfrm>
              <a:off x="3862" y="1984"/>
              <a:ext cx="150" cy="756"/>
            </a:xfrm>
            <a:custGeom>
              <a:avLst/>
              <a:gdLst>
                <a:gd name="T0" fmla="*/ 130 w 150"/>
                <a:gd name="T1" fmla="*/ 742 h 756"/>
                <a:gd name="T2" fmla="*/ 102 w 150"/>
                <a:gd name="T3" fmla="*/ 748 h 756"/>
                <a:gd name="T4" fmla="*/ 92 w 150"/>
                <a:gd name="T5" fmla="*/ 748 h 756"/>
                <a:gd name="T6" fmla="*/ 54 w 150"/>
                <a:gd name="T7" fmla="*/ 716 h 756"/>
                <a:gd name="T8" fmla="*/ 70 w 150"/>
                <a:gd name="T9" fmla="*/ 688 h 756"/>
                <a:gd name="T10" fmla="*/ 58 w 150"/>
                <a:gd name="T11" fmla="*/ 678 h 756"/>
                <a:gd name="T12" fmla="*/ 42 w 150"/>
                <a:gd name="T13" fmla="*/ 678 h 756"/>
                <a:gd name="T14" fmla="*/ 34 w 150"/>
                <a:gd name="T15" fmla="*/ 686 h 756"/>
                <a:gd name="T16" fmla="*/ 0 w 150"/>
                <a:gd name="T17" fmla="*/ 622 h 756"/>
                <a:gd name="T18" fmla="*/ 8 w 150"/>
                <a:gd name="T19" fmla="*/ 540 h 756"/>
                <a:gd name="T20" fmla="*/ 30 w 150"/>
                <a:gd name="T21" fmla="*/ 452 h 756"/>
                <a:gd name="T22" fmla="*/ 28 w 150"/>
                <a:gd name="T23" fmla="*/ 398 h 756"/>
                <a:gd name="T24" fmla="*/ 48 w 150"/>
                <a:gd name="T25" fmla="*/ 368 h 756"/>
                <a:gd name="T26" fmla="*/ 46 w 150"/>
                <a:gd name="T27" fmla="*/ 336 h 756"/>
                <a:gd name="T28" fmla="*/ 38 w 150"/>
                <a:gd name="T29" fmla="*/ 352 h 756"/>
                <a:gd name="T30" fmla="*/ 36 w 150"/>
                <a:gd name="T31" fmla="*/ 372 h 756"/>
                <a:gd name="T32" fmla="*/ 30 w 150"/>
                <a:gd name="T33" fmla="*/ 380 h 756"/>
                <a:gd name="T34" fmla="*/ 50 w 150"/>
                <a:gd name="T35" fmla="*/ 260 h 756"/>
                <a:gd name="T36" fmla="*/ 56 w 150"/>
                <a:gd name="T37" fmla="*/ 214 h 756"/>
                <a:gd name="T38" fmla="*/ 66 w 150"/>
                <a:gd name="T39" fmla="*/ 184 h 756"/>
                <a:gd name="T40" fmla="*/ 66 w 150"/>
                <a:gd name="T41" fmla="*/ 166 h 756"/>
                <a:gd name="T42" fmla="*/ 68 w 150"/>
                <a:gd name="T43" fmla="*/ 150 h 756"/>
                <a:gd name="T44" fmla="*/ 70 w 150"/>
                <a:gd name="T45" fmla="*/ 134 h 756"/>
                <a:gd name="T46" fmla="*/ 68 w 150"/>
                <a:gd name="T47" fmla="*/ 110 h 756"/>
                <a:gd name="T48" fmla="*/ 72 w 150"/>
                <a:gd name="T49" fmla="*/ 88 h 756"/>
                <a:gd name="T50" fmla="*/ 64 w 150"/>
                <a:gd name="T51" fmla="*/ 30 h 756"/>
                <a:gd name="T52" fmla="*/ 46 w 150"/>
                <a:gd name="T53" fmla="*/ 10 h 756"/>
                <a:gd name="T54" fmla="*/ 60 w 150"/>
                <a:gd name="T55" fmla="*/ 6 h 756"/>
                <a:gd name="T56" fmla="*/ 74 w 150"/>
                <a:gd name="T57" fmla="*/ 8 h 756"/>
                <a:gd name="T58" fmla="*/ 100 w 150"/>
                <a:gd name="T59" fmla="*/ 46 h 756"/>
                <a:gd name="T60" fmla="*/ 110 w 150"/>
                <a:gd name="T61" fmla="*/ 106 h 756"/>
                <a:gd name="T62" fmla="*/ 116 w 150"/>
                <a:gd name="T63" fmla="*/ 108 h 756"/>
                <a:gd name="T64" fmla="*/ 118 w 150"/>
                <a:gd name="T65" fmla="*/ 116 h 756"/>
                <a:gd name="T66" fmla="*/ 114 w 150"/>
                <a:gd name="T67" fmla="*/ 126 h 756"/>
                <a:gd name="T68" fmla="*/ 104 w 150"/>
                <a:gd name="T69" fmla="*/ 146 h 756"/>
                <a:gd name="T70" fmla="*/ 88 w 150"/>
                <a:gd name="T71" fmla="*/ 178 h 756"/>
                <a:gd name="T72" fmla="*/ 82 w 150"/>
                <a:gd name="T73" fmla="*/ 214 h 756"/>
                <a:gd name="T74" fmla="*/ 80 w 150"/>
                <a:gd name="T75" fmla="*/ 326 h 756"/>
                <a:gd name="T76" fmla="*/ 68 w 150"/>
                <a:gd name="T77" fmla="*/ 344 h 756"/>
                <a:gd name="T78" fmla="*/ 58 w 150"/>
                <a:gd name="T79" fmla="*/ 370 h 756"/>
                <a:gd name="T80" fmla="*/ 60 w 150"/>
                <a:gd name="T81" fmla="*/ 398 h 756"/>
                <a:gd name="T82" fmla="*/ 56 w 150"/>
                <a:gd name="T83" fmla="*/ 420 h 756"/>
                <a:gd name="T84" fmla="*/ 56 w 150"/>
                <a:gd name="T85" fmla="*/ 458 h 756"/>
                <a:gd name="T86" fmla="*/ 54 w 150"/>
                <a:gd name="T87" fmla="*/ 470 h 756"/>
                <a:gd name="T88" fmla="*/ 58 w 150"/>
                <a:gd name="T89" fmla="*/ 478 h 756"/>
                <a:gd name="T90" fmla="*/ 56 w 150"/>
                <a:gd name="T91" fmla="*/ 516 h 756"/>
                <a:gd name="T92" fmla="*/ 46 w 150"/>
                <a:gd name="T93" fmla="*/ 526 h 756"/>
                <a:gd name="T94" fmla="*/ 38 w 150"/>
                <a:gd name="T95" fmla="*/ 554 h 756"/>
                <a:gd name="T96" fmla="*/ 38 w 150"/>
                <a:gd name="T97" fmla="*/ 618 h 756"/>
                <a:gd name="T98" fmla="*/ 38 w 150"/>
                <a:gd name="T99" fmla="*/ 642 h 756"/>
                <a:gd name="T100" fmla="*/ 90 w 150"/>
                <a:gd name="T101" fmla="*/ 658 h 756"/>
                <a:gd name="T102" fmla="*/ 92 w 150"/>
                <a:gd name="T103" fmla="*/ 676 h 756"/>
                <a:gd name="T104" fmla="*/ 150 w 150"/>
                <a:gd name="T105" fmla="*/ 748 h 7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
                <a:gd name="T160" fmla="*/ 0 h 756"/>
                <a:gd name="T161" fmla="*/ 150 w 150"/>
                <a:gd name="T162" fmla="*/ 756 h 7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 h="756">
                  <a:moveTo>
                    <a:pt x="150" y="748"/>
                  </a:moveTo>
                  <a:lnTo>
                    <a:pt x="144" y="752"/>
                  </a:lnTo>
                  <a:lnTo>
                    <a:pt x="136" y="748"/>
                  </a:lnTo>
                  <a:lnTo>
                    <a:pt x="130" y="742"/>
                  </a:lnTo>
                  <a:lnTo>
                    <a:pt x="122" y="744"/>
                  </a:lnTo>
                  <a:lnTo>
                    <a:pt x="112" y="750"/>
                  </a:lnTo>
                  <a:lnTo>
                    <a:pt x="106" y="756"/>
                  </a:lnTo>
                  <a:lnTo>
                    <a:pt x="102" y="748"/>
                  </a:lnTo>
                  <a:lnTo>
                    <a:pt x="104" y="738"/>
                  </a:lnTo>
                  <a:lnTo>
                    <a:pt x="102" y="732"/>
                  </a:lnTo>
                  <a:lnTo>
                    <a:pt x="92" y="736"/>
                  </a:lnTo>
                  <a:lnTo>
                    <a:pt x="92" y="748"/>
                  </a:lnTo>
                  <a:lnTo>
                    <a:pt x="76" y="748"/>
                  </a:lnTo>
                  <a:lnTo>
                    <a:pt x="70" y="728"/>
                  </a:lnTo>
                  <a:lnTo>
                    <a:pt x="54" y="730"/>
                  </a:lnTo>
                  <a:lnTo>
                    <a:pt x="54" y="716"/>
                  </a:lnTo>
                  <a:lnTo>
                    <a:pt x="66" y="712"/>
                  </a:lnTo>
                  <a:lnTo>
                    <a:pt x="72" y="694"/>
                  </a:lnTo>
                  <a:lnTo>
                    <a:pt x="72" y="690"/>
                  </a:lnTo>
                  <a:lnTo>
                    <a:pt x="70" y="688"/>
                  </a:lnTo>
                  <a:lnTo>
                    <a:pt x="66" y="684"/>
                  </a:lnTo>
                  <a:lnTo>
                    <a:pt x="62" y="682"/>
                  </a:lnTo>
                  <a:lnTo>
                    <a:pt x="60" y="680"/>
                  </a:lnTo>
                  <a:lnTo>
                    <a:pt x="58" y="678"/>
                  </a:lnTo>
                  <a:lnTo>
                    <a:pt x="56" y="676"/>
                  </a:lnTo>
                  <a:lnTo>
                    <a:pt x="50" y="676"/>
                  </a:lnTo>
                  <a:lnTo>
                    <a:pt x="46" y="676"/>
                  </a:lnTo>
                  <a:lnTo>
                    <a:pt x="42" y="678"/>
                  </a:lnTo>
                  <a:lnTo>
                    <a:pt x="38" y="680"/>
                  </a:lnTo>
                  <a:lnTo>
                    <a:pt x="36" y="682"/>
                  </a:lnTo>
                  <a:lnTo>
                    <a:pt x="34" y="684"/>
                  </a:lnTo>
                  <a:lnTo>
                    <a:pt x="34" y="686"/>
                  </a:lnTo>
                  <a:lnTo>
                    <a:pt x="2" y="654"/>
                  </a:lnTo>
                  <a:lnTo>
                    <a:pt x="0" y="642"/>
                  </a:lnTo>
                  <a:lnTo>
                    <a:pt x="0" y="622"/>
                  </a:lnTo>
                  <a:lnTo>
                    <a:pt x="0" y="600"/>
                  </a:lnTo>
                  <a:lnTo>
                    <a:pt x="4" y="576"/>
                  </a:lnTo>
                  <a:lnTo>
                    <a:pt x="6" y="554"/>
                  </a:lnTo>
                  <a:lnTo>
                    <a:pt x="8" y="540"/>
                  </a:lnTo>
                  <a:lnTo>
                    <a:pt x="8" y="534"/>
                  </a:lnTo>
                  <a:lnTo>
                    <a:pt x="26" y="510"/>
                  </a:lnTo>
                  <a:lnTo>
                    <a:pt x="30" y="484"/>
                  </a:lnTo>
                  <a:lnTo>
                    <a:pt x="30" y="452"/>
                  </a:lnTo>
                  <a:lnTo>
                    <a:pt x="16" y="432"/>
                  </a:lnTo>
                  <a:lnTo>
                    <a:pt x="34" y="414"/>
                  </a:lnTo>
                  <a:lnTo>
                    <a:pt x="36" y="398"/>
                  </a:lnTo>
                  <a:lnTo>
                    <a:pt x="28" y="398"/>
                  </a:lnTo>
                  <a:lnTo>
                    <a:pt x="32" y="388"/>
                  </a:lnTo>
                  <a:lnTo>
                    <a:pt x="38" y="388"/>
                  </a:lnTo>
                  <a:lnTo>
                    <a:pt x="46" y="384"/>
                  </a:lnTo>
                  <a:lnTo>
                    <a:pt x="48" y="368"/>
                  </a:lnTo>
                  <a:lnTo>
                    <a:pt x="48" y="358"/>
                  </a:lnTo>
                  <a:lnTo>
                    <a:pt x="50" y="348"/>
                  </a:lnTo>
                  <a:lnTo>
                    <a:pt x="54" y="332"/>
                  </a:lnTo>
                  <a:lnTo>
                    <a:pt x="46" y="336"/>
                  </a:lnTo>
                  <a:lnTo>
                    <a:pt x="42" y="344"/>
                  </a:lnTo>
                  <a:lnTo>
                    <a:pt x="40" y="346"/>
                  </a:lnTo>
                  <a:lnTo>
                    <a:pt x="40" y="348"/>
                  </a:lnTo>
                  <a:lnTo>
                    <a:pt x="38" y="352"/>
                  </a:lnTo>
                  <a:lnTo>
                    <a:pt x="38" y="356"/>
                  </a:lnTo>
                  <a:lnTo>
                    <a:pt x="38" y="362"/>
                  </a:lnTo>
                  <a:lnTo>
                    <a:pt x="38" y="368"/>
                  </a:lnTo>
                  <a:lnTo>
                    <a:pt x="36" y="372"/>
                  </a:lnTo>
                  <a:lnTo>
                    <a:pt x="34" y="376"/>
                  </a:lnTo>
                  <a:lnTo>
                    <a:pt x="32" y="378"/>
                  </a:lnTo>
                  <a:lnTo>
                    <a:pt x="30" y="378"/>
                  </a:lnTo>
                  <a:lnTo>
                    <a:pt x="30" y="380"/>
                  </a:lnTo>
                  <a:lnTo>
                    <a:pt x="28" y="352"/>
                  </a:lnTo>
                  <a:lnTo>
                    <a:pt x="40" y="314"/>
                  </a:lnTo>
                  <a:lnTo>
                    <a:pt x="46" y="282"/>
                  </a:lnTo>
                  <a:lnTo>
                    <a:pt x="50" y="260"/>
                  </a:lnTo>
                  <a:lnTo>
                    <a:pt x="50" y="244"/>
                  </a:lnTo>
                  <a:lnTo>
                    <a:pt x="50" y="240"/>
                  </a:lnTo>
                  <a:lnTo>
                    <a:pt x="50" y="228"/>
                  </a:lnTo>
                  <a:lnTo>
                    <a:pt x="56" y="214"/>
                  </a:lnTo>
                  <a:lnTo>
                    <a:pt x="60" y="200"/>
                  </a:lnTo>
                  <a:lnTo>
                    <a:pt x="64" y="190"/>
                  </a:lnTo>
                  <a:lnTo>
                    <a:pt x="66" y="186"/>
                  </a:lnTo>
                  <a:lnTo>
                    <a:pt x="66" y="184"/>
                  </a:lnTo>
                  <a:lnTo>
                    <a:pt x="66" y="182"/>
                  </a:lnTo>
                  <a:lnTo>
                    <a:pt x="66" y="176"/>
                  </a:lnTo>
                  <a:lnTo>
                    <a:pt x="66" y="172"/>
                  </a:lnTo>
                  <a:lnTo>
                    <a:pt x="66" y="166"/>
                  </a:lnTo>
                  <a:lnTo>
                    <a:pt x="66" y="164"/>
                  </a:lnTo>
                  <a:lnTo>
                    <a:pt x="68" y="160"/>
                  </a:lnTo>
                  <a:lnTo>
                    <a:pt x="68" y="154"/>
                  </a:lnTo>
                  <a:lnTo>
                    <a:pt x="68" y="150"/>
                  </a:lnTo>
                  <a:lnTo>
                    <a:pt x="70" y="146"/>
                  </a:lnTo>
                  <a:lnTo>
                    <a:pt x="70" y="142"/>
                  </a:lnTo>
                  <a:lnTo>
                    <a:pt x="70" y="140"/>
                  </a:lnTo>
                  <a:lnTo>
                    <a:pt x="70" y="134"/>
                  </a:lnTo>
                  <a:lnTo>
                    <a:pt x="70" y="128"/>
                  </a:lnTo>
                  <a:lnTo>
                    <a:pt x="70" y="122"/>
                  </a:lnTo>
                  <a:lnTo>
                    <a:pt x="70" y="116"/>
                  </a:lnTo>
                  <a:lnTo>
                    <a:pt x="68" y="110"/>
                  </a:lnTo>
                  <a:lnTo>
                    <a:pt x="70" y="106"/>
                  </a:lnTo>
                  <a:lnTo>
                    <a:pt x="70" y="100"/>
                  </a:lnTo>
                  <a:lnTo>
                    <a:pt x="72" y="96"/>
                  </a:lnTo>
                  <a:lnTo>
                    <a:pt x="72" y="88"/>
                  </a:lnTo>
                  <a:lnTo>
                    <a:pt x="74" y="74"/>
                  </a:lnTo>
                  <a:lnTo>
                    <a:pt x="72" y="56"/>
                  </a:lnTo>
                  <a:lnTo>
                    <a:pt x="68" y="36"/>
                  </a:lnTo>
                  <a:lnTo>
                    <a:pt x="64" y="30"/>
                  </a:lnTo>
                  <a:lnTo>
                    <a:pt x="60" y="22"/>
                  </a:lnTo>
                  <a:lnTo>
                    <a:pt x="54" y="16"/>
                  </a:lnTo>
                  <a:lnTo>
                    <a:pt x="48" y="12"/>
                  </a:lnTo>
                  <a:lnTo>
                    <a:pt x="46" y="10"/>
                  </a:lnTo>
                  <a:lnTo>
                    <a:pt x="50" y="8"/>
                  </a:lnTo>
                  <a:lnTo>
                    <a:pt x="54" y="8"/>
                  </a:lnTo>
                  <a:lnTo>
                    <a:pt x="60" y="6"/>
                  </a:lnTo>
                  <a:lnTo>
                    <a:pt x="66" y="2"/>
                  </a:lnTo>
                  <a:lnTo>
                    <a:pt x="72" y="0"/>
                  </a:lnTo>
                  <a:lnTo>
                    <a:pt x="72" y="2"/>
                  </a:lnTo>
                  <a:lnTo>
                    <a:pt x="74" y="8"/>
                  </a:lnTo>
                  <a:lnTo>
                    <a:pt x="80" y="18"/>
                  </a:lnTo>
                  <a:lnTo>
                    <a:pt x="90" y="34"/>
                  </a:lnTo>
                  <a:lnTo>
                    <a:pt x="98" y="46"/>
                  </a:lnTo>
                  <a:lnTo>
                    <a:pt x="100" y="46"/>
                  </a:lnTo>
                  <a:lnTo>
                    <a:pt x="100" y="48"/>
                  </a:lnTo>
                  <a:lnTo>
                    <a:pt x="102" y="52"/>
                  </a:lnTo>
                  <a:lnTo>
                    <a:pt x="102" y="60"/>
                  </a:lnTo>
                  <a:lnTo>
                    <a:pt x="110" y="106"/>
                  </a:lnTo>
                  <a:lnTo>
                    <a:pt x="112" y="106"/>
                  </a:lnTo>
                  <a:lnTo>
                    <a:pt x="114" y="108"/>
                  </a:lnTo>
                  <a:lnTo>
                    <a:pt x="116" y="108"/>
                  </a:lnTo>
                  <a:lnTo>
                    <a:pt x="118" y="106"/>
                  </a:lnTo>
                  <a:lnTo>
                    <a:pt x="118" y="108"/>
                  </a:lnTo>
                  <a:lnTo>
                    <a:pt x="118" y="110"/>
                  </a:lnTo>
                  <a:lnTo>
                    <a:pt x="118" y="116"/>
                  </a:lnTo>
                  <a:lnTo>
                    <a:pt x="118" y="120"/>
                  </a:lnTo>
                  <a:lnTo>
                    <a:pt x="118" y="124"/>
                  </a:lnTo>
                  <a:lnTo>
                    <a:pt x="116" y="124"/>
                  </a:lnTo>
                  <a:lnTo>
                    <a:pt x="114" y="126"/>
                  </a:lnTo>
                  <a:lnTo>
                    <a:pt x="112" y="128"/>
                  </a:lnTo>
                  <a:lnTo>
                    <a:pt x="108" y="132"/>
                  </a:lnTo>
                  <a:lnTo>
                    <a:pt x="106" y="138"/>
                  </a:lnTo>
                  <a:lnTo>
                    <a:pt x="104" y="146"/>
                  </a:lnTo>
                  <a:lnTo>
                    <a:pt x="102" y="150"/>
                  </a:lnTo>
                  <a:lnTo>
                    <a:pt x="98" y="158"/>
                  </a:lnTo>
                  <a:lnTo>
                    <a:pt x="92" y="168"/>
                  </a:lnTo>
                  <a:lnTo>
                    <a:pt x="88" y="178"/>
                  </a:lnTo>
                  <a:lnTo>
                    <a:pt x="86" y="186"/>
                  </a:lnTo>
                  <a:lnTo>
                    <a:pt x="84" y="192"/>
                  </a:lnTo>
                  <a:lnTo>
                    <a:pt x="84" y="200"/>
                  </a:lnTo>
                  <a:lnTo>
                    <a:pt x="82" y="214"/>
                  </a:lnTo>
                  <a:lnTo>
                    <a:pt x="84" y="232"/>
                  </a:lnTo>
                  <a:lnTo>
                    <a:pt x="82" y="322"/>
                  </a:lnTo>
                  <a:lnTo>
                    <a:pt x="82" y="324"/>
                  </a:lnTo>
                  <a:lnTo>
                    <a:pt x="80" y="326"/>
                  </a:lnTo>
                  <a:lnTo>
                    <a:pt x="76" y="330"/>
                  </a:lnTo>
                  <a:lnTo>
                    <a:pt x="74" y="334"/>
                  </a:lnTo>
                  <a:lnTo>
                    <a:pt x="70" y="338"/>
                  </a:lnTo>
                  <a:lnTo>
                    <a:pt x="68" y="344"/>
                  </a:lnTo>
                  <a:lnTo>
                    <a:pt x="66" y="348"/>
                  </a:lnTo>
                  <a:lnTo>
                    <a:pt x="64" y="350"/>
                  </a:lnTo>
                  <a:lnTo>
                    <a:pt x="60" y="368"/>
                  </a:lnTo>
                  <a:lnTo>
                    <a:pt x="58" y="370"/>
                  </a:lnTo>
                  <a:lnTo>
                    <a:pt x="58" y="372"/>
                  </a:lnTo>
                  <a:lnTo>
                    <a:pt x="60" y="380"/>
                  </a:lnTo>
                  <a:lnTo>
                    <a:pt x="58" y="390"/>
                  </a:lnTo>
                  <a:lnTo>
                    <a:pt x="60" y="398"/>
                  </a:lnTo>
                  <a:lnTo>
                    <a:pt x="58" y="410"/>
                  </a:lnTo>
                  <a:lnTo>
                    <a:pt x="54" y="412"/>
                  </a:lnTo>
                  <a:lnTo>
                    <a:pt x="54" y="420"/>
                  </a:lnTo>
                  <a:lnTo>
                    <a:pt x="56" y="420"/>
                  </a:lnTo>
                  <a:lnTo>
                    <a:pt x="56" y="424"/>
                  </a:lnTo>
                  <a:lnTo>
                    <a:pt x="56" y="436"/>
                  </a:lnTo>
                  <a:lnTo>
                    <a:pt x="56" y="448"/>
                  </a:lnTo>
                  <a:lnTo>
                    <a:pt x="56" y="458"/>
                  </a:lnTo>
                  <a:lnTo>
                    <a:pt x="56" y="462"/>
                  </a:lnTo>
                  <a:lnTo>
                    <a:pt x="54" y="466"/>
                  </a:lnTo>
                  <a:lnTo>
                    <a:pt x="54" y="468"/>
                  </a:lnTo>
                  <a:lnTo>
                    <a:pt x="54" y="470"/>
                  </a:lnTo>
                  <a:lnTo>
                    <a:pt x="54" y="472"/>
                  </a:lnTo>
                  <a:lnTo>
                    <a:pt x="56" y="474"/>
                  </a:lnTo>
                  <a:lnTo>
                    <a:pt x="56" y="476"/>
                  </a:lnTo>
                  <a:lnTo>
                    <a:pt x="58" y="478"/>
                  </a:lnTo>
                  <a:lnTo>
                    <a:pt x="58" y="484"/>
                  </a:lnTo>
                  <a:lnTo>
                    <a:pt x="58" y="496"/>
                  </a:lnTo>
                  <a:lnTo>
                    <a:pt x="58" y="508"/>
                  </a:lnTo>
                  <a:lnTo>
                    <a:pt x="56" y="516"/>
                  </a:lnTo>
                  <a:lnTo>
                    <a:pt x="56" y="518"/>
                  </a:lnTo>
                  <a:lnTo>
                    <a:pt x="52" y="520"/>
                  </a:lnTo>
                  <a:lnTo>
                    <a:pt x="50" y="522"/>
                  </a:lnTo>
                  <a:lnTo>
                    <a:pt x="46" y="526"/>
                  </a:lnTo>
                  <a:lnTo>
                    <a:pt x="42" y="530"/>
                  </a:lnTo>
                  <a:lnTo>
                    <a:pt x="40" y="534"/>
                  </a:lnTo>
                  <a:lnTo>
                    <a:pt x="38" y="540"/>
                  </a:lnTo>
                  <a:lnTo>
                    <a:pt x="38" y="554"/>
                  </a:lnTo>
                  <a:lnTo>
                    <a:pt x="38" y="574"/>
                  </a:lnTo>
                  <a:lnTo>
                    <a:pt x="38" y="594"/>
                  </a:lnTo>
                  <a:lnTo>
                    <a:pt x="38" y="612"/>
                  </a:lnTo>
                  <a:lnTo>
                    <a:pt x="38" y="618"/>
                  </a:lnTo>
                  <a:lnTo>
                    <a:pt x="36" y="620"/>
                  </a:lnTo>
                  <a:lnTo>
                    <a:pt x="36" y="624"/>
                  </a:lnTo>
                  <a:lnTo>
                    <a:pt x="38" y="630"/>
                  </a:lnTo>
                  <a:lnTo>
                    <a:pt x="38" y="642"/>
                  </a:lnTo>
                  <a:lnTo>
                    <a:pt x="50" y="656"/>
                  </a:lnTo>
                  <a:lnTo>
                    <a:pt x="88" y="656"/>
                  </a:lnTo>
                  <a:lnTo>
                    <a:pt x="90" y="656"/>
                  </a:lnTo>
                  <a:lnTo>
                    <a:pt x="90" y="658"/>
                  </a:lnTo>
                  <a:lnTo>
                    <a:pt x="90" y="660"/>
                  </a:lnTo>
                  <a:lnTo>
                    <a:pt x="90" y="662"/>
                  </a:lnTo>
                  <a:lnTo>
                    <a:pt x="90" y="668"/>
                  </a:lnTo>
                  <a:lnTo>
                    <a:pt x="92" y="676"/>
                  </a:lnTo>
                  <a:lnTo>
                    <a:pt x="92" y="700"/>
                  </a:lnTo>
                  <a:lnTo>
                    <a:pt x="96" y="726"/>
                  </a:lnTo>
                  <a:lnTo>
                    <a:pt x="136" y="728"/>
                  </a:lnTo>
                  <a:lnTo>
                    <a:pt x="150" y="7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5" name="Freeform 334"/>
            <p:cNvSpPr>
              <a:spLocks noChangeArrowheads="1"/>
            </p:cNvSpPr>
            <p:nvPr/>
          </p:nvSpPr>
          <p:spPr bwMode="auto">
            <a:xfrm>
              <a:off x="4042" y="2034"/>
              <a:ext cx="109" cy="126"/>
            </a:xfrm>
            <a:custGeom>
              <a:avLst/>
              <a:gdLst>
                <a:gd name="T0" fmla="*/ 110 w 110"/>
                <a:gd name="T1" fmla="*/ 94 h 126"/>
                <a:gd name="T2" fmla="*/ 108 w 110"/>
                <a:gd name="T3" fmla="*/ 84 h 126"/>
                <a:gd name="T4" fmla="*/ 104 w 110"/>
                <a:gd name="T5" fmla="*/ 76 h 126"/>
                <a:gd name="T6" fmla="*/ 102 w 110"/>
                <a:gd name="T7" fmla="*/ 72 h 126"/>
                <a:gd name="T8" fmla="*/ 98 w 110"/>
                <a:gd name="T9" fmla="*/ 70 h 126"/>
                <a:gd name="T10" fmla="*/ 92 w 110"/>
                <a:gd name="T11" fmla="*/ 70 h 126"/>
                <a:gd name="T12" fmla="*/ 90 w 110"/>
                <a:gd name="T13" fmla="*/ 72 h 126"/>
                <a:gd name="T14" fmla="*/ 76 w 110"/>
                <a:gd name="T15" fmla="*/ 68 h 126"/>
                <a:gd name="T16" fmla="*/ 72 w 110"/>
                <a:gd name="T17" fmla="*/ 64 h 126"/>
                <a:gd name="T18" fmla="*/ 72 w 110"/>
                <a:gd name="T19" fmla="*/ 54 h 126"/>
                <a:gd name="T20" fmla="*/ 68 w 110"/>
                <a:gd name="T21" fmla="*/ 32 h 126"/>
                <a:gd name="T22" fmla="*/ 68 w 110"/>
                <a:gd name="T23" fmla="*/ 24 h 126"/>
                <a:gd name="T24" fmla="*/ 68 w 110"/>
                <a:gd name="T25" fmla="*/ 18 h 126"/>
                <a:gd name="T26" fmla="*/ 68 w 110"/>
                <a:gd name="T27" fmla="*/ 18 h 126"/>
                <a:gd name="T28" fmla="*/ 64 w 110"/>
                <a:gd name="T29" fmla="*/ 16 h 126"/>
                <a:gd name="T30" fmla="*/ 56 w 110"/>
                <a:gd name="T31" fmla="*/ 8 h 126"/>
                <a:gd name="T32" fmla="*/ 46 w 110"/>
                <a:gd name="T33" fmla="*/ 2 h 126"/>
                <a:gd name="T34" fmla="*/ 36 w 110"/>
                <a:gd name="T35" fmla="*/ 0 h 126"/>
                <a:gd name="T36" fmla="*/ 30 w 110"/>
                <a:gd name="T37" fmla="*/ 4 h 126"/>
                <a:gd name="T38" fmla="*/ 18 w 110"/>
                <a:gd name="T39" fmla="*/ 10 h 126"/>
                <a:gd name="T40" fmla="*/ 8 w 110"/>
                <a:gd name="T41" fmla="*/ 24 h 126"/>
                <a:gd name="T42" fmla="*/ 6 w 110"/>
                <a:gd name="T43" fmla="*/ 28 h 126"/>
                <a:gd name="T44" fmla="*/ 2 w 110"/>
                <a:gd name="T45" fmla="*/ 38 h 126"/>
                <a:gd name="T46" fmla="*/ 0 w 110"/>
                <a:gd name="T47" fmla="*/ 52 h 126"/>
                <a:gd name="T48" fmla="*/ 2 w 110"/>
                <a:gd name="T49" fmla="*/ 56 h 126"/>
                <a:gd name="T50" fmla="*/ 10 w 110"/>
                <a:gd name="T51" fmla="*/ 60 h 126"/>
                <a:gd name="T52" fmla="*/ 32 w 110"/>
                <a:gd name="T53" fmla="*/ 72 h 126"/>
                <a:gd name="T54" fmla="*/ 50 w 110"/>
                <a:gd name="T55" fmla="*/ 126 h 126"/>
                <a:gd name="T56" fmla="*/ 102 w 110"/>
                <a:gd name="T57" fmla="*/ 124 h 126"/>
                <a:gd name="T58" fmla="*/ 104 w 110"/>
                <a:gd name="T59" fmla="*/ 116 h 126"/>
                <a:gd name="T60" fmla="*/ 106 w 110"/>
                <a:gd name="T61" fmla="*/ 110 h 126"/>
                <a:gd name="T62" fmla="*/ 106 w 110"/>
                <a:gd name="T63" fmla="*/ 104 h 126"/>
                <a:gd name="T64" fmla="*/ 108 w 110"/>
                <a:gd name="T65" fmla="*/ 96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26"/>
                <a:gd name="T101" fmla="*/ 110 w 110"/>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26">
                  <a:moveTo>
                    <a:pt x="108" y="96"/>
                  </a:moveTo>
                  <a:lnTo>
                    <a:pt x="110" y="94"/>
                  </a:lnTo>
                  <a:lnTo>
                    <a:pt x="108" y="90"/>
                  </a:lnTo>
                  <a:lnTo>
                    <a:pt x="108" y="84"/>
                  </a:lnTo>
                  <a:lnTo>
                    <a:pt x="106" y="80"/>
                  </a:lnTo>
                  <a:lnTo>
                    <a:pt x="104" y="76"/>
                  </a:lnTo>
                  <a:lnTo>
                    <a:pt x="102" y="72"/>
                  </a:lnTo>
                  <a:lnTo>
                    <a:pt x="100" y="70"/>
                  </a:lnTo>
                  <a:lnTo>
                    <a:pt x="98" y="70"/>
                  </a:lnTo>
                  <a:lnTo>
                    <a:pt x="94" y="70"/>
                  </a:lnTo>
                  <a:lnTo>
                    <a:pt x="92" y="70"/>
                  </a:lnTo>
                  <a:lnTo>
                    <a:pt x="90" y="70"/>
                  </a:lnTo>
                  <a:lnTo>
                    <a:pt x="90" y="72"/>
                  </a:lnTo>
                  <a:lnTo>
                    <a:pt x="78" y="68"/>
                  </a:lnTo>
                  <a:lnTo>
                    <a:pt x="76" y="68"/>
                  </a:lnTo>
                  <a:lnTo>
                    <a:pt x="74" y="66"/>
                  </a:lnTo>
                  <a:lnTo>
                    <a:pt x="72" y="64"/>
                  </a:lnTo>
                  <a:lnTo>
                    <a:pt x="72" y="54"/>
                  </a:lnTo>
                  <a:lnTo>
                    <a:pt x="70" y="42"/>
                  </a:lnTo>
                  <a:lnTo>
                    <a:pt x="68" y="32"/>
                  </a:lnTo>
                  <a:lnTo>
                    <a:pt x="68" y="28"/>
                  </a:lnTo>
                  <a:lnTo>
                    <a:pt x="68" y="24"/>
                  </a:lnTo>
                  <a:lnTo>
                    <a:pt x="68" y="20"/>
                  </a:lnTo>
                  <a:lnTo>
                    <a:pt x="68" y="18"/>
                  </a:lnTo>
                  <a:lnTo>
                    <a:pt x="66" y="18"/>
                  </a:lnTo>
                  <a:lnTo>
                    <a:pt x="64" y="16"/>
                  </a:lnTo>
                  <a:lnTo>
                    <a:pt x="60" y="12"/>
                  </a:lnTo>
                  <a:lnTo>
                    <a:pt x="56" y="8"/>
                  </a:lnTo>
                  <a:lnTo>
                    <a:pt x="52" y="6"/>
                  </a:lnTo>
                  <a:lnTo>
                    <a:pt x="46" y="2"/>
                  </a:lnTo>
                  <a:lnTo>
                    <a:pt x="42" y="2"/>
                  </a:lnTo>
                  <a:lnTo>
                    <a:pt x="36" y="0"/>
                  </a:lnTo>
                  <a:lnTo>
                    <a:pt x="34" y="2"/>
                  </a:lnTo>
                  <a:lnTo>
                    <a:pt x="30" y="4"/>
                  </a:lnTo>
                  <a:lnTo>
                    <a:pt x="24" y="6"/>
                  </a:lnTo>
                  <a:lnTo>
                    <a:pt x="18" y="10"/>
                  </a:lnTo>
                  <a:lnTo>
                    <a:pt x="12" y="16"/>
                  </a:lnTo>
                  <a:lnTo>
                    <a:pt x="8" y="24"/>
                  </a:lnTo>
                  <a:lnTo>
                    <a:pt x="6" y="24"/>
                  </a:lnTo>
                  <a:lnTo>
                    <a:pt x="6" y="28"/>
                  </a:lnTo>
                  <a:lnTo>
                    <a:pt x="4" y="32"/>
                  </a:lnTo>
                  <a:lnTo>
                    <a:pt x="2" y="38"/>
                  </a:lnTo>
                  <a:lnTo>
                    <a:pt x="0" y="46"/>
                  </a:lnTo>
                  <a:lnTo>
                    <a:pt x="0" y="52"/>
                  </a:lnTo>
                  <a:lnTo>
                    <a:pt x="0" y="54"/>
                  </a:lnTo>
                  <a:lnTo>
                    <a:pt x="2" y="56"/>
                  </a:lnTo>
                  <a:lnTo>
                    <a:pt x="6" y="58"/>
                  </a:lnTo>
                  <a:lnTo>
                    <a:pt x="10" y="60"/>
                  </a:lnTo>
                  <a:lnTo>
                    <a:pt x="26" y="66"/>
                  </a:lnTo>
                  <a:lnTo>
                    <a:pt x="32" y="72"/>
                  </a:lnTo>
                  <a:lnTo>
                    <a:pt x="66" y="90"/>
                  </a:lnTo>
                  <a:lnTo>
                    <a:pt x="50" y="126"/>
                  </a:lnTo>
                  <a:lnTo>
                    <a:pt x="102" y="126"/>
                  </a:lnTo>
                  <a:lnTo>
                    <a:pt x="102" y="124"/>
                  </a:lnTo>
                  <a:lnTo>
                    <a:pt x="102" y="120"/>
                  </a:lnTo>
                  <a:lnTo>
                    <a:pt x="104" y="116"/>
                  </a:lnTo>
                  <a:lnTo>
                    <a:pt x="106" y="112"/>
                  </a:lnTo>
                  <a:lnTo>
                    <a:pt x="106" y="110"/>
                  </a:lnTo>
                  <a:lnTo>
                    <a:pt x="106" y="108"/>
                  </a:lnTo>
                  <a:lnTo>
                    <a:pt x="106" y="104"/>
                  </a:lnTo>
                  <a:lnTo>
                    <a:pt x="108" y="98"/>
                  </a:lnTo>
                  <a:lnTo>
                    <a:pt x="108"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6" name="Freeform 335"/>
            <p:cNvSpPr>
              <a:spLocks noChangeArrowheads="1"/>
            </p:cNvSpPr>
            <p:nvPr/>
          </p:nvSpPr>
          <p:spPr bwMode="auto">
            <a:xfrm>
              <a:off x="3718" y="1558"/>
              <a:ext cx="52" cy="70"/>
            </a:xfrm>
            <a:custGeom>
              <a:avLst/>
              <a:gdLst>
                <a:gd name="T0" fmla="*/ 50 w 52"/>
                <a:gd name="T1" fmla="*/ 64 h 70"/>
                <a:gd name="T2" fmla="*/ 46 w 52"/>
                <a:gd name="T3" fmla="*/ 60 h 70"/>
                <a:gd name="T4" fmla="*/ 44 w 52"/>
                <a:gd name="T5" fmla="*/ 54 h 70"/>
                <a:gd name="T6" fmla="*/ 46 w 52"/>
                <a:gd name="T7" fmla="*/ 46 h 70"/>
                <a:gd name="T8" fmla="*/ 48 w 52"/>
                <a:gd name="T9" fmla="*/ 42 h 70"/>
                <a:gd name="T10" fmla="*/ 48 w 52"/>
                <a:gd name="T11" fmla="*/ 36 h 70"/>
                <a:gd name="T12" fmla="*/ 48 w 52"/>
                <a:gd name="T13" fmla="*/ 32 h 70"/>
                <a:gd name="T14" fmla="*/ 50 w 52"/>
                <a:gd name="T15" fmla="*/ 20 h 70"/>
                <a:gd name="T16" fmla="*/ 52 w 52"/>
                <a:gd name="T17" fmla="*/ 10 h 70"/>
                <a:gd name="T18" fmla="*/ 52 w 52"/>
                <a:gd name="T19" fmla="*/ 6 h 70"/>
                <a:gd name="T20" fmla="*/ 52 w 52"/>
                <a:gd name="T21" fmla="*/ 0 h 70"/>
                <a:gd name="T22" fmla="*/ 48 w 52"/>
                <a:gd name="T23" fmla="*/ 0 h 70"/>
                <a:gd name="T24" fmla="*/ 44 w 52"/>
                <a:gd name="T25" fmla="*/ 0 h 70"/>
                <a:gd name="T26" fmla="*/ 40 w 52"/>
                <a:gd name="T27" fmla="*/ 2 h 70"/>
                <a:gd name="T28" fmla="*/ 36 w 52"/>
                <a:gd name="T29" fmla="*/ 0 h 70"/>
                <a:gd name="T30" fmla="*/ 34 w 52"/>
                <a:gd name="T31" fmla="*/ 2 h 70"/>
                <a:gd name="T32" fmla="*/ 30 w 52"/>
                <a:gd name="T33" fmla="*/ 10 h 70"/>
                <a:gd name="T34" fmla="*/ 28 w 52"/>
                <a:gd name="T35" fmla="*/ 14 h 70"/>
                <a:gd name="T36" fmla="*/ 24 w 52"/>
                <a:gd name="T37" fmla="*/ 20 h 70"/>
                <a:gd name="T38" fmla="*/ 20 w 52"/>
                <a:gd name="T39" fmla="*/ 22 h 70"/>
                <a:gd name="T40" fmla="*/ 16 w 52"/>
                <a:gd name="T41" fmla="*/ 24 h 70"/>
                <a:gd name="T42" fmla="*/ 14 w 52"/>
                <a:gd name="T43" fmla="*/ 28 h 70"/>
                <a:gd name="T44" fmla="*/ 14 w 52"/>
                <a:gd name="T45" fmla="*/ 32 h 70"/>
                <a:gd name="T46" fmla="*/ 10 w 52"/>
                <a:gd name="T47" fmla="*/ 36 h 70"/>
                <a:gd name="T48" fmla="*/ 8 w 52"/>
                <a:gd name="T49" fmla="*/ 38 h 70"/>
                <a:gd name="T50" fmla="*/ 6 w 52"/>
                <a:gd name="T51" fmla="*/ 40 h 70"/>
                <a:gd name="T52" fmla="*/ 6 w 52"/>
                <a:gd name="T53" fmla="*/ 42 h 70"/>
                <a:gd name="T54" fmla="*/ 4 w 52"/>
                <a:gd name="T55" fmla="*/ 44 h 70"/>
                <a:gd name="T56" fmla="*/ 2 w 52"/>
                <a:gd name="T57" fmla="*/ 44 h 70"/>
                <a:gd name="T58" fmla="*/ 0 w 52"/>
                <a:gd name="T59" fmla="*/ 42 h 70"/>
                <a:gd name="T60" fmla="*/ 0 w 52"/>
                <a:gd name="T61" fmla="*/ 44 h 70"/>
                <a:gd name="T62" fmla="*/ 8 w 52"/>
                <a:gd name="T63" fmla="*/ 52 h 70"/>
                <a:gd name="T64" fmla="*/ 12 w 52"/>
                <a:gd name="T65" fmla="*/ 60 h 70"/>
                <a:gd name="T66" fmla="*/ 16 w 52"/>
                <a:gd name="T67" fmla="*/ 64 h 70"/>
                <a:gd name="T68" fmla="*/ 20 w 52"/>
                <a:gd name="T69" fmla="*/ 62 h 70"/>
                <a:gd name="T70" fmla="*/ 26 w 52"/>
                <a:gd name="T71" fmla="*/ 66 h 70"/>
                <a:gd name="T72" fmla="*/ 30 w 52"/>
                <a:gd name="T73" fmla="*/ 66 h 70"/>
                <a:gd name="T74" fmla="*/ 36 w 52"/>
                <a:gd name="T75" fmla="*/ 66 h 70"/>
                <a:gd name="T76" fmla="*/ 40 w 52"/>
                <a:gd name="T77" fmla="*/ 66 h 70"/>
                <a:gd name="T78" fmla="*/ 44 w 52"/>
                <a:gd name="T79" fmla="*/ 68 h 70"/>
                <a:gd name="T80" fmla="*/ 48 w 52"/>
                <a:gd name="T81" fmla="*/ 70 h 70"/>
                <a:gd name="T82" fmla="*/ 50 w 52"/>
                <a:gd name="T83" fmla="*/ 70 h 70"/>
                <a:gd name="T84" fmla="*/ 52 w 52"/>
                <a:gd name="T85" fmla="*/ 70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
                <a:gd name="T130" fmla="*/ 0 h 70"/>
                <a:gd name="T131" fmla="*/ 52 w 5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 h="70">
                  <a:moveTo>
                    <a:pt x="52" y="70"/>
                  </a:moveTo>
                  <a:lnTo>
                    <a:pt x="50" y="64"/>
                  </a:lnTo>
                  <a:lnTo>
                    <a:pt x="46" y="60"/>
                  </a:lnTo>
                  <a:lnTo>
                    <a:pt x="44" y="58"/>
                  </a:lnTo>
                  <a:lnTo>
                    <a:pt x="44" y="54"/>
                  </a:lnTo>
                  <a:lnTo>
                    <a:pt x="44" y="50"/>
                  </a:lnTo>
                  <a:lnTo>
                    <a:pt x="46" y="46"/>
                  </a:lnTo>
                  <a:lnTo>
                    <a:pt x="48" y="42"/>
                  </a:lnTo>
                  <a:lnTo>
                    <a:pt x="48" y="40"/>
                  </a:lnTo>
                  <a:lnTo>
                    <a:pt x="48" y="36"/>
                  </a:lnTo>
                  <a:lnTo>
                    <a:pt x="48" y="34"/>
                  </a:lnTo>
                  <a:lnTo>
                    <a:pt x="48" y="32"/>
                  </a:lnTo>
                  <a:lnTo>
                    <a:pt x="48" y="26"/>
                  </a:lnTo>
                  <a:lnTo>
                    <a:pt x="50" y="20"/>
                  </a:lnTo>
                  <a:lnTo>
                    <a:pt x="50" y="14"/>
                  </a:lnTo>
                  <a:lnTo>
                    <a:pt x="52" y="10"/>
                  </a:lnTo>
                  <a:lnTo>
                    <a:pt x="52" y="8"/>
                  </a:lnTo>
                  <a:lnTo>
                    <a:pt x="52" y="6"/>
                  </a:lnTo>
                  <a:lnTo>
                    <a:pt x="52" y="2"/>
                  </a:lnTo>
                  <a:lnTo>
                    <a:pt x="52" y="0"/>
                  </a:lnTo>
                  <a:lnTo>
                    <a:pt x="50" y="0"/>
                  </a:lnTo>
                  <a:lnTo>
                    <a:pt x="48" y="0"/>
                  </a:lnTo>
                  <a:lnTo>
                    <a:pt x="46" y="0"/>
                  </a:lnTo>
                  <a:lnTo>
                    <a:pt x="44" y="0"/>
                  </a:lnTo>
                  <a:lnTo>
                    <a:pt x="42" y="0"/>
                  </a:lnTo>
                  <a:lnTo>
                    <a:pt x="40" y="2"/>
                  </a:lnTo>
                  <a:lnTo>
                    <a:pt x="38" y="0"/>
                  </a:lnTo>
                  <a:lnTo>
                    <a:pt x="36" y="0"/>
                  </a:lnTo>
                  <a:lnTo>
                    <a:pt x="34" y="2"/>
                  </a:lnTo>
                  <a:lnTo>
                    <a:pt x="32" y="4"/>
                  </a:lnTo>
                  <a:lnTo>
                    <a:pt x="30" y="10"/>
                  </a:lnTo>
                  <a:lnTo>
                    <a:pt x="28" y="14"/>
                  </a:lnTo>
                  <a:lnTo>
                    <a:pt x="26" y="16"/>
                  </a:lnTo>
                  <a:lnTo>
                    <a:pt x="24" y="20"/>
                  </a:lnTo>
                  <a:lnTo>
                    <a:pt x="20" y="22"/>
                  </a:lnTo>
                  <a:lnTo>
                    <a:pt x="18" y="22"/>
                  </a:lnTo>
                  <a:lnTo>
                    <a:pt x="16" y="24"/>
                  </a:lnTo>
                  <a:lnTo>
                    <a:pt x="14" y="26"/>
                  </a:lnTo>
                  <a:lnTo>
                    <a:pt x="14" y="28"/>
                  </a:lnTo>
                  <a:lnTo>
                    <a:pt x="14" y="30"/>
                  </a:lnTo>
                  <a:lnTo>
                    <a:pt x="14" y="32"/>
                  </a:lnTo>
                  <a:lnTo>
                    <a:pt x="12" y="34"/>
                  </a:lnTo>
                  <a:lnTo>
                    <a:pt x="10" y="36"/>
                  </a:lnTo>
                  <a:lnTo>
                    <a:pt x="8" y="36"/>
                  </a:lnTo>
                  <a:lnTo>
                    <a:pt x="8" y="38"/>
                  </a:lnTo>
                  <a:lnTo>
                    <a:pt x="6" y="40"/>
                  </a:lnTo>
                  <a:lnTo>
                    <a:pt x="6" y="42"/>
                  </a:lnTo>
                  <a:lnTo>
                    <a:pt x="4" y="44"/>
                  </a:lnTo>
                  <a:lnTo>
                    <a:pt x="2" y="44"/>
                  </a:lnTo>
                  <a:lnTo>
                    <a:pt x="0" y="42"/>
                  </a:lnTo>
                  <a:lnTo>
                    <a:pt x="0" y="44"/>
                  </a:lnTo>
                  <a:lnTo>
                    <a:pt x="8" y="52"/>
                  </a:lnTo>
                  <a:lnTo>
                    <a:pt x="10" y="56"/>
                  </a:lnTo>
                  <a:lnTo>
                    <a:pt x="12" y="60"/>
                  </a:lnTo>
                  <a:lnTo>
                    <a:pt x="14" y="64"/>
                  </a:lnTo>
                  <a:lnTo>
                    <a:pt x="16" y="64"/>
                  </a:lnTo>
                  <a:lnTo>
                    <a:pt x="18" y="62"/>
                  </a:lnTo>
                  <a:lnTo>
                    <a:pt x="20" y="62"/>
                  </a:lnTo>
                  <a:lnTo>
                    <a:pt x="24" y="64"/>
                  </a:lnTo>
                  <a:lnTo>
                    <a:pt x="26" y="66"/>
                  </a:lnTo>
                  <a:lnTo>
                    <a:pt x="28" y="66"/>
                  </a:lnTo>
                  <a:lnTo>
                    <a:pt x="30" y="66"/>
                  </a:lnTo>
                  <a:lnTo>
                    <a:pt x="34" y="66"/>
                  </a:lnTo>
                  <a:lnTo>
                    <a:pt x="36" y="66"/>
                  </a:lnTo>
                  <a:lnTo>
                    <a:pt x="40" y="66"/>
                  </a:lnTo>
                  <a:lnTo>
                    <a:pt x="42" y="66"/>
                  </a:lnTo>
                  <a:lnTo>
                    <a:pt x="44" y="68"/>
                  </a:lnTo>
                  <a:lnTo>
                    <a:pt x="48" y="68"/>
                  </a:lnTo>
                  <a:lnTo>
                    <a:pt x="48" y="70"/>
                  </a:lnTo>
                  <a:lnTo>
                    <a:pt x="50" y="70"/>
                  </a:lnTo>
                  <a:lnTo>
                    <a:pt x="52" y="7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7" name="Freeform 336"/>
            <p:cNvSpPr>
              <a:spLocks noChangeArrowheads="1"/>
            </p:cNvSpPr>
            <p:nvPr/>
          </p:nvSpPr>
          <p:spPr bwMode="auto">
            <a:xfrm>
              <a:off x="3658" y="1510"/>
              <a:ext cx="59" cy="74"/>
            </a:xfrm>
            <a:custGeom>
              <a:avLst/>
              <a:gdLst>
                <a:gd name="T0" fmla="*/ 60 w 60"/>
                <a:gd name="T1" fmla="*/ 40 h 74"/>
                <a:gd name="T2" fmla="*/ 60 w 60"/>
                <a:gd name="T3" fmla="*/ 40 h 74"/>
                <a:gd name="T4" fmla="*/ 58 w 60"/>
                <a:gd name="T5" fmla="*/ 42 h 74"/>
                <a:gd name="T6" fmla="*/ 56 w 60"/>
                <a:gd name="T7" fmla="*/ 46 h 74"/>
                <a:gd name="T8" fmla="*/ 54 w 60"/>
                <a:gd name="T9" fmla="*/ 48 h 74"/>
                <a:gd name="T10" fmla="*/ 50 w 60"/>
                <a:gd name="T11" fmla="*/ 50 h 74"/>
                <a:gd name="T12" fmla="*/ 46 w 60"/>
                <a:gd name="T13" fmla="*/ 52 h 74"/>
                <a:gd name="T14" fmla="*/ 46 w 60"/>
                <a:gd name="T15" fmla="*/ 52 h 74"/>
                <a:gd name="T16" fmla="*/ 44 w 60"/>
                <a:gd name="T17" fmla="*/ 52 h 74"/>
                <a:gd name="T18" fmla="*/ 42 w 60"/>
                <a:gd name="T19" fmla="*/ 54 h 74"/>
                <a:gd name="T20" fmla="*/ 40 w 60"/>
                <a:gd name="T21" fmla="*/ 58 h 74"/>
                <a:gd name="T22" fmla="*/ 40 w 60"/>
                <a:gd name="T23" fmla="*/ 58 h 74"/>
                <a:gd name="T24" fmla="*/ 38 w 60"/>
                <a:gd name="T25" fmla="*/ 60 h 74"/>
                <a:gd name="T26" fmla="*/ 36 w 60"/>
                <a:gd name="T27" fmla="*/ 62 h 74"/>
                <a:gd name="T28" fmla="*/ 32 w 60"/>
                <a:gd name="T29" fmla="*/ 62 h 74"/>
                <a:gd name="T30" fmla="*/ 32 w 60"/>
                <a:gd name="T31" fmla="*/ 62 h 74"/>
                <a:gd name="T32" fmla="*/ 30 w 60"/>
                <a:gd name="T33" fmla="*/ 64 h 74"/>
                <a:gd name="T34" fmla="*/ 26 w 60"/>
                <a:gd name="T35" fmla="*/ 66 h 74"/>
                <a:gd name="T36" fmla="*/ 24 w 60"/>
                <a:gd name="T37" fmla="*/ 68 h 74"/>
                <a:gd name="T38" fmla="*/ 16 w 60"/>
                <a:gd name="T39" fmla="*/ 74 h 74"/>
                <a:gd name="T40" fmla="*/ 10 w 60"/>
                <a:gd name="T41" fmla="*/ 70 h 74"/>
                <a:gd name="T42" fmla="*/ 6 w 60"/>
                <a:gd name="T43" fmla="*/ 66 h 74"/>
                <a:gd name="T44" fmla="*/ 4 w 60"/>
                <a:gd name="T45" fmla="*/ 62 h 74"/>
                <a:gd name="T46" fmla="*/ 0 w 60"/>
                <a:gd name="T47" fmla="*/ 54 h 74"/>
                <a:gd name="T48" fmla="*/ 2 w 60"/>
                <a:gd name="T49" fmla="*/ 54 h 74"/>
                <a:gd name="T50" fmla="*/ 2 w 60"/>
                <a:gd name="T51" fmla="*/ 50 h 74"/>
                <a:gd name="T52" fmla="*/ 4 w 60"/>
                <a:gd name="T53" fmla="*/ 48 h 74"/>
                <a:gd name="T54" fmla="*/ 6 w 60"/>
                <a:gd name="T55" fmla="*/ 44 h 74"/>
                <a:gd name="T56" fmla="*/ 8 w 60"/>
                <a:gd name="T57" fmla="*/ 42 h 74"/>
                <a:gd name="T58" fmla="*/ 8 w 60"/>
                <a:gd name="T59" fmla="*/ 40 h 74"/>
                <a:gd name="T60" fmla="*/ 8 w 60"/>
                <a:gd name="T61" fmla="*/ 38 h 74"/>
                <a:gd name="T62" fmla="*/ 8 w 60"/>
                <a:gd name="T63" fmla="*/ 36 h 74"/>
                <a:gd name="T64" fmla="*/ 6 w 60"/>
                <a:gd name="T65" fmla="*/ 34 h 74"/>
                <a:gd name="T66" fmla="*/ 6 w 60"/>
                <a:gd name="T67" fmla="*/ 32 h 74"/>
                <a:gd name="T68" fmla="*/ 6 w 60"/>
                <a:gd name="T69" fmla="*/ 32 h 74"/>
                <a:gd name="T70" fmla="*/ 6 w 60"/>
                <a:gd name="T71" fmla="*/ 30 h 74"/>
                <a:gd name="T72" fmla="*/ 6 w 60"/>
                <a:gd name="T73" fmla="*/ 28 h 74"/>
                <a:gd name="T74" fmla="*/ 8 w 60"/>
                <a:gd name="T75" fmla="*/ 28 h 74"/>
                <a:gd name="T76" fmla="*/ 32 w 60"/>
                <a:gd name="T77" fmla="*/ 28 h 74"/>
                <a:gd name="T78" fmla="*/ 32 w 60"/>
                <a:gd name="T79" fmla="*/ 18 h 74"/>
                <a:gd name="T80" fmla="*/ 22 w 60"/>
                <a:gd name="T81" fmla="*/ 8 h 74"/>
                <a:gd name="T82" fmla="*/ 26 w 60"/>
                <a:gd name="T83" fmla="*/ 8 h 74"/>
                <a:gd name="T84" fmla="*/ 26 w 60"/>
                <a:gd name="T85" fmla="*/ 0 h 74"/>
                <a:gd name="T86" fmla="*/ 46 w 60"/>
                <a:gd name="T87" fmla="*/ 0 h 74"/>
                <a:gd name="T88" fmla="*/ 46 w 60"/>
                <a:gd name="T89" fmla="*/ 2 h 74"/>
                <a:gd name="T90" fmla="*/ 46 w 60"/>
                <a:gd name="T91" fmla="*/ 32 h 74"/>
                <a:gd name="T92" fmla="*/ 54 w 60"/>
                <a:gd name="T93" fmla="*/ 32 h 74"/>
                <a:gd name="T94" fmla="*/ 54 w 60"/>
                <a:gd name="T95" fmla="*/ 34 h 74"/>
                <a:gd name="T96" fmla="*/ 54 w 60"/>
                <a:gd name="T97" fmla="*/ 34 h 74"/>
                <a:gd name="T98" fmla="*/ 54 w 60"/>
                <a:gd name="T99" fmla="*/ 36 h 74"/>
                <a:gd name="T100" fmla="*/ 56 w 60"/>
                <a:gd name="T101" fmla="*/ 38 h 74"/>
                <a:gd name="T102" fmla="*/ 60 w 60"/>
                <a:gd name="T103" fmla="*/ 40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
                <a:gd name="T157" fmla="*/ 0 h 74"/>
                <a:gd name="T158" fmla="*/ 60 w 60"/>
                <a:gd name="T159" fmla="*/ 74 h 7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 h="74">
                  <a:moveTo>
                    <a:pt x="60" y="40"/>
                  </a:moveTo>
                  <a:lnTo>
                    <a:pt x="60" y="40"/>
                  </a:lnTo>
                  <a:lnTo>
                    <a:pt x="58" y="42"/>
                  </a:lnTo>
                  <a:lnTo>
                    <a:pt x="56" y="46"/>
                  </a:lnTo>
                  <a:lnTo>
                    <a:pt x="54" y="48"/>
                  </a:lnTo>
                  <a:lnTo>
                    <a:pt x="50" y="50"/>
                  </a:lnTo>
                  <a:lnTo>
                    <a:pt x="46" y="52"/>
                  </a:lnTo>
                  <a:lnTo>
                    <a:pt x="44" y="52"/>
                  </a:lnTo>
                  <a:lnTo>
                    <a:pt x="42" y="54"/>
                  </a:lnTo>
                  <a:lnTo>
                    <a:pt x="40" y="58"/>
                  </a:lnTo>
                  <a:lnTo>
                    <a:pt x="38" y="60"/>
                  </a:lnTo>
                  <a:lnTo>
                    <a:pt x="36" y="62"/>
                  </a:lnTo>
                  <a:lnTo>
                    <a:pt x="32" y="62"/>
                  </a:lnTo>
                  <a:lnTo>
                    <a:pt x="30" y="64"/>
                  </a:lnTo>
                  <a:lnTo>
                    <a:pt x="26" y="66"/>
                  </a:lnTo>
                  <a:lnTo>
                    <a:pt x="24" y="68"/>
                  </a:lnTo>
                  <a:lnTo>
                    <a:pt x="16" y="74"/>
                  </a:lnTo>
                  <a:lnTo>
                    <a:pt x="10" y="70"/>
                  </a:lnTo>
                  <a:lnTo>
                    <a:pt x="6" y="66"/>
                  </a:lnTo>
                  <a:lnTo>
                    <a:pt x="4" y="62"/>
                  </a:lnTo>
                  <a:lnTo>
                    <a:pt x="0" y="54"/>
                  </a:lnTo>
                  <a:lnTo>
                    <a:pt x="2" y="54"/>
                  </a:lnTo>
                  <a:lnTo>
                    <a:pt x="2" y="50"/>
                  </a:lnTo>
                  <a:lnTo>
                    <a:pt x="4" y="48"/>
                  </a:lnTo>
                  <a:lnTo>
                    <a:pt x="6" y="44"/>
                  </a:lnTo>
                  <a:lnTo>
                    <a:pt x="8" y="42"/>
                  </a:lnTo>
                  <a:lnTo>
                    <a:pt x="8" y="40"/>
                  </a:lnTo>
                  <a:lnTo>
                    <a:pt x="8" y="38"/>
                  </a:lnTo>
                  <a:lnTo>
                    <a:pt x="8" y="36"/>
                  </a:lnTo>
                  <a:lnTo>
                    <a:pt x="6" y="34"/>
                  </a:lnTo>
                  <a:lnTo>
                    <a:pt x="6" y="32"/>
                  </a:lnTo>
                  <a:lnTo>
                    <a:pt x="6" y="30"/>
                  </a:lnTo>
                  <a:lnTo>
                    <a:pt x="6" y="28"/>
                  </a:lnTo>
                  <a:lnTo>
                    <a:pt x="8" y="28"/>
                  </a:lnTo>
                  <a:lnTo>
                    <a:pt x="32" y="28"/>
                  </a:lnTo>
                  <a:lnTo>
                    <a:pt x="32" y="18"/>
                  </a:lnTo>
                  <a:lnTo>
                    <a:pt x="22" y="8"/>
                  </a:lnTo>
                  <a:lnTo>
                    <a:pt x="26" y="8"/>
                  </a:lnTo>
                  <a:lnTo>
                    <a:pt x="26" y="0"/>
                  </a:lnTo>
                  <a:lnTo>
                    <a:pt x="46" y="0"/>
                  </a:lnTo>
                  <a:lnTo>
                    <a:pt x="46" y="2"/>
                  </a:lnTo>
                  <a:lnTo>
                    <a:pt x="46" y="32"/>
                  </a:lnTo>
                  <a:lnTo>
                    <a:pt x="54" y="32"/>
                  </a:lnTo>
                  <a:lnTo>
                    <a:pt x="54" y="34"/>
                  </a:lnTo>
                  <a:lnTo>
                    <a:pt x="54" y="36"/>
                  </a:lnTo>
                  <a:lnTo>
                    <a:pt x="56" y="38"/>
                  </a:lnTo>
                  <a:lnTo>
                    <a:pt x="60"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8" name="Freeform 337"/>
            <p:cNvSpPr>
              <a:spLocks noChangeArrowheads="1"/>
            </p:cNvSpPr>
            <p:nvPr/>
          </p:nvSpPr>
          <p:spPr bwMode="auto">
            <a:xfrm>
              <a:off x="3704" y="1502"/>
              <a:ext cx="14" cy="41"/>
            </a:xfrm>
            <a:custGeom>
              <a:avLst/>
              <a:gdLst>
                <a:gd name="T0" fmla="*/ 14 w 14"/>
                <a:gd name="T1" fmla="*/ 0 h 40"/>
                <a:gd name="T2" fmla="*/ 14 w 14"/>
                <a:gd name="T3" fmla="*/ 0 h 40"/>
                <a:gd name="T4" fmla="*/ 12 w 14"/>
                <a:gd name="T5" fmla="*/ 0 h 40"/>
                <a:gd name="T6" fmla="*/ 10 w 14"/>
                <a:gd name="T7" fmla="*/ 0 h 40"/>
                <a:gd name="T8" fmla="*/ 10 w 14"/>
                <a:gd name="T9" fmla="*/ 2 h 40"/>
                <a:gd name="T10" fmla="*/ 8 w 14"/>
                <a:gd name="T11" fmla="*/ 2 h 40"/>
                <a:gd name="T12" fmla="*/ 6 w 14"/>
                <a:gd name="T13" fmla="*/ 4 h 40"/>
                <a:gd name="T14" fmla="*/ 6 w 14"/>
                <a:gd name="T15" fmla="*/ 4 h 40"/>
                <a:gd name="T16" fmla="*/ 4 w 14"/>
                <a:gd name="T17" fmla="*/ 6 h 40"/>
                <a:gd name="T18" fmla="*/ 2 w 14"/>
                <a:gd name="T19" fmla="*/ 4 h 40"/>
                <a:gd name="T20" fmla="*/ 0 w 14"/>
                <a:gd name="T21" fmla="*/ 4 h 40"/>
                <a:gd name="T22" fmla="*/ 0 w 14"/>
                <a:gd name="T23" fmla="*/ 6 h 40"/>
                <a:gd name="T24" fmla="*/ 0 w 14"/>
                <a:gd name="T25" fmla="*/ 8 h 40"/>
                <a:gd name="T26" fmla="*/ 0 w 14"/>
                <a:gd name="T27" fmla="*/ 8 h 40"/>
                <a:gd name="T28" fmla="*/ 0 w 14"/>
                <a:gd name="T29" fmla="*/ 40 h 40"/>
                <a:gd name="T30" fmla="*/ 8 w 14"/>
                <a:gd name="T31" fmla="*/ 40 h 40"/>
                <a:gd name="T32" fmla="*/ 8 w 14"/>
                <a:gd name="T33" fmla="*/ 40 h 40"/>
                <a:gd name="T34" fmla="*/ 8 w 14"/>
                <a:gd name="T35" fmla="*/ 38 h 40"/>
                <a:gd name="T36" fmla="*/ 10 w 14"/>
                <a:gd name="T37" fmla="*/ 36 h 40"/>
                <a:gd name="T38" fmla="*/ 12 w 14"/>
                <a:gd name="T39" fmla="*/ 34 h 40"/>
                <a:gd name="T40" fmla="*/ 12 w 14"/>
                <a:gd name="T41" fmla="*/ 32 h 40"/>
                <a:gd name="T42" fmla="*/ 12 w 14"/>
                <a:gd name="T43" fmla="*/ 30 h 40"/>
                <a:gd name="T44" fmla="*/ 12 w 14"/>
                <a:gd name="T45" fmla="*/ 28 h 40"/>
                <a:gd name="T46" fmla="*/ 10 w 14"/>
                <a:gd name="T47" fmla="*/ 24 h 40"/>
                <a:gd name="T48" fmla="*/ 10 w 14"/>
                <a:gd name="T49" fmla="*/ 18 h 40"/>
                <a:gd name="T50" fmla="*/ 10 w 14"/>
                <a:gd name="T51" fmla="*/ 14 h 40"/>
                <a:gd name="T52" fmla="*/ 10 w 14"/>
                <a:gd name="T53" fmla="*/ 12 h 40"/>
                <a:gd name="T54" fmla="*/ 12 w 14"/>
                <a:gd name="T55" fmla="*/ 10 h 40"/>
                <a:gd name="T56" fmla="*/ 12 w 14"/>
                <a:gd name="T57" fmla="*/ 8 h 40"/>
                <a:gd name="T58" fmla="*/ 14 w 14"/>
                <a:gd name="T59" fmla="*/ 4 h 40"/>
                <a:gd name="T60" fmla="*/ 14 w 14"/>
                <a:gd name="T61" fmla="*/ 0 h 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4"/>
                <a:gd name="T94" fmla="*/ 0 h 40"/>
                <a:gd name="T95" fmla="*/ 14 w 14"/>
                <a:gd name="T96" fmla="*/ 40 h 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4" h="40">
                  <a:moveTo>
                    <a:pt x="14" y="0"/>
                  </a:moveTo>
                  <a:lnTo>
                    <a:pt x="14" y="0"/>
                  </a:lnTo>
                  <a:lnTo>
                    <a:pt x="12" y="0"/>
                  </a:lnTo>
                  <a:lnTo>
                    <a:pt x="10" y="0"/>
                  </a:lnTo>
                  <a:lnTo>
                    <a:pt x="10" y="2"/>
                  </a:lnTo>
                  <a:lnTo>
                    <a:pt x="8" y="2"/>
                  </a:lnTo>
                  <a:lnTo>
                    <a:pt x="6" y="4"/>
                  </a:lnTo>
                  <a:lnTo>
                    <a:pt x="4" y="6"/>
                  </a:lnTo>
                  <a:lnTo>
                    <a:pt x="2" y="4"/>
                  </a:lnTo>
                  <a:lnTo>
                    <a:pt x="0" y="4"/>
                  </a:lnTo>
                  <a:lnTo>
                    <a:pt x="0" y="6"/>
                  </a:lnTo>
                  <a:lnTo>
                    <a:pt x="0" y="8"/>
                  </a:lnTo>
                  <a:lnTo>
                    <a:pt x="0" y="40"/>
                  </a:lnTo>
                  <a:lnTo>
                    <a:pt x="8" y="40"/>
                  </a:lnTo>
                  <a:lnTo>
                    <a:pt x="8" y="38"/>
                  </a:lnTo>
                  <a:lnTo>
                    <a:pt x="10" y="36"/>
                  </a:lnTo>
                  <a:lnTo>
                    <a:pt x="12" y="34"/>
                  </a:lnTo>
                  <a:lnTo>
                    <a:pt x="12" y="32"/>
                  </a:lnTo>
                  <a:lnTo>
                    <a:pt x="12" y="30"/>
                  </a:lnTo>
                  <a:lnTo>
                    <a:pt x="12" y="28"/>
                  </a:lnTo>
                  <a:lnTo>
                    <a:pt x="10" y="24"/>
                  </a:lnTo>
                  <a:lnTo>
                    <a:pt x="10" y="18"/>
                  </a:lnTo>
                  <a:lnTo>
                    <a:pt x="10" y="14"/>
                  </a:lnTo>
                  <a:lnTo>
                    <a:pt x="10" y="12"/>
                  </a:lnTo>
                  <a:lnTo>
                    <a:pt x="12" y="10"/>
                  </a:lnTo>
                  <a:lnTo>
                    <a:pt x="12" y="8"/>
                  </a:lnTo>
                  <a:lnTo>
                    <a:pt x="14" y="4"/>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9" name="Freeform 338"/>
            <p:cNvSpPr>
              <a:spLocks noChangeArrowheads="1"/>
            </p:cNvSpPr>
            <p:nvPr/>
          </p:nvSpPr>
          <p:spPr bwMode="auto">
            <a:xfrm>
              <a:off x="3732" y="1622"/>
              <a:ext cx="48" cy="41"/>
            </a:xfrm>
            <a:custGeom>
              <a:avLst/>
              <a:gdLst>
                <a:gd name="T0" fmla="*/ 48 w 48"/>
                <a:gd name="T1" fmla="*/ 16 h 40"/>
                <a:gd name="T2" fmla="*/ 46 w 48"/>
                <a:gd name="T3" fmla="*/ 14 h 40"/>
                <a:gd name="T4" fmla="*/ 42 w 48"/>
                <a:gd name="T5" fmla="*/ 12 h 40"/>
                <a:gd name="T6" fmla="*/ 40 w 48"/>
                <a:gd name="T7" fmla="*/ 8 h 40"/>
                <a:gd name="T8" fmla="*/ 38 w 48"/>
                <a:gd name="T9" fmla="*/ 6 h 40"/>
                <a:gd name="T10" fmla="*/ 36 w 48"/>
                <a:gd name="T11" fmla="*/ 6 h 40"/>
                <a:gd name="T12" fmla="*/ 34 w 48"/>
                <a:gd name="T13" fmla="*/ 6 h 40"/>
                <a:gd name="T14" fmla="*/ 30 w 48"/>
                <a:gd name="T15" fmla="*/ 4 h 40"/>
                <a:gd name="T16" fmla="*/ 26 w 48"/>
                <a:gd name="T17" fmla="*/ 2 h 40"/>
                <a:gd name="T18" fmla="*/ 22 w 48"/>
                <a:gd name="T19" fmla="*/ 2 h 40"/>
                <a:gd name="T20" fmla="*/ 16 w 48"/>
                <a:gd name="T21" fmla="*/ 2 h 40"/>
                <a:gd name="T22" fmla="*/ 12 w 48"/>
                <a:gd name="T23" fmla="*/ 2 h 40"/>
                <a:gd name="T24" fmla="*/ 6 w 48"/>
                <a:gd name="T25" fmla="*/ 0 h 40"/>
                <a:gd name="T26" fmla="*/ 2 w 48"/>
                <a:gd name="T27" fmla="*/ 0 h 40"/>
                <a:gd name="T28" fmla="*/ 2 w 48"/>
                <a:gd name="T29" fmla="*/ 2 h 40"/>
                <a:gd name="T30" fmla="*/ 2 w 48"/>
                <a:gd name="T31" fmla="*/ 6 h 40"/>
                <a:gd name="T32" fmla="*/ 2 w 48"/>
                <a:gd name="T33" fmla="*/ 10 h 40"/>
                <a:gd name="T34" fmla="*/ 2 w 48"/>
                <a:gd name="T35" fmla="*/ 16 h 40"/>
                <a:gd name="T36" fmla="*/ 8 w 48"/>
                <a:gd name="T37" fmla="*/ 24 h 40"/>
                <a:gd name="T38" fmla="*/ 8 w 48"/>
                <a:gd name="T39" fmla="*/ 20 h 40"/>
                <a:gd name="T40" fmla="*/ 6 w 48"/>
                <a:gd name="T41" fmla="*/ 18 h 40"/>
                <a:gd name="T42" fmla="*/ 8 w 48"/>
                <a:gd name="T43" fmla="*/ 16 h 40"/>
                <a:gd name="T44" fmla="*/ 14 w 48"/>
                <a:gd name="T45" fmla="*/ 20 h 40"/>
                <a:gd name="T46" fmla="*/ 24 w 48"/>
                <a:gd name="T47" fmla="*/ 30 h 40"/>
                <a:gd name="T48" fmla="*/ 22 w 48"/>
                <a:gd name="T49" fmla="*/ 32 h 40"/>
                <a:gd name="T50" fmla="*/ 24 w 48"/>
                <a:gd name="T51" fmla="*/ 36 h 40"/>
                <a:gd name="T52" fmla="*/ 24 w 48"/>
                <a:gd name="T53" fmla="*/ 36 h 40"/>
                <a:gd name="T54" fmla="*/ 26 w 48"/>
                <a:gd name="T55" fmla="*/ 34 h 40"/>
                <a:gd name="T56" fmla="*/ 26 w 48"/>
                <a:gd name="T57" fmla="*/ 34 h 40"/>
                <a:gd name="T58" fmla="*/ 28 w 48"/>
                <a:gd name="T59" fmla="*/ 34 h 40"/>
                <a:gd name="T60" fmla="*/ 28 w 48"/>
                <a:gd name="T61" fmla="*/ 36 h 40"/>
                <a:gd name="T62" fmla="*/ 32 w 48"/>
                <a:gd name="T63" fmla="*/ 40 h 40"/>
                <a:gd name="T64" fmla="*/ 36 w 48"/>
                <a:gd name="T65" fmla="*/ 38 h 40"/>
                <a:gd name="T66" fmla="*/ 40 w 48"/>
                <a:gd name="T67" fmla="*/ 32 h 40"/>
                <a:gd name="T68" fmla="*/ 40 w 48"/>
                <a:gd name="T69" fmla="*/ 28 h 40"/>
                <a:gd name="T70" fmla="*/ 44 w 48"/>
                <a:gd name="T71" fmla="*/ 2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8"/>
                <a:gd name="T109" fmla="*/ 0 h 40"/>
                <a:gd name="T110" fmla="*/ 48 w 48"/>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8" h="40">
                  <a:moveTo>
                    <a:pt x="48" y="16"/>
                  </a:moveTo>
                  <a:lnTo>
                    <a:pt x="48" y="16"/>
                  </a:lnTo>
                  <a:lnTo>
                    <a:pt x="46" y="14"/>
                  </a:lnTo>
                  <a:lnTo>
                    <a:pt x="44" y="14"/>
                  </a:lnTo>
                  <a:lnTo>
                    <a:pt x="42" y="12"/>
                  </a:lnTo>
                  <a:lnTo>
                    <a:pt x="40" y="10"/>
                  </a:lnTo>
                  <a:lnTo>
                    <a:pt x="40" y="8"/>
                  </a:lnTo>
                  <a:lnTo>
                    <a:pt x="38" y="6"/>
                  </a:lnTo>
                  <a:lnTo>
                    <a:pt x="36" y="6"/>
                  </a:lnTo>
                  <a:lnTo>
                    <a:pt x="34" y="6"/>
                  </a:lnTo>
                  <a:lnTo>
                    <a:pt x="30" y="4"/>
                  </a:lnTo>
                  <a:lnTo>
                    <a:pt x="28" y="4"/>
                  </a:lnTo>
                  <a:lnTo>
                    <a:pt x="26" y="2"/>
                  </a:lnTo>
                  <a:lnTo>
                    <a:pt x="22" y="2"/>
                  </a:lnTo>
                  <a:lnTo>
                    <a:pt x="20" y="2"/>
                  </a:lnTo>
                  <a:lnTo>
                    <a:pt x="16" y="2"/>
                  </a:lnTo>
                  <a:lnTo>
                    <a:pt x="14" y="2"/>
                  </a:lnTo>
                  <a:lnTo>
                    <a:pt x="12" y="2"/>
                  </a:lnTo>
                  <a:lnTo>
                    <a:pt x="10" y="0"/>
                  </a:lnTo>
                  <a:lnTo>
                    <a:pt x="6" y="0"/>
                  </a:lnTo>
                  <a:lnTo>
                    <a:pt x="4" y="0"/>
                  </a:lnTo>
                  <a:lnTo>
                    <a:pt x="2" y="0"/>
                  </a:lnTo>
                  <a:lnTo>
                    <a:pt x="0" y="0"/>
                  </a:lnTo>
                  <a:lnTo>
                    <a:pt x="2" y="2"/>
                  </a:lnTo>
                  <a:lnTo>
                    <a:pt x="2" y="4"/>
                  </a:lnTo>
                  <a:lnTo>
                    <a:pt x="2" y="6"/>
                  </a:lnTo>
                  <a:lnTo>
                    <a:pt x="2" y="8"/>
                  </a:lnTo>
                  <a:lnTo>
                    <a:pt x="2" y="10"/>
                  </a:lnTo>
                  <a:lnTo>
                    <a:pt x="2" y="12"/>
                  </a:lnTo>
                  <a:lnTo>
                    <a:pt x="2" y="16"/>
                  </a:lnTo>
                  <a:lnTo>
                    <a:pt x="4" y="20"/>
                  </a:lnTo>
                  <a:lnTo>
                    <a:pt x="8" y="24"/>
                  </a:lnTo>
                  <a:lnTo>
                    <a:pt x="10" y="22"/>
                  </a:lnTo>
                  <a:lnTo>
                    <a:pt x="8" y="20"/>
                  </a:lnTo>
                  <a:lnTo>
                    <a:pt x="8" y="18"/>
                  </a:lnTo>
                  <a:lnTo>
                    <a:pt x="6" y="18"/>
                  </a:lnTo>
                  <a:lnTo>
                    <a:pt x="8" y="16"/>
                  </a:lnTo>
                  <a:lnTo>
                    <a:pt x="10" y="18"/>
                  </a:lnTo>
                  <a:lnTo>
                    <a:pt x="14" y="20"/>
                  </a:lnTo>
                  <a:lnTo>
                    <a:pt x="18" y="24"/>
                  </a:lnTo>
                  <a:lnTo>
                    <a:pt x="24" y="30"/>
                  </a:lnTo>
                  <a:lnTo>
                    <a:pt x="22" y="30"/>
                  </a:lnTo>
                  <a:lnTo>
                    <a:pt x="22" y="32"/>
                  </a:lnTo>
                  <a:lnTo>
                    <a:pt x="22" y="34"/>
                  </a:lnTo>
                  <a:lnTo>
                    <a:pt x="24" y="36"/>
                  </a:lnTo>
                  <a:lnTo>
                    <a:pt x="26" y="36"/>
                  </a:lnTo>
                  <a:lnTo>
                    <a:pt x="26" y="34"/>
                  </a:lnTo>
                  <a:lnTo>
                    <a:pt x="28" y="34"/>
                  </a:lnTo>
                  <a:lnTo>
                    <a:pt x="28" y="36"/>
                  </a:lnTo>
                  <a:lnTo>
                    <a:pt x="30" y="38"/>
                  </a:lnTo>
                  <a:lnTo>
                    <a:pt x="32" y="40"/>
                  </a:lnTo>
                  <a:lnTo>
                    <a:pt x="34" y="38"/>
                  </a:lnTo>
                  <a:lnTo>
                    <a:pt x="36" y="38"/>
                  </a:lnTo>
                  <a:lnTo>
                    <a:pt x="38" y="36"/>
                  </a:lnTo>
                  <a:lnTo>
                    <a:pt x="40" y="32"/>
                  </a:lnTo>
                  <a:lnTo>
                    <a:pt x="40" y="30"/>
                  </a:lnTo>
                  <a:lnTo>
                    <a:pt x="40" y="28"/>
                  </a:lnTo>
                  <a:lnTo>
                    <a:pt x="42" y="24"/>
                  </a:lnTo>
                  <a:lnTo>
                    <a:pt x="44" y="22"/>
                  </a:lnTo>
                  <a:lnTo>
                    <a:pt x="48" y="1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0" name="Freeform 339"/>
            <p:cNvSpPr>
              <a:spLocks noChangeArrowheads="1"/>
            </p:cNvSpPr>
            <p:nvPr/>
          </p:nvSpPr>
          <p:spPr bwMode="auto">
            <a:xfrm>
              <a:off x="3766" y="1640"/>
              <a:ext cx="82" cy="29"/>
            </a:xfrm>
            <a:custGeom>
              <a:avLst/>
              <a:gdLst>
                <a:gd name="T0" fmla="*/ 12 w 82"/>
                <a:gd name="T1" fmla="*/ 6 h 30"/>
                <a:gd name="T2" fmla="*/ 8 w 82"/>
                <a:gd name="T3" fmla="*/ 10 h 30"/>
                <a:gd name="T4" fmla="*/ 6 w 82"/>
                <a:gd name="T5" fmla="*/ 14 h 30"/>
                <a:gd name="T6" fmla="*/ 2 w 82"/>
                <a:gd name="T7" fmla="*/ 20 h 30"/>
                <a:gd name="T8" fmla="*/ 0 w 82"/>
                <a:gd name="T9" fmla="*/ 20 h 30"/>
                <a:gd name="T10" fmla="*/ 6 w 82"/>
                <a:gd name="T11" fmla="*/ 22 h 30"/>
                <a:gd name="T12" fmla="*/ 10 w 82"/>
                <a:gd name="T13" fmla="*/ 20 h 30"/>
                <a:gd name="T14" fmla="*/ 16 w 82"/>
                <a:gd name="T15" fmla="*/ 20 h 30"/>
                <a:gd name="T16" fmla="*/ 28 w 82"/>
                <a:gd name="T17" fmla="*/ 18 h 30"/>
                <a:gd name="T18" fmla="*/ 32 w 82"/>
                <a:gd name="T19" fmla="*/ 18 h 30"/>
                <a:gd name="T20" fmla="*/ 40 w 82"/>
                <a:gd name="T21" fmla="*/ 20 h 30"/>
                <a:gd name="T22" fmla="*/ 42 w 82"/>
                <a:gd name="T23" fmla="*/ 22 h 30"/>
                <a:gd name="T24" fmla="*/ 46 w 82"/>
                <a:gd name="T25" fmla="*/ 26 h 30"/>
                <a:gd name="T26" fmla="*/ 50 w 82"/>
                <a:gd name="T27" fmla="*/ 28 h 30"/>
                <a:gd name="T28" fmla="*/ 56 w 82"/>
                <a:gd name="T29" fmla="*/ 28 h 30"/>
                <a:gd name="T30" fmla="*/ 56 w 82"/>
                <a:gd name="T31" fmla="*/ 26 h 30"/>
                <a:gd name="T32" fmla="*/ 56 w 82"/>
                <a:gd name="T33" fmla="*/ 26 h 30"/>
                <a:gd name="T34" fmla="*/ 54 w 82"/>
                <a:gd name="T35" fmla="*/ 24 h 30"/>
                <a:gd name="T36" fmla="*/ 52 w 82"/>
                <a:gd name="T37" fmla="*/ 22 h 30"/>
                <a:gd name="T38" fmla="*/ 54 w 82"/>
                <a:gd name="T39" fmla="*/ 20 h 30"/>
                <a:gd name="T40" fmla="*/ 60 w 82"/>
                <a:gd name="T41" fmla="*/ 18 h 30"/>
                <a:gd name="T42" fmla="*/ 62 w 82"/>
                <a:gd name="T43" fmla="*/ 14 h 30"/>
                <a:gd name="T44" fmla="*/ 64 w 82"/>
                <a:gd name="T45" fmla="*/ 12 h 30"/>
                <a:gd name="T46" fmla="*/ 68 w 82"/>
                <a:gd name="T47" fmla="*/ 12 h 30"/>
                <a:gd name="T48" fmla="*/ 72 w 82"/>
                <a:gd name="T49" fmla="*/ 12 h 30"/>
                <a:gd name="T50" fmla="*/ 76 w 82"/>
                <a:gd name="T51" fmla="*/ 14 h 30"/>
                <a:gd name="T52" fmla="*/ 80 w 82"/>
                <a:gd name="T53" fmla="*/ 18 h 30"/>
                <a:gd name="T54" fmla="*/ 82 w 82"/>
                <a:gd name="T55" fmla="*/ 14 h 30"/>
                <a:gd name="T56" fmla="*/ 80 w 82"/>
                <a:gd name="T57" fmla="*/ 10 h 30"/>
                <a:gd name="T58" fmla="*/ 78 w 82"/>
                <a:gd name="T59" fmla="*/ 6 h 30"/>
                <a:gd name="T60" fmla="*/ 70 w 82"/>
                <a:gd name="T61" fmla="*/ 4 h 30"/>
                <a:gd name="T62" fmla="*/ 66 w 82"/>
                <a:gd name="T63" fmla="*/ 4 h 30"/>
                <a:gd name="T64" fmla="*/ 62 w 82"/>
                <a:gd name="T65" fmla="*/ 4 h 30"/>
                <a:gd name="T66" fmla="*/ 50 w 82"/>
                <a:gd name="T67" fmla="*/ 8 h 30"/>
                <a:gd name="T68" fmla="*/ 44 w 82"/>
                <a:gd name="T69" fmla="*/ 10 h 30"/>
                <a:gd name="T70" fmla="*/ 40 w 82"/>
                <a:gd name="T71" fmla="*/ 10 h 30"/>
                <a:gd name="T72" fmla="*/ 34 w 82"/>
                <a:gd name="T73" fmla="*/ 8 h 30"/>
                <a:gd name="T74" fmla="*/ 32 w 82"/>
                <a:gd name="T75" fmla="*/ 8 h 30"/>
                <a:gd name="T76" fmla="*/ 30 w 82"/>
                <a:gd name="T77" fmla="*/ 6 h 30"/>
                <a:gd name="T78" fmla="*/ 16 w 82"/>
                <a:gd name="T79" fmla="*/ 0 h 3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30"/>
                <a:gd name="T122" fmla="*/ 82 w 82"/>
                <a:gd name="T123" fmla="*/ 30 h 3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30">
                  <a:moveTo>
                    <a:pt x="16" y="0"/>
                  </a:moveTo>
                  <a:lnTo>
                    <a:pt x="12" y="6"/>
                  </a:lnTo>
                  <a:lnTo>
                    <a:pt x="10" y="8"/>
                  </a:lnTo>
                  <a:lnTo>
                    <a:pt x="8" y="10"/>
                  </a:lnTo>
                  <a:lnTo>
                    <a:pt x="6" y="14"/>
                  </a:lnTo>
                  <a:lnTo>
                    <a:pt x="4" y="18"/>
                  </a:lnTo>
                  <a:lnTo>
                    <a:pt x="2" y="20"/>
                  </a:lnTo>
                  <a:lnTo>
                    <a:pt x="0" y="20"/>
                  </a:lnTo>
                  <a:lnTo>
                    <a:pt x="6" y="22"/>
                  </a:lnTo>
                  <a:lnTo>
                    <a:pt x="8" y="22"/>
                  </a:lnTo>
                  <a:lnTo>
                    <a:pt x="10" y="20"/>
                  </a:lnTo>
                  <a:lnTo>
                    <a:pt x="12" y="20"/>
                  </a:lnTo>
                  <a:lnTo>
                    <a:pt x="16" y="20"/>
                  </a:lnTo>
                  <a:lnTo>
                    <a:pt x="22" y="18"/>
                  </a:lnTo>
                  <a:lnTo>
                    <a:pt x="28" y="18"/>
                  </a:lnTo>
                  <a:lnTo>
                    <a:pt x="30" y="18"/>
                  </a:lnTo>
                  <a:lnTo>
                    <a:pt x="32" y="18"/>
                  </a:lnTo>
                  <a:lnTo>
                    <a:pt x="36" y="18"/>
                  </a:lnTo>
                  <a:lnTo>
                    <a:pt x="40" y="20"/>
                  </a:lnTo>
                  <a:lnTo>
                    <a:pt x="42" y="22"/>
                  </a:lnTo>
                  <a:lnTo>
                    <a:pt x="44" y="24"/>
                  </a:lnTo>
                  <a:lnTo>
                    <a:pt x="46" y="26"/>
                  </a:lnTo>
                  <a:lnTo>
                    <a:pt x="50" y="30"/>
                  </a:lnTo>
                  <a:lnTo>
                    <a:pt x="50" y="28"/>
                  </a:lnTo>
                  <a:lnTo>
                    <a:pt x="54" y="28"/>
                  </a:lnTo>
                  <a:lnTo>
                    <a:pt x="56" y="28"/>
                  </a:lnTo>
                  <a:lnTo>
                    <a:pt x="56" y="26"/>
                  </a:lnTo>
                  <a:lnTo>
                    <a:pt x="54" y="24"/>
                  </a:lnTo>
                  <a:lnTo>
                    <a:pt x="52" y="22"/>
                  </a:lnTo>
                  <a:lnTo>
                    <a:pt x="54" y="20"/>
                  </a:lnTo>
                  <a:lnTo>
                    <a:pt x="58" y="18"/>
                  </a:lnTo>
                  <a:lnTo>
                    <a:pt x="60" y="18"/>
                  </a:lnTo>
                  <a:lnTo>
                    <a:pt x="62" y="16"/>
                  </a:lnTo>
                  <a:lnTo>
                    <a:pt x="62" y="14"/>
                  </a:lnTo>
                  <a:lnTo>
                    <a:pt x="64" y="14"/>
                  </a:lnTo>
                  <a:lnTo>
                    <a:pt x="64" y="12"/>
                  </a:lnTo>
                  <a:lnTo>
                    <a:pt x="66" y="12"/>
                  </a:lnTo>
                  <a:lnTo>
                    <a:pt x="68" y="12"/>
                  </a:lnTo>
                  <a:lnTo>
                    <a:pt x="70" y="10"/>
                  </a:lnTo>
                  <a:lnTo>
                    <a:pt x="72" y="12"/>
                  </a:lnTo>
                  <a:lnTo>
                    <a:pt x="76" y="14"/>
                  </a:lnTo>
                  <a:lnTo>
                    <a:pt x="78" y="16"/>
                  </a:lnTo>
                  <a:lnTo>
                    <a:pt x="80" y="18"/>
                  </a:lnTo>
                  <a:lnTo>
                    <a:pt x="82" y="14"/>
                  </a:lnTo>
                  <a:lnTo>
                    <a:pt x="80" y="12"/>
                  </a:lnTo>
                  <a:lnTo>
                    <a:pt x="80" y="10"/>
                  </a:lnTo>
                  <a:lnTo>
                    <a:pt x="82" y="8"/>
                  </a:lnTo>
                  <a:lnTo>
                    <a:pt x="78" y="6"/>
                  </a:lnTo>
                  <a:lnTo>
                    <a:pt x="74" y="4"/>
                  </a:lnTo>
                  <a:lnTo>
                    <a:pt x="70" y="4"/>
                  </a:lnTo>
                  <a:lnTo>
                    <a:pt x="68" y="4"/>
                  </a:lnTo>
                  <a:lnTo>
                    <a:pt x="66" y="4"/>
                  </a:lnTo>
                  <a:lnTo>
                    <a:pt x="64" y="4"/>
                  </a:lnTo>
                  <a:lnTo>
                    <a:pt x="62" y="4"/>
                  </a:lnTo>
                  <a:lnTo>
                    <a:pt x="56" y="6"/>
                  </a:lnTo>
                  <a:lnTo>
                    <a:pt x="50" y="8"/>
                  </a:lnTo>
                  <a:lnTo>
                    <a:pt x="46" y="8"/>
                  </a:lnTo>
                  <a:lnTo>
                    <a:pt x="44" y="10"/>
                  </a:lnTo>
                  <a:lnTo>
                    <a:pt x="42" y="10"/>
                  </a:lnTo>
                  <a:lnTo>
                    <a:pt x="40" y="10"/>
                  </a:lnTo>
                  <a:lnTo>
                    <a:pt x="36" y="8"/>
                  </a:lnTo>
                  <a:lnTo>
                    <a:pt x="34" y="8"/>
                  </a:lnTo>
                  <a:lnTo>
                    <a:pt x="32" y="8"/>
                  </a:lnTo>
                  <a:lnTo>
                    <a:pt x="32" y="6"/>
                  </a:lnTo>
                  <a:lnTo>
                    <a:pt x="30" y="6"/>
                  </a:lnTo>
                  <a:lnTo>
                    <a:pt x="26" y="4"/>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1" name="Freeform 340"/>
            <p:cNvSpPr>
              <a:spLocks noChangeArrowheads="1"/>
            </p:cNvSpPr>
            <p:nvPr/>
          </p:nvSpPr>
          <p:spPr bwMode="auto">
            <a:xfrm>
              <a:off x="3344" y="1316"/>
              <a:ext cx="386" cy="248"/>
            </a:xfrm>
            <a:custGeom>
              <a:avLst/>
              <a:gdLst>
                <a:gd name="T0" fmla="*/ 380 w 386"/>
                <a:gd name="T1" fmla="*/ 178 h 248"/>
                <a:gd name="T2" fmla="*/ 384 w 386"/>
                <a:gd name="T3" fmla="*/ 170 h 248"/>
                <a:gd name="T4" fmla="*/ 386 w 386"/>
                <a:gd name="T5" fmla="*/ 164 h 248"/>
                <a:gd name="T6" fmla="*/ 374 w 386"/>
                <a:gd name="T7" fmla="*/ 162 h 248"/>
                <a:gd name="T8" fmla="*/ 356 w 386"/>
                <a:gd name="T9" fmla="*/ 162 h 248"/>
                <a:gd name="T10" fmla="*/ 346 w 386"/>
                <a:gd name="T11" fmla="*/ 166 h 248"/>
                <a:gd name="T12" fmla="*/ 340 w 386"/>
                <a:gd name="T13" fmla="*/ 164 h 248"/>
                <a:gd name="T14" fmla="*/ 334 w 386"/>
                <a:gd name="T15" fmla="*/ 170 h 248"/>
                <a:gd name="T16" fmla="*/ 332 w 386"/>
                <a:gd name="T17" fmla="*/ 184 h 248"/>
                <a:gd name="T18" fmla="*/ 326 w 386"/>
                <a:gd name="T19" fmla="*/ 192 h 248"/>
                <a:gd name="T20" fmla="*/ 314 w 386"/>
                <a:gd name="T21" fmla="*/ 196 h 248"/>
                <a:gd name="T22" fmla="*/ 302 w 386"/>
                <a:gd name="T23" fmla="*/ 198 h 248"/>
                <a:gd name="T24" fmla="*/ 268 w 386"/>
                <a:gd name="T25" fmla="*/ 190 h 248"/>
                <a:gd name="T26" fmla="*/ 258 w 386"/>
                <a:gd name="T27" fmla="*/ 184 h 248"/>
                <a:gd name="T28" fmla="*/ 254 w 386"/>
                <a:gd name="T29" fmla="*/ 162 h 248"/>
                <a:gd name="T30" fmla="*/ 244 w 386"/>
                <a:gd name="T31" fmla="*/ 136 h 248"/>
                <a:gd name="T32" fmla="*/ 244 w 386"/>
                <a:gd name="T33" fmla="*/ 116 h 248"/>
                <a:gd name="T34" fmla="*/ 232 w 386"/>
                <a:gd name="T35" fmla="*/ 90 h 248"/>
                <a:gd name="T36" fmla="*/ 208 w 386"/>
                <a:gd name="T37" fmla="*/ 62 h 248"/>
                <a:gd name="T38" fmla="*/ 194 w 386"/>
                <a:gd name="T39" fmla="*/ 50 h 248"/>
                <a:gd name="T40" fmla="*/ 184 w 386"/>
                <a:gd name="T41" fmla="*/ 54 h 248"/>
                <a:gd name="T42" fmla="*/ 164 w 386"/>
                <a:gd name="T43" fmla="*/ 48 h 248"/>
                <a:gd name="T44" fmla="*/ 142 w 386"/>
                <a:gd name="T45" fmla="*/ 12 h 248"/>
                <a:gd name="T46" fmla="*/ 126 w 386"/>
                <a:gd name="T47" fmla="*/ 10 h 248"/>
                <a:gd name="T48" fmla="*/ 100 w 386"/>
                <a:gd name="T49" fmla="*/ 20 h 248"/>
                <a:gd name="T50" fmla="*/ 54 w 386"/>
                <a:gd name="T51" fmla="*/ 14 h 248"/>
                <a:gd name="T52" fmla="*/ 26 w 386"/>
                <a:gd name="T53" fmla="*/ 0 h 248"/>
                <a:gd name="T54" fmla="*/ 6 w 386"/>
                <a:gd name="T55" fmla="*/ 22 h 248"/>
                <a:gd name="T56" fmla="*/ 22 w 386"/>
                <a:gd name="T57" fmla="*/ 58 h 248"/>
                <a:gd name="T58" fmla="*/ 30 w 386"/>
                <a:gd name="T59" fmla="*/ 80 h 248"/>
                <a:gd name="T60" fmla="*/ 44 w 386"/>
                <a:gd name="T61" fmla="*/ 88 h 248"/>
                <a:gd name="T62" fmla="*/ 58 w 386"/>
                <a:gd name="T63" fmla="*/ 108 h 248"/>
                <a:gd name="T64" fmla="*/ 82 w 386"/>
                <a:gd name="T65" fmla="*/ 142 h 248"/>
                <a:gd name="T66" fmla="*/ 94 w 386"/>
                <a:gd name="T67" fmla="*/ 148 h 248"/>
                <a:gd name="T68" fmla="*/ 94 w 386"/>
                <a:gd name="T69" fmla="*/ 140 h 248"/>
                <a:gd name="T70" fmla="*/ 80 w 386"/>
                <a:gd name="T71" fmla="*/ 116 h 248"/>
                <a:gd name="T72" fmla="*/ 52 w 386"/>
                <a:gd name="T73" fmla="*/ 72 h 248"/>
                <a:gd name="T74" fmla="*/ 30 w 386"/>
                <a:gd name="T75" fmla="*/ 24 h 248"/>
                <a:gd name="T76" fmla="*/ 30 w 386"/>
                <a:gd name="T77" fmla="*/ 16 h 248"/>
                <a:gd name="T78" fmla="*/ 42 w 386"/>
                <a:gd name="T79" fmla="*/ 18 h 248"/>
                <a:gd name="T80" fmla="*/ 68 w 386"/>
                <a:gd name="T81" fmla="*/ 66 h 248"/>
                <a:gd name="T82" fmla="*/ 84 w 386"/>
                <a:gd name="T83" fmla="*/ 80 h 248"/>
                <a:gd name="T84" fmla="*/ 96 w 386"/>
                <a:gd name="T85" fmla="*/ 90 h 248"/>
                <a:gd name="T86" fmla="*/ 116 w 386"/>
                <a:gd name="T87" fmla="*/ 116 h 248"/>
                <a:gd name="T88" fmla="*/ 142 w 386"/>
                <a:gd name="T89" fmla="*/ 148 h 248"/>
                <a:gd name="T90" fmla="*/ 150 w 386"/>
                <a:gd name="T91" fmla="*/ 198 h 248"/>
                <a:gd name="T92" fmla="*/ 174 w 386"/>
                <a:gd name="T93" fmla="*/ 204 h 248"/>
                <a:gd name="T94" fmla="*/ 226 w 386"/>
                <a:gd name="T95" fmla="*/ 224 h 248"/>
                <a:gd name="T96" fmla="*/ 272 w 386"/>
                <a:gd name="T97" fmla="*/ 240 h 248"/>
                <a:gd name="T98" fmla="*/ 304 w 386"/>
                <a:gd name="T99" fmla="*/ 240 h 248"/>
                <a:gd name="T100" fmla="*/ 314 w 386"/>
                <a:gd name="T101" fmla="*/ 244 h 248"/>
                <a:gd name="T102" fmla="*/ 318 w 386"/>
                <a:gd name="T103" fmla="*/ 242 h 248"/>
                <a:gd name="T104" fmla="*/ 322 w 386"/>
                <a:gd name="T105" fmla="*/ 232 h 248"/>
                <a:gd name="T106" fmla="*/ 320 w 386"/>
                <a:gd name="T107" fmla="*/ 226 h 248"/>
                <a:gd name="T108" fmla="*/ 346 w 386"/>
                <a:gd name="T109" fmla="*/ 222 h 248"/>
                <a:gd name="T110" fmla="*/ 340 w 386"/>
                <a:gd name="T111" fmla="*/ 194 h 248"/>
                <a:gd name="T112" fmla="*/ 360 w 386"/>
                <a:gd name="T113" fmla="*/ 190 h 248"/>
                <a:gd name="T114" fmla="*/ 366 w 386"/>
                <a:gd name="T115" fmla="*/ 190 h 248"/>
                <a:gd name="T116" fmla="*/ 374 w 386"/>
                <a:gd name="T117" fmla="*/ 186 h 24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6"/>
                <a:gd name="T178" fmla="*/ 0 h 248"/>
                <a:gd name="T179" fmla="*/ 386 w 386"/>
                <a:gd name="T180" fmla="*/ 248 h 24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6" h="248">
                  <a:moveTo>
                    <a:pt x="374" y="186"/>
                  </a:moveTo>
                  <a:lnTo>
                    <a:pt x="378" y="182"/>
                  </a:lnTo>
                  <a:lnTo>
                    <a:pt x="378" y="178"/>
                  </a:lnTo>
                  <a:lnTo>
                    <a:pt x="380" y="178"/>
                  </a:lnTo>
                  <a:lnTo>
                    <a:pt x="382" y="174"/>
                  </a:lnTo>
                  <a:lnTo>
                    <a:pt x="382" y="172"/>
                  </a:lnTo>
                  <a:lnTo>
                    <a:pt x="384" y="172"/>
                  </a:lnTo>
                  <a:lnTo>
                    <a:pt x="384" y="170"/>
                  </a:lnTo>
                  <a:lnTo>
                    <a:pt x="386" y="168"/>
                  </a:lnTo>
                  <a:lnTo>
                    <a:pt x="386" y="166"/>
                  </a:lnTo>
                  <a:lnTo>
                    <a:pt x="386" y="164"/>
                  </a:lnTo>
                  <a:lnTo>
                    <a:pt x="384" y="164"/>
                  </a:lnTo>
                  <a:lnTo>
                    <a:pt x="382" y="162"/>
                  </a:lnTo>
                  <a:lnTo>
                    <a:pt x="376" y="162"/>
                  </a:lnTo>
                  <a:lnTo>
                    <a:pt x="374" y="162"/>
                  </a:lnTo>
                  <a:lnTo>
                    <a:pt x="372" y="162"/>
                  </a:lnTo>
                  <a:lnTo>
                    <a:pt x="366" y="162"/>
                  </a:lnTo>
                  <a:lnTo>
                    <a:pt x="362" y="162"/>
                  </a:lnTo>
                  <a:lnTo>
                    <a:pt x="356" y="162"/>
                  </a:lnTo>
                  <a:lnTo>
                    <a:pt x="352" y="164"/>
                  </a:lnTo>
                  <a:lnTo>
                    <a:pt x="350" y="164"/>
                  </a:lnTo>
                  <a:lnTo>
                    <a:pt x="348" y="164"/>
                  </a:lnTo>
                  <a:lnTo>
                    <a:pt x="346" y="166"/>
                  </a:lnTo>
                  <a:lnTo>
                    <a:pt x="342" y="164"/>
                  </a:lnTo>
                  <a:lnTo>
                    <a:pt x="340" y="164"/>
                  </a:lnTo>
                  <a:lnTo>
                    <a:pt x="338" y="164"/>
                  </a:lnTo>
                  <a:lnTo>
                    <a:pt x="336" y="166"/>
                  </a:lnTo>
                  <a:lnTo>
                    <a:pt x="334" y="170"/>
                  </a:lnTo>
                  <a:lnTo>
                    <a:pt x="334" y="174"/>
                  </a:lnTo>
                  <a:lnTo>
                    <a:pt x="332" y="178"/>
                  </a:lnTo>
                  <a:lnTo>
                    <a:pt x="332" y="182"/>
                  </a:lnTo>
                  <a:lnTo>
                    <a:pt x="332" y="184"/>
                  </a:lnTo>
                  <a:lnTo>
                    <a:pt x="332" y="186"/>
                  </a:lnTo>
                  <a:lnTo>
                    <a:pt x="332" y="188"/>
                  </a:lnTo>
                  <a:lnTo>
                    <a:pt x="328" y="190"/>
                  </a:lnTo>
                  <a:lnTo>
                    <a:pt x="326" y="192"/>
                  </a:lnTo>
                  <a:lnTo>
                    <a:pt x="324" y="192"/>
                  </a:lnTo>
                  <a:lnTo>
                    <a:pt x="322" y="192"/>
                  </a:lnTo>
                  <a:lnTo>
                    <a:pt x="318" y="194"/>
                  </a:lnTo>
                  <a:lnTo>
                    <a:pt x="314" y="196"/>
                  </a:lnTo>
                  <a:lnTo>
                    <a:pt x="312" y="196"/>
                  </a:lnTo>
                  <a:lnTo>
                    <a:pt x="308" y="198"/>
                  </a:lnTo>
                  <a:lnTo>
                    <a:pt x="302" y="198"/>
                  </a:lnTo>
                  <a:lnTo>
                    <a:pt x="294" y="198"/>
                  </a:lnTo>
                  <a:lnTo>
                    <a:pt x="284" y="196"/>
                  </a:lnTo>
                  <a:lnTo>
                    <a:pt x="276" y="194"/>
                  </a:lnTo>
                  <a:lnTo>
                    <a:pt x="268" y="190"/>
                  </a:lnTo>
                  <a:lnTo>
                    <a:pt x="262" y="188"/>
                  </a:lnTo>
                  <a:lnTo>
                    <a:pt x="262" y="186"/>
                  </a:lnTo>
                  <a:lnTo>
                    <a:pt x="260" y="186"/>
                  </a:lnTo>
                  <a:lnTo>
                    <a:pt x="258" y="184"/>
                  </a:lnTo>
                  <a:lnTo>
                    <a:pt x="256" y="180"/>
                  </a:lnTo>
                  <a:lnTo>
                    <a:pt x="256" y="176"/>
                  </a:lnTo>
                  <a:lnTo>
                    <a:pt x="254" y="172"/>
                  </a:lnTo>
                  <a:lnTo>
                    <a:pt x="254" y="162"/>
                  </a:lnTo>
                  <a:lnTo>
                    <a:pt x="250" y="152"/>
                  </a:lnTo>
                  <a:lnTo>
                    <a:pt x="244" y="142"/>
                  </a:lnTo>
                  <a:lnTo>
                    <a:pt x="244" y="140"/>
                  </a:lnTo>
                  <a:lnTo>
                    <a:pt x="244" y="136"/>
                  </a:lnTo>
                  <a:lnTo>
                    <a:pt x="244" y="132"/>
                  </a:lnTo>
                  <a:lnTo>
                    <a:pt x="242" y="126"/>
                  </a:lnTo>
                  <a:lnTo>
                    <a:pt x="242" y="122"/>
                  </a:lnTo>
                  <a:lnTo>
                    <a:pt x="244" y="116"/>
                  </a:lnTo>
                  <a:lnTo>
                    <a:pt x="244" y="112"/>
                  </a:lnTo>
                  <a:lnTo>
                    <a:pt x="242" y="96"/>
                  </a:lnTo>
                  <a:lnTo>
                    <a:pt x="240" y="96"/>
                  </a:lnTo>
                  <a:lnTo>
                    <a:pt x="232" y="90"/>
                  </a:lnTo>
                  <a:lnTo>
                    <a:pt x="222" y="80"/>
                  </a:lnTo>
                  <a:lnTo>
                    <a:pt x="210" y="64"/>
                  </a:lnTo>
                  <a:lnTo>
                    <a:pt x="208" y="62"/>
                  </a:lnTo>
                  <a:lnTo>
                    <a:pt x="206" y="58"/>
                  </a:lnTo>
                  <a:lnTo>
                    <a:pt x="202" y="56"/>
                  </a:lnTo>
                  <a:lnTo>
                    <a:pt x="198" y="52"/>
                  </a:lnTo>
                  <a:lnTo>
                    <a:pt x="194" y="50"/>
                  </a:lnTo>
                  <a:lnTo>
                    <a:pt x="190" y="50"/>
                  </a:lnTo>
                  <a:lnTo>
                    <a:pt x="188" y="52"/>
                  </a:lnTo>
                  <a:lnTo>
                    <a:pt x="186" y="52"/>
                  </a:lnTo>
                  <a:lnTo>
                    <a:pt x="184" y="54"/>
                  </a:lnTo>
                  <a:lnTo>
                    <a:pt x="180" y="54"/>
                  </a:lnTo>
                  <a:lnTo>
                    <a:pt x="174" y="54"/>
                  </a:lnTo>
                  <a:lnTo>
                    <a:pt x="168" y="50"/>
                  </a:lnTo>
                  <a:lnTo>
                    <a:pt x="164" y="48"/>
                  </a:lnTo>
                  <a:lnTo>
                    <a:pt x="156" y="42"/>
                  </a:lnTo>
                  <a:lnTo>
                    <a:pt x="148" y="30"/>
                  </a:lnTo>
                  <a:lnTo>
                    <a:pt x="144" y="14"/>
                  </a:lnTo>
                  <a:lnTo>
                    <a:pt x="142" y="12"/>
                  </a:lnTo>
                  <a:lnTo>
                    <a:pt x="140" y="12"/>
                  </a:lnTo>
                  <a:lnTo>
                    <a:pt x="136" y="10"/>
                  </a:lnTo>
                  <a:lnTo>
                    <a:pt x="130" y="10"/>
                  </a:lnTo>
                  <a:lnTo>
                    <a:pt x="126" y="10"/>
                  </a:lnTo>
                  <a:lnTo>
                    <a:pt x="120" y="10"/>
                  </a:lnTo>
                  <a:lnTo>
                    <a:pt x="116" y="14"/>
                  </a:lnTo>
                  <a:lnTo>
                    <a:pt x="112" y="16"/>
                  </a:lnTo>
                  <a:lnTo>
                    <a:pt x="100" y="20"/>
                  </a:lnTo>
                  <a:lnTo>
                    <a:pt x="82" y="20"/>
                  </a:lnTo>
                  <a:lnTo>
                    <a:pt x="78" y="20"/>
                  </a:lnTo>
                  <a:lnTo>
                    <a:pt x="68" y="18"/>
                  </a:lnTo>
                  <a:lnTo>
                    <a:pt x="54" y="14"/>
                  </a:lnTo>
                  <a:lnTo>
                    <a:pt x="42" y="10"/>
                  </a:lnTo>
                  <a:lnTo>
                    <a:pt x="32" y="4"/>
                  </a:lnTo>
                  <a:lnTo>
                    <a:pt x="30" y="2"/>
                  </a:lnTo>
                  <a:lnTo>
                    <a:pt x="26" y="0"/>
                  </a:lnTo>
                  <a:lnTo>
                    <a:pt x="14" y="2"/>
                  </a:lnTo>
                  <a:lnTo>
                    <a:pt x="0" y="10"/>
                  </a:lnTo>
                  <a:lnTo>
                    <a:pt x="2" y="14"/>
                  </a:lnTo>
                  <a:lnTo>
                    <a:pt x="6" y="22"/>
                  </a:lnTo>
                  <a:lnTo>
                    <a:pt x="12" y="36"/>
                  </a:lnTo>
                  <a:lnTo>
                    <a:pt x="18" y="48"/>
                  </a:lnTo>
                  <a:lnTo>
                    <a:pt x="22" y="58"/>
                  </a:lnTo>
                  <a:lnTo>
                    <a:pt x="24" y="62"/>
                  </a:lnTo>
                  <a:lnTo>
                    <a:pt x="26" y="68"/>
                  </a:lnTo>
                  <a:lnTo>
                    <a:pt x="28" y="74"/>
                  </a:lnTo>
                  <a:lnTo>
                    <a:pt x="30" y="80"/>
                  </a:lnTo>
                  <a:lnTo>
                    <a:pt x="32" y="82"/>
                  </a:lnTo>
                  <a:lnTo>
                    <a:pt x="34" y="82"/>
                  </a:lnTo>
                  <a:lnTo>
                    <a:pt x="38" y="84"/>
                  </a:lnTo>
                  <a:lnTo>
                    <a:pt x="44" y="88"/>
                  </a:lnTo>
                  <a:lnTo>
                    <a:pt x="48" y="92"/>
                  </a:lnTo>
                  <a:lnTo>
                    <a:pt x="52" y="98"/>
                  </a:lnTo>
                  <a:lnTo>
                    <a:pt x="56" y="106"/>
                  </a:lnTo>
                  <a:lnTo>
                    <a:pt x="58" y="108"/>
                  </a:lnTo>
                  <a:lnTo>
                    <a:pt x="62" y="118"/>
                  </a:lnTo>
                  <a:lnTo>
                    <a:pt x="68" y="128"/>
                  </a:lnTo>
                  <a:lnTo>
                    <a:pt x="76" y="136"/>
                  </a:lnTo>
                  <a:lnTo>
                    <a:pt x="82" y="142"/>
                  </a:lnTo>
                  <a:lnTo>
                    <a:pt x="84" y="144"/>
                  </a:lnTo>
                  <a:lnTo>
                    <a:pt x="88" y="146"/>
                  </a:lnTo>
                  <a:lnTo>
                    <a:pt x="92" y="148"/>
                  </a:lnTo>
                  <a:lnTo>
                    <a:pt x="94" y="148"/>
                  </a:lnTo>
                  <a:lnTo>
                    <a:pt x="96" y="148"/>
                  </a:lnTo>
                  <a:lnTo>
                    <a:pt x="98" y="148"/>
                  </a:lnTo>
                  <a:lnTo>
                    <a:pt x="98" y="144"/>
                  </a:lnTo>
                  <a:lnTo>
                    <a:pt x="94" y="140"/>
                  </a:lnTo>
                  <a:lnTo>
                    <a:pt x="90" y="134"/>
                  </a:lnTo>
                  <a:lnTo>
                    <a:pt x="86" y="126"/>
                  </a:lnTo>
                  <a:lnTo>
                    <a:pt x="82" y="120"/>
                  </a:lnTo>
                  <a:lnTo>
                    <a:pt x="80" y="116"/>
                  </a:lnTo>
                  <a:lnTo>
                    <a:pt x="74" y="108"/>
                  </a:lnTo>
                  <a:lnTo>
                    <a:pt x="68" y="94"/>
                  </a:lnTo>
                  <a:lnTo>
                    <a:pt x="62" y="82"/>
                  </a:lnTo>
                  <a:lnTo>
                    <a:pt x="52" y="72"/>
                  </a:lnTo>
                  <a:lnTo>
                    <a:pt x="42" y="58"/>
                  </a:lnTo>
                  <a:lnTo>
                    <a:pt x="34" y="42"/>
                  </a:lnTo>
                  <a:lnTo>
                    <a:pt x="30" y="24"/>
                  </a:lnTo>
                  <a:lnTo>
                    <a:pt x="30" y="22"/>
                  </a:lnTo>
                  <a:lnTo>
                    <a:pt x="30" y="20"/>
                  </a:lnTo>
                  <a:lnTo>
                    <a:pt x="30" y="18"/>
                  </a:lnTo>
                  <a:lnTo>
                    <a:pt x="30" y="16"/>
                  </a:lnTo>
                  <a:lnTo>
                    <a:pt x="32" y="14"/>
                  </a:lnTo>
                  <a:lnTo>
                    <a:pt x="34" y="14"/>
                  </a:lnTo>
                  <a:lnTo>
                    <a:pt x="38" y="16"/>
                  </a:lnTo>
                  <a:lnTo>
                    <a:pt x="42" y="18"/>
                  </a:lnTo>
                  <a:lnTo>
                    <a:pt x="44" y="24"/>
                  </a:lnTo>
                  <a:lnTo>
                    <a:pt x="50" y="36"/>
                  </a:lnTo>
                  <a:lnTo>
                    <a:pt x="58" y="52"/>
                  </a:lnTo>
                  <a:lnTo>
                    <a:pt x="68" y="66"/>
                  </a:lnTo>
                  <a:lnTo>
                    <a:pt x="78" y="78"/>
                  </a:lnTo>
                  <a:lnTo>
                    <a:pt x="80" y="78"/>
                  </a:lnTo>
                  <a:lnTo>
                    <a:pt x="84" y="80"/>
                  </a:lnTo>
                  <a:lnTo>
                    <a:pt x="88" y="80"/>
                  </a:lnTo>
                  <a:lnTo>
                    <a:pt x="92" y="84"/>
                  </a:lnTo>
                  <a:lnTo>
                    <a:pt x="94" y="86"/>
                  </a:lnTo>
                  <a:lnTo>
                    <a:pt x="96" y="90"/>
                  </a:lnTo>
                  <a:lnTo>
                    <a:pt x="98" y="96"/>
                  </a:lnTo>
                  <a:lnTo>
                    <a:pt x="100" y="98"/>
                  </a:lnTo>
                  <a:lnTo>
                    <a:pt x="106" y="106"/>
                  </a:lnTo>
                  <a:lnTo>
                    <a:pt x="116" y="116"/>
                  </a:lnTo>
                  <a:lnTo>
                    <a:pt x="124" y="126"/>
                  </a:lnTo>
                  <a:lnTo>
                    <a:pt x="134" y="136"/>
                  </a:lnTo>
                  <a:lnTo>
                    <a:pt x="140" y="142"/>
                  </a:lnTo>
                  <a:lnTo>
                    <a:pt x="142" y="148"/>
                  </a:lnTo>
                  <a:lnTo>
                    <a:pt x="144" y="160"/>
                  </a:lnTo>
                  <a:lnTo>
                    <a:pt x="148" y="176"/>
                  </a:lnTo>
                  <a:lnTo>
                    <a:pt x="148" y="198"/>
                  </a:lnTo>
                  <a:lnTo>
                    <a:pt x="150" y="198"/>
                  </a:lnTo>
                  <a:lnTo>
                    <a:pt x="154" y="200"/>
                  </a:lnTo>
                  <a:lnTo>
                    <a:pt x="160" y="202"/>
                  </a:lnTo>
                  <a:lnTo>
                    <a:pt x="170" y="204"/>
                  </a:lnTo>
                  <a:lnTo>
                    <a:pt x="174" y="204"/>
                  </a:lnTo>
                  <a:lnTo>
                    <a:pt x="186" y="208"/>
                  </a:lnTo>
                  <a:lnTo>
                    <a:pt x="198" y="216"/>
                  </a:lnTo>
                  <a:lnTo>
                    <a:pt x="208" y="224"/>
                  </a:lnTo>
                  <a:lnTo>
                    <a:pt x="226" y="224"/>
                  </a:lnTo>
                  <a:lnTo>
                    <a:pt x="230" y="226"/>
                  </a:lnTo>
                  <a:lnTo>
                    <a:pt x="240" y="230"/>
                  </a:lnTo>
                  <a:lnTo>
                    <a:pt x="254" y="236"/>
                  </a:lnTo>
                  <a:lnTo>
                    <a:pt x="272" y="240"/>
                  </a:lnTo>
                  <a:lnTo>
                    <a:pt x="278" y="240"/>
                  </a:lnTo>
                  <a:lnTo>
                    <a:pt x="290" y="240"/>
                  </a:lnTo>
                  <a:lnTo>
                    <a:pt x="304" y="240"/>
                  </a:lnTo>
                  <a:lnTo>
                    <a:pt x="306" y="240"/>
                  </a:lnTo>
                  <a:lnTo>
                    <a:pt x="308" y="240"/>
                  </a:lnTo>
                  <a:lnTo>
                    <a:pt x="310" y="242"/>
                  </a:lnTo>
                  <a:lnTo>
                    <a:pt x="314" y="244"/>
                  </a:lnTo>
                  <a:lnTo>
                    <a:pt x="314" y="248"/>
                  </a:lnTo>
                  <a:lnTo>
                    <a:pt x="316" y="248"/>
                  </a:lnTo>
                  <a:lnTo>
                    <a:pt x="316" y="244"/>
                  </a:lnTo>
                  <a:lnTo>
                    <a:pt x="318" y="242"/>
                  </a:lnTo>
                  <a:lnTo>
                    <a:pt x="320" y="238"/>
                  </a:lnTo>
                  <a:lnTo>
                    <a:pt x="322" y="236"/>
                  </a:lnTo>
                  <a:lnTo>
                    <a:pt x="322" y="234"/>
                  </a:lnTo>
                  <a:lnTo>
                    <a:pt x="322" y="232"/>
                  </a:lnTo>
                  <a:lnTo>
                    <a:pt x="322" y="230"/>
                  </a:lnTo>
                  <a:lnTo>
                    <a:pt x="320" y="228"/>
                  </a:lnTo>
                  <a:lnTo>
                    <a:pt x="320" y="226"/>
                  </a:lnTo>
                  <a:lnTo>
                    <a:pt x="320" y="224"/>
                  </a:lnTo>
                  <a:lnTo>
                    <a:pt x="320" y="222"/>
                  </a:lnTo>
                  <a:lnTo>
                    <a:pt x="322" y="222"/>
                  </a:lnTo>
                  <a:lnTo>
                    <a:pt x="346" y="222"/>
                  </a:lnTo>
                  <a:lnTo>
                    <a:pt x="346" y="212"/>
                  </a:lnTo>
                  <a:lnTo>
                    <a:pt x="336" y="202"/>
                  </a:lnTo>
                  <a:lnTo>
                    <a:pt x="340" y="202"/>
                  </a:lnTo>
                  <a:lnTo>
                    <a:pt x="340" y="194"/>
                  </a:lnTo>
                  <a:lnTo>
                    <a:pt x="360" y="194"/>
                  </a:lnTo>
                  <a:lnTo>
                    <a:pt x="360" y="192"/>
                  </a:lnTo>
                  <a:lnTo>
                    <a:pt x="360" y="190"/>
                  </a:lnTo>
                  <a:lnTo>
                    <a:pt x="362" y="190"/>
                  </a:lnTo>
                  <a:lnTo>
                    <a:pt x="364" y="192"/>
                  </a:lnTo>
                  <a:lnTo>
                    <a:pt x="366" y="190"/>
                  </a:lnTo>
                  <a:lnTo>
                    <a:pt x="368" y="188"/>
                  </a:lnTo>
                  <a:lnTo>
                    <a:pt x="370" y="188"/>
                  </a:lnTo>
                  <a:lnTo>
                    <a:pt x="372" y="188"/>
                  </a:lnTo>
                  <a:lnTo>
                    <a:pt x="374" y="1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2" name="Freeform 341"/>
            <p:cNvSpPr>
              <a:spLocks noChangeArrowheads="1"/>
            </p:cNvSpPr>
            <p:nvPr/>
          </p:nvSpPr>
          <p:spPr bwMode="auto">
            <a:xfrm>
              <a:off x="3688" y="1550"/>
              <a:ext cx="82" cy="46"/>
            </a:xfrm>
            <a:custGeom>
              <a:avLst/>
              <a:gdLst>
                <a:gd name="T0" fmla="*/ 80 w 82"/>
                <a:gd name="T1" fmla="*/ 8 h 46"/>
                <a:gd name="T2" fmla="*/ 76 w 82"/>
                <a:gd name="T3" fmla="*/ 8 h 46"/>
                <a:gd name="T4" fmla="*/ 72 w 82"/>
                <a:gd name="T5" fmla="*/ 8 h 46"/>
                <a:gd name="T6" fmla="*/ 68 w 82"/>
                <a:gd name="T7" fmla="*/ 8 h 46"/>
                <a:gd name="T8" fmla="*/ 66 w 82"/>
                <a:gd name="T9" fmla="*/ 8 h 46"/>
                <a:gd name="T10" fmla="*/ 62 w 82"/>
                <a:gd name="T11" fmla="*/ 12 h 46"/>
                <a:gd name="T12" fmla="*/ 60 w 82"/>
                <a:gd name="T13" fmla="*/ 18 h 46"/>
                <a:gd name="T14" fmla="*/ 56 w 82"/>
                <a:gd name="T15" fmla="*/ 24 h 46"/>
                <a:gd name="T16" fmla="*/ 50 w 82"/>
                <a:gd name="T17" fmla="*/ 30 h 46"/>
                <a:gd name="T18" fmla="*/ 48 w 82"/>
                <a:gd name="T19" fmla="*/ 30 h 46"/>
                <a:gd name="T20" fmla="*/ 44 w 82"/>
                <a:gd name="T21" fmla="*/ 34 h 46"/>
                <a:gd name="T22" fmla="*/ 44 w 82"/>
                <a:gd name="T23" fmla="*/ 38 h 46"/>
                <a:gd name="T24" fmla="*/ 42 w 82"/>
                <a:gd name="T25" fmla="*/ 42 h 46"/>
                <a:gd name="T26" fmla="*/ 38 w 82"/>
                <a:gd name="T27" fmla="*/ 44 h 46"/>
                <a:gd name="T28" fmla="*/ 36 w 82"/>
                <a:gd name="T29" fmla="*/ 46 h 46"/>
                <a:gd name="T30" fmla="*/ 34 w 82"/>
                <a:gd name="T31" fmla="*/ 42 h 46"/>
                <a:gd name="T32" fmla="*/ 32 w 82"/>
                <a:gd name="T33" fmla="*/ 42 h 46"/>
                <a:gd name="T34" fmla="*/ 30 w 82"/>
                <a:gd name="T35" fmla="*/ 44 h 46"/>
                <a:gd name="T36" fmla="*/ 30 w 82"/>
                <a:gd name="T37" fmla="*/ 42 h 46"/>
                <a:gd name="T38" fmla="*/ 30 w 82"/>
                <a:gd name="T39" fmla="*/ 36 h 46"/>
                <a:gd name="T40" fmla="*/ 30 w 82"/>
                <a:gd name="T41" fmla="*/ 34 h 46"/>
                <a:gd name="T42" fmla="*/ 26 w 82"/>
                <a:gd name="T43" fmla="*/ 32 h 46"/>
                <a:gd name="T44" fmla="*/ 22 w 82"/>
                <a:gd name="T45" fmla="*/ 30 h 46"/>
                <a:gd name="T46" fmla="*/ 18 w 82"/>
                <a:gd name="T47" fmla="*/ 30 h 46"/>
                <a:gd name="T48" fmla="*/ 16 w 82"/>
                <a:gd name="T49" fmla="*/ 32 h 46"/>
                <a:gd name="T50" fmla="*/ 12 w 82"/>
                <a:gd name="T51" fmla="*/ 30 h 46"/>
                <a:gd name="T52" fmla="*/ 10 w 82"/>
                <a:gd name="T53" fmla="*/ 28 h 46"/>
                <a:gd name="T54" fmla="*/ 2 w 82"/>
                <a:gd name="T55" fmla="*/ 24 h 46"/>
                <a:gd name="T56" fmla="*/ 2 w 82"/>
                <a:gd name="T57" fmla="*/ 22 h 46"/>
                <a:gd name="T58" fmla="*/ 2 w 82"/>
                <a:gd name="T59" fmla="*/ 22 h 46"/>
                <a:gd name="T60" fmla="*/ 6 w 82"/>
                <a:gd name="T61" fmla="*/ 22 h 46"/>
                <a:gd name="T62" fmla="*/ 10 w 82"/>
                <a:gd name="T63" fmla="*/ 18 h 46"/>
                <a:gd name="T64" fmla="*/ 12 w 82"/>
                <a:gd name="T65" fmla="*/ 14 h 46"/>
                <a:gd name="T66" fmla="*/ 16 w 82"/>
                <a:gd name="T67" fmla="*/ 12 h 46"/>
                <a:gd name="T68" fmla="*/ 20 w 82"/>
                <a:gd name="T69" fmla="*/ 10 h 46"/>
                <a:gd name="T70" fmla="*/ 26 w 82"/>
                <a:gd name="T71" fmla="*/ 4 h 46"/>
                <a:gd name="T72" fmla="*/ 28 w 82"/>
                <a:gd name="T73" fmla="*/ 2 h 46"/>
                <a:gd name="T74" fmla="*/ 32 w 82"/>
                <a:gd name="T75" fmla="*/ 0 h 46"/>
                <a:gd name="T76" fmla="*/ 34 w 82"/>
                <a:gd name="T77" fmla="*/ 0 h 46"/>
                <a:gd name="T78" fmla="*/ 40 w 82"/>
                <a:gd name="T79" fmla="*/ 0 h 46"/>
                <a:gd name="T80" fmla="*/ 42 w 82"/>
                <a:gd name="T81" fmla="*/ 0 h 46"/>
                <a:gd name="T82" fmla="*/ 48 w 82"/>
                <a:gd name="T83" fmla="*/ 0 h 46"/>
                <a:gd name="T84" fmla="*/ 58 w 82"/>
                <a:gd name="T85" fmla="*/ 0 h 46"/>
                <a:gd name="T86" fmla="*/ 70 w 82"/>
                <a:gd name="T87" fmla="*/ 2 h 46"/>
                <a:gd name="T88" fmla="*/ 80 w 82"/>
                <a:gd name="T89" fmla="*/ 2 h 46"/>
                <a:gd name="T90" fmla="*/ 82 w 82"/>
                <a:gd name="T91" fmla="*/ 4 h 46"/>
                <a:gd name="T92" fmla="*/ 82 w 82"/>
                <a:gd name="T93" fmla="*/ 6 h 4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2"/>
                <a:gd name="T142" fmla="*/ 0 h 46"/>
                <a:gd name="T143" fmla="*/ 82 w 82"/>
                <a:gd name="T144" fmla="*/ 46 h 4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2" h="46">
                  <a:moveTo>
                    <a:pt x="82" y="8"/>
                  </a:moveTo>
                  <a:lnTo>
                    <a:pt x="80" y="8"/>
                  </a:lnTo>
                  <a:lnTo>
                    <a:pt x="78" y="8"/>
                  </a:lnTo>
                  <a:lnTo>
                    <a:pt x="76" y="8"/>
                  </a:lnTo>
                  <a:lnTo>
                    <a:pt x="74" y="8"/>
                  </a:lnTo>
                  <a:lnTo>
                    <a:pt x="72" y="8"/>
                  </a:lnTo>
                  <a:lnTo>
                    <a:pt x="70" y="10"/>
                  </a:lnTo>
                  <a:lnTo>
                    <a:pt x="68" y="8"/>
                  </a:lnTo>
                  <a:lnTo>
                    <a:pt x="66" y="8"/>
                  </a:lnTo>
                  <a:lnTo>
                    <a:pt x="64" y="10"/>
                  </a:lnTo>
                  <a:lnTo>
                    <a:pt x="62" y="12"/>
                  </a:lnTo>
                  <a:lnTo>
                    <a:pt x="60" y="18"/>
                  </a:lnTo>
                  <a:lnTo>
                    <a:pt x="58" y="22"/>
                  </a:lnTo>
                  <a:lnTo>
                    <a:pt x="56" y="24"/>
                  </a:lnTo>
                  <a:lnTo>
                    <a:pt x="54" y="28"/>
                  </a:lnTo>
                  <a:lnTo>
                    <a:pt x="50" y="30"/>
                  </a:lnTo>
                  <a:lnTo>
                    <a:pt x="48" y="30"/>
                  </a:lnTo>
                  <a:lnTo>
                    <a:pt x="46" y="32"/>
                  </a:lnTo>
                  <a:lnTo>
                    <a:pt x="44" y="34"/>
                  </a:lnTo>
                  <a:lnTo>
                    <a:pt x="44" y="36"/>
                  </a:lnTo>
                  <a:lnTo>
                    <a:pt x="44" y="38"/>
                  </a:lnTo>
                  <a:lnTo>
                    <a:pt x="44" y="40"/>
                  </a:lnTo>
                  <a:lnTo>
                    <a:pt x="42" y="42"/>
                  </a:lnTo>
                  <a:lnTo>
                    <a:pt x="40" y="44"/>
                  </a:lnTo>
                  <a:lnTo>
                    <a:pt x="38" y="44"/>
                  </a:lnTo>
                  <a:lnTo>
                    <a:pt x="38" y="46"/>
                  </a:lnTo>
                  <a:lnTo>
                    <a:pt x="36" y="46"/>
                  </a:lnTo>
                  <a:lnTo>
                    <a:pt x="34" y="44"/>
                  </a:lnTo>
                  <a:lnTo>
                    <a:pt x="34" y="42"/>
                  </a:lnTo>
                  <a:lnTo>
                    <a:pt x="32" y="42"/>
                  </a:lnTo>
                  <a:lnTo>
                    <a:pt x="32" y="44"/>
                  </a:lnTo>
                  <a:lnTo>
                    <a:pt x="30" y="44"/>
                  </a:lnTo>
                  <a:lnTo>
                    <a:pt x="30" y="42"/>
                  </a:lnTo>
                  <a:lnTo>
                    <a:pt x="30" y="38"/>
                  </a:lnTo>
                  <a:lnTo>
                    <a:pt x="30" y="36"/>
                  </a:lnTo>
                  <a:lnTo>
                    <a:pt x="30" y="34"/>
                  </a:lnTo>
                  <a:lnTo>
                    <a:pt x="28" y="32"/>
                  </a:lnTo>
                  <a:lnTo>
                    <a:pt x="26" y="32"/>
                  </a:lnTo>
                  <a:lnTo>
                    <a:pt x="24" y="30"/>
                  </a:lnTo>
                  <a:lnTo>
                    <a:pt x="22" y="30"/>
                  </a:lnTo>
                  <a:lnTo>
                    <a:pt x="20" y="30"/>
                  </a:lnTo>
                  <a:lnTo>
                    <a:pt x="18" y="30"/>
                  </a:lnTo>
                  <a:lnTo>
                    <a:pt x="16" y="32"/>
                  </a:lnTo>
                  <a:lnTo>
                    <a:pt x="14" y="32"/>
                  </a:lnTo>
                  <a:lnTo>
                    <a:pt x="12" y="30"/>
                  </a:lnTo>
                  <a:lnTo>
                    <a:pt x="12" y="28"/>
                  </a:lnTo>
                  <a:lnTo>
                    <a:pt x="10" y="28"/>
                  </a:lnTo>
                  <a:lnTo>
                    <a:pt x="6" y="24"/>
                  </a:lnTo>
                  <a:lnTo>
                    <a:pt x="2" y="24"/>
                  </a:lnTo>
                  <a:lnTo>
                    <a:pt x="0" y="24"/>
                  </a:lnTo>
                  <a:lnTo>
                    <a:pt x="2" y="22"/>
                  </a:lnTo>
                  <a:lnTo>
                    <a:pt x="6" y="22"/>
                  </a:lnTo>
                  <a:lnTo>
                    <a:pt x="8" y="20"/>
                  </a:lnTo>
                  <a:lnTo>
                    <a:pt x="10" y="18"/>
                  </a:lnTo>
                  <a:lnTo>
                    <a:pt x="12" y="14"/>
                  </a:lnTo>
                  <a:lnTo>
                    <a:pt x="14" y="12"/>
                  </a:lnTo>
                  <a:lnTo>
                    <a:pt x="16" y="12"/>
                  </a:lnTo>
                  <a:lnTo>
                    <a:pt x="20" y="10"/>
                  </a:lnTo>
                  <a:lnTo>
                    <a:pt x="24" y="8"/>
                  </a:lnTo>
                  <a:lnTo>
                    <a:pt x="26" y="4"/>
                  </a:lnTo>
                  <a:lnTo>
                    <a:pt x="28" y="2"/>
                  </a:lnTo>
                  <a:lnTo>
                    <a:pt x="30" y="0"/>
                  </a:lnTo>
                  <a:lnTo>
                    <a:pt x="32" y="0"/>
                  </a:lnTo>
                  <a:lnTo>
                    <a:pt x="34" y="0"/>
                  </a:lnTo>
                  <a:lnTo>
                    <a:pt x="36" y="0"/>
                  </a:lnTo>
                  <a:lnTo>
                    <a:pt x="40" y="0"/>
                  </a:lnTo>
                  <a:lnTo>
                    <a:pt x="42" y="0"/>
                  </a:lnTo>
                  <a:lnTo>
                    <a:pt x="44" y="0"/>
                  </a:lnTo>
                  <a:lnTo>
                    <a:pt x="48" y="0"/>
                  </a:lnTo>
                  <a:lnTo>
                    <a:pt x="54" y="0"/>
                  </a:lnTo>
                  <a:lnTo>
                    <a:pt x="58" y="0"/>
                  </a:lnTo>
                  <a:lnTo>
                    <a:pt x="64" y="0"/>
                  </a:lnTo>
                  <a:lnTo>
                    <a:pt x="70" y="2"/>
                  </a:lnTo>
                  <a:lnTo>
                    <a:pt x="76" y="2"/>
                  </a:lnTo>
                  <a:lnTo>
                    <a:pt x="80" y="2"/>
                  </a:lnTo>
                  <a:lnTo>
                    <a:pt x="80" y="4"/>
                  </a:lnTo>
                  <a:lnTo>
                    <a:pt x="82" y="4"/>
                  </a:lnTo>
                  <a:lnTo>
                    <a:pt x="82" y="6"/>
                  </a:lnTo>
                  <a:lnTo>
                    <a:pt x="82"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3" name="Freeform 342"/>
            <p:cNvSpPr>
              <a:spLocks noChangeArrowheads="1"/>
            </p:cNvSpPr>
            <p:nvPr/>
          </p:nvSpPr>
          <p:spPr bwMode="auto">
            <a:xfrm>
              <a:off x="3676" y="1574"/>
              <a:ext cx="43" cy="24"/>
            </a:xfrm>
            <a:custGeom>
              <a:avLst/>
              <a:gdLst>
                <a:gd name="T0" fmla="*/ 44 w 44"/>
                <a:gd name="T1" fmla="*/ 20 h 24"/>
                <a:gd name="T2" fmla="*/ 42 w 44"/>
                <a:gd name="T3" fmla="*/ 22 h 24"/>
                <a:gd name="T4" fmla="*/ 40 w 44"/>
                <a:gd name="T5" fmla="*/ 22 h 24"/>
                <a:gd name="T6" fmla="*/ 40 w 44"/>
                <a:gd name="T7" fmla="*/ 24 h 24"/>
                <a:gd name="T8" fmla="*/ 32 w 44"/>
                <a:gd name="T9" fmla="*/ 22 h 24"/>
                <a:gd name="T10" fmla="*/ 26 w 44"/>
                <a:gd name="T11" fmla="*/ 22 h 24"/>
                <a:gd name="T12" fmla="*/ 20 w 44"/>
                <a:gd name="T13" fmla="*/ 20 h 24"/>
                <a:gd name="T14" fmla="*/ 16 w 44"/>
                <a:gd name="T15" fmla="*/ 18 h 24"/>
                <a:gd name="T16" fmla="*/ 12 w 44"/>
                <a:gd name="T17" fmla="*/ 18 h 24"/>
                <a:gd name="T18" fmla="*/ 12 w 44"/>
                <a:gd name="T19" fmla="*/ 16 h 24"/>
                <a:gd name="T20" fmla="*/ 6 w 44"/>
                <a:gd name="T21" fmla="*/ 14 h 24"/>
                <a:gd name="T22" fmla="*/ 2 w 44"/>
                <a:gd name="T23" fmla="*/ 12 h 24"/>
                <a:gd name="T24" fmla="*/ 0 w 44"/>
                <a:gd name="T25" fmla="*/ 10 h 24"/>
                <a:gd name="T26" fmla="*/ 8 w 44"/>
                <a:gd name="T27" fmla="*/ 4 h 24"/>
                <a:gd name="T28" fmla="*/ 10 w 44"/>
                <a:gd name="T29" fmla="*/ 2 h 24"/>
                <a:gd name="T30" fmla="*/ 12 w 44"/>
                <a:gd name="T31" fmla="*/ 0 h 24"/>
                <a:gd name="T32" fmla="*/ 14 w 44"/>
                <a:gd name="T33" fmla="*/ 0 h 24"/>
                <a:gd name="T34" fmla="*/ 16 w 44"/>
                <a:gd name="T35" fmla="*/ 0 h 24"/>
                <a:gd name="T36" fmla="*/ 20 w 44"/>
                <a:gd name="T37" fmla="*/ 2 h 24"/>
                <a:gd name="T38" fmla="*/ 24 w 44"/>
                <a:gd name="T39" fmla="*/ 4 h 24"/>
                <a:gd name="T40" fmla="*/ 24 w 44"/>
                <a:gd name="T41" fmla="*/ 6 h 24"/>
                <a:gd name="T42" fmla="*/ 26 w 44"/>
                <a:gd name="T43" fmla="*/ 6 h 24"/>
                <a:gd name="T44" fmla="*/ 26 w 44"/>
                <a:gd name="T45" fmla="*/ 8 h 24"/>
                <a:gd name="T46" fmla="*/ 30 w 44"/>
                <a:gd name="T47" fmla="*/ 8 h 24"/>
                <a:gd name="T48" fmla="*/ 30 w 44"/>
                <a:gd name="T49" fmla="*/ 8 h 24"/>
                <a:gd name="T50" fmla="*/ 32 w 44"/>
                <a:gd name="T51" fmla="*/ 6 h 24"/>
                <a:gd name="T52" fmla="*/ 34 w 44"/>
                <a:gd name="T53" fmla="*/ 6 h 24"/>
                <a:gd name="T54" fmla="*/ 38 w 44"/>
                <a:gd name="T55" fmla="*/ 6 h 24"/>
                <a:gd name="T56" fmla="*/ 38 w 44"/>
                <a:gd name="T57" fmla="*/ 6 h 24"/>
                <a:gd name="T58" fmla="*/ 40 w 44"/>
                <a:gd name="T59" fmla="*/ 8 h 24"/>
                <a:gd name="T60" fmla="*/ 42 w 44"/>
                <a:gd name="T61" fmla="*/ 10 h 24"/>
                <a:gd name="T62" fmla="*/ 44 w 44"/>
                <a:gd name="T63" fmla="*/ 12 h 24"/>
                <a:gd name="T64" fmla="*/ 44 w 44"/>
                <a:gd name="T65" fmla="*/ 14 h 24"/>
                <a:gd name="T66" fmla="*/ 44 w 44"/>
                <a:gd name="T67" fmla="*/ 16 h 24"/>
                <a:gd name="T68" fmla="*/ 44 w 44"/>
                <a:gd name="T69" fmla="*/ 18 h 24"/>
                <a:gd name="T70" fmla="*/ 44 w 44"/>
                <a:gd name="T71" fmla="*/ 20 h 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
                <a:gd name="T109" fmla="*/ 0 h 24"/>
                <a:gd name="T110" fmla="*/ 44 w 44"/>
                <a:gd name="T111" fmla="*/ 24 h 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 h="24">
                  <a:moveTo>
                    <a:pt x="44" y="20"/>
                  </a:moveTo>
                  <a:lnTo>
                    <a:pt x="42" y="22"/>
                  </a:lnTo>
                  <a:lnTo>
                    <a:pt x="40" y="22"/>
                  </a:lnTo>
                  <a:lnTo>
                    <a:pt x="40" y="24"/>
                  </a:lnTo>
                  <a:lnTo>
                    <a:pt x="32" y="22"/>
                  </a:lnTo>
                  <a:lnTo>
                    <a:pt x="26" y="22"/>
                  </a:lnTo>
                  <a:lnTo>
                    <a:pt x="20" y="20"/>
                  </a:lnTo>
                  <a:lnTo>
                    <a:pt x="16" y="18"/>
                  </a:lnTo>
                  <a:lnTo>
                    <a:pt x="12" y="18"/>
                  </a:lnTo>
                  <a:lnTo>
                    <a:pt x="12" y="16"/>
                  </a:lnTo>
                  <a:lnTo>
                    <a:pt x="6" y="14"/>
                  </a:lnTo>
                  <a:lnTo>
                    <a:pt x="2" y="12"/>
                  </a:lnTo>
                  <a:lnTo>
                    <a:pt x="0" y="10"/>
                  </a:lnTo>
                  <a:lnTo>
                    <a:pt x="8" y="4"/>
                  </a:lnTo>
                  <a:lnTo>
                    <a:pt x="10" y="2"/>
                  </a:lnTo>
                  <a:lnTo>
                    <a:pt x="12" y="0"/>
                  </a:lnTo>
                  <a:lnTo>
                    <a:pt x="14" y="0"/>
                  </a:lnTo>
                  <a:lnTo>
                    <a:pt x="16" y="0"/>
                  </a:lnTo>
                  <a:lnTo>
                    <a:pt x="20" y="2"/>
                  </a:lnTo>
                  <a:lnTo>
                    <a:pt x="24" y="4"/>
                  </a:lnTo>
                  <a:lnTo>
                    <a:pt x="24" y="6"/>
                  </a:lnTo>
                  <a:lnTo>
                    <a:pt x="26" y="6"/>
                  </a:lnTo>
                  <a:lnTo>
                    <a:pt x="26" y="8"/>
                  </a:lnTo>
                  <a:lnTo>
                    <a:pt x="30" y="8"/>
                  </a:lnTo>
                  <a:lnTo>
                    <a:pt x="32" y="6"/>
                  </a:lnTo>
                  <a:lnTo>
                    <a:pt x="34" y="6"/>
                  </a:lnTo>
                  <a:lnTo>
                    <a:pt x="38" y="6"/>
                  </a:lnTo>
                  <a:lnTo>
                    <a:pt x="40" y="8"/>
                  </a:lnTo>
                  <a:lnTo>
                    <a:pt x="42" y="10"/>
                  </a:lnTo>
                  <a:lnTo>
                    <a:pt x="44" y="12"/>
                  </a:lnTo>
                  <a:lnTo>
                    <a:pt x="44" y="14"/>
                  </a:lnTo>
                  <a:lnTo>
                    <a:pt x="44" y="16"/>
                  </a:lnTo>
                  <a:lnTo>
                    <a:pt x="44" y="18"/>
                  </a:lnTo>
                  <a:lnTo>
                    <a:pt x="44"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4" name="Freeform 343"/>
            <p:cNvSpPr>
              <a:spLocks noChangeArrowheads="1"/>
            </p:cNvSpPr>
            <p:nvPr/>
          </p:nvSpPr>
          <p:spPr bwMode="auto">
            <a:xfrm>
              <a:off x="3926" y="1502"/>
              <a:ext cx="38" cy="28"/>
            </a:xfrm>
            <a:custGeom>
              <a:avLst/>
              <a:gdLst>
                <a:gd name="T0" fmla="*/ 4 w 38"/>
                <a:gd name="T1" fmla="*/ 0 h 28"/>
                <a:gd name="T2" fmla="*/ 6 w 38"/>
                <a:gd name="T3" fmla="*/ 2 h 28"/>
                <a:gd name="T4" fmla="*/ 6 w 38"/>
                <a:gd name="T5" fmla="*/ 6 h 28"/>
                <a:gd name="T6" fmla="*/ 6 w 38"/>
                <a:gd name="T7" fmla="*/ 10 h 28"/>
                <a:gd name="T8" fmla="*/ 4 w 38"/>
                <a:gd name="T9" fmla="*/ 12 h 28"/>
                <a:gd name="T10" fmla="*/ 2 w 38"/>
                <a:gd name="T11" fmla="*/ 14 h 28"/>
                <a:gd name="T12" fmla="*/ 0 w 38"/>
                <a:gd name="T13" fmla="*/ 14 h 28"/>
                <a:gd name="T14" fmla="*/ 0 w 38"/>
                <a:gd name="T15" fmla="*/ 16 h 28"/>
                <a:gd name="T16" fmla="*/ 0 w 38"/>
                <a:gd name="T17" fmla="*/ 20 h 28"/>
                <a:gd name="T18" fmla="*/ 2 w 38"/>
                <a:gd name="T19" fmla="*/ 22 h 28"/>
                <a:gd name="T20" fmla="*/ 2 w 38"/>
                <a:gd name="T21" fmla="*/ 24 h 28"/>
                <a:gd name="T22" fmla="*/ 4 w 38"/>
                <a:gd name="T23" fmla="*/ 26 h 28"/>
                <a:gd name="T24" fmla="*/ 4 w 38"/>
                <a:gd name="T25" fmla="*/ 28 h 28"/>
                <a:gd name="T26" fmla="*/ 4 w 38"/>
                <a:gd name="T27" fmla="*/ 28 h 28"/>
                <a:gd name="T28" fmla="*/ 6 w 38"/>
                <a:gd name="T29" fmla="*/ 28 h 28"/>
                <a:gd name="T30" fmla="*/ 8 w 38"/>
                <a:gd name="T31" fmla="*/ 28 h 28"/>
                <a:gd name="T32" fmla="*/ 12 w 38"/>
                <a:gd name="T33" fmla="*/ 26 h 28"/>
                <a:gd name="T34" fmla="*/ 14 w 38"/>
                <a:gd name="T35" fmla="*/ 24 h 28"/>
                <a:gd name="T36" fmla="*/ 16 w 38"/>
                <a:gd name="T37" fmla="*/ 24 h 28"/>
                <a:gd name="T38" fmla="*/ 18 w 38"/>
                <a:gd name="T39" fmla="*/ 22 h 28"/>
                <a:gd name="T40" fmla="*/ 20 w 38"/>
                <a:gd name="T41" fmla="*/ 22 h 28"/>
                <a:gd name="T42" fmla="*/ 22 w 38"/>
                <a:gd name="T43" fmla="*/ 24 h 28"/>
                <a:gd name="T44" fmla="*/ 22 w 38"/>
                <a:gd name="T45" fmla="*/ 24 h 28"/>
                <a:gd name="T46" fmla="*/ 32 w 38"/>
                <a:gd name="T47" fmla="*/ 22 h 28"/>
                <a:gd name="T48" fmla="*/ 38 w 38"/>
                <a:gd name="T49" fmla="*/ 20 h 28"/>
                <a:gd name="T50" fmla="*/ 38 w 38"/>
                <a:gd name="T51" fmla="*/ 12 h 28"/>
                <a:gd name="T52" fmla="*/ 32 w 38"/>
                <a:gd name="T53" fmla="*/ 10 h 28"/>
                <a:gd name="T54" fmla="*/ 24 w 38"/>
                <a:gd name="T55" fmla="*/ 8 h 28"/>
                <a:gd name="T56" fmla="*/ 30 w 38"/>
                <a:gd name="T57" fmla="*/ 6 h 28"/>
                <a:gd name="T58" fmla="*/ 20 w 38"/>
                <a:gd name="T59" fmla="*/ 6 h 28"/>
                <a:gd name="T60" fmla="*/ 14 w 38"/>
                <a:gd name="T61" fmla="*/ 2 h 28"/>
                <a:gd name="T62" fmla="*/ 4 w 38"/>
                <a:gd name="T63" fmla="*/ 0 h 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
                <a:gd name="T97" fmla="*/ 0 h 28"/>
                <a:gd name="T98" fmla="*/ 38 w 38"/>
                <a:gd name="T99" fmla="*/ 28 h 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 h="28">
                  <a:moveTo>
                    <a:pt x="4" y="0"/>
                  </a:moveTo>
                  <a:lnTo>
                    <a:pt x="6" y="2"/>
                  </a:lnTo>
                  <a:lnTo>
                    <a:pt x="6" y="6"/>
                  </a:lnTo>
                  <a:lnTo>
                    <a:pt x="6" y="10"/>
                  </a:lnTo>
                  <a:lnTo>
                    <a:pt x="4" y="12"/>
                  </a:lnTo>
                  <a:lnTo>
                    <a:pt x="2" y="14"/>
                  </a:lnTo>
                  <a:lnTo>
                    <a:pt x="0" y="14"/>
                  </a:lnTo>
                  <a:lnTo>
                    <a:pt x="0" y="16"/>
                  </a:lnTo>
                  <a:lnTo>
                    <a:pt x="0" y="20"/>
                  </a:lnTo>
                  <a:lnTo>
                    <a:pt x="2" y="22"/>
                  </a:lnTo>
                  <a:lnTo>
                    <a:pt x="2" y="24"/>
                  </a:lnTo>
                  <a:lnTo>
                    <a:pt x="4" y="26"/>
                  </a:lnTo>
                  <a:lnTo>
                    <a:pt x="4" y="28"/>
                  </a:lnTo>
                  <a:lnTo>
                    <a:pt x="6" y="28"/>
                  </a:lnTo>
                  <a:lnTo>
                    <a:pt x="8" y="28"/>
                  </a:lnTo>
                  <a:lnTo>
                    <a:pt x="12" y="26"/>
                  </a:lnTo>
                  <a:lnTo>
                    <a:pt x="14" y="24"/>
                  </a:lnTo>
                  <a:lnTo>
                    <a:pt x="16" y="24"/>
                  </a:lnTo>
                  <a:lnTo>
                    <a:pt x="18" y="22"/>
                  </a:lnTo>
                  <a:lnTo>
                    <a:pt x="20" y="22"/>
                  </a:lnTo>
                  <a:lnTo>
                    <a:pt x="22" y="24"/>
                  </a:lnTo>
                  <a:lnTo>
                    <a:pt x="32" y="22"/>
                  </a:lnTo>
                  <a:lnTo>
                    <a:pt x="38" y="20"/>
                  </a:lnTo>
                  <a:lnTo>
                    <a:pt x="38" y="12"/>
                  </a:lnTo>
                  <a:lnTo>
                    <a:pt x="32" y="10"/>
                  </a:lnTo>
                  <a:lnTo>
                    <a:pt x="24" y="8"/>
                  </a:lnTo>
                  <a:lnTo>
                    <a:pt x="30" y="6"/>
                  </a:lnTo>
                  <a:lnTo>
                    <a:pt x="20" y="6"/>
                  </a:lnTo>
                  <a:lnTo>
                    <a:pt x="14" y="2"/>
                  </a:lnTo>
                  <a:lnTo>
                    <a:pt x="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5" name="Freeform 344"/>
            <p:cNvSpPr>
              <a:spLocks noChangeArrowheads="1"/>
            </p:cNvSpPr>
            <p:nvPr/>
          </p:nvSpPr>
          <p:spPr bwMode="auto">
            <a:xfrm>
              <a:off x="3888" y="1496"/>
              <a:ext cx="44" cy="36"/>
            </a:xfrm>
            <a:custGeom>
              <a:avLst/>
              <a:gdLst>
                <a:gd name="T0" fmla="*/ 12 w 44"/>
                <a:gd name="T1" fmla="*/ 2 h 36"/>
                <a:gd name="T2" fmla="*/ 8 w 44"/>
                <a:gd name="T3" fmla="*/ 6 h 36"/>
                <a:gd name="T4" fmla="*/ 12 w 44"/>
                <a:gd name="T5" fmla="*/ 8 h 36"/>
                <a:gd name="T6" fmla="*/ 14 w 44"/>
                <a:gd name="T7" fmla="*/ 8 h 36"/>
                <a:gd name="T8" fmla="*/ 16 w 44"/>
                <a:gd name="T9" fmla="*/ 8 h 36"/>
                <a:gd name="T10" fmla="*/ 18 w 44"/>
                <a:gd name="T11" fmla="*/ 8 h 36"/>
                <a:gd name="T12" fmla="*/ 22 w 44"/>
                <a:gd name="T13" fmla="*/ 10 h 36"/>
                <a:gd name="T14" fmla="*/ 24 w 44"/>
                <a:gd name="T15" fmla="*/ 10 h 36"/>
                <a:gd name="T16" fmla="*/ 26 w 44"/>
                <a:gd name="T17" fmla="*/ 14 h 36"/>
                <a:gd name="T18" fmla="*/ 26 w 44"/>
                <a:gd name="T19" fmla="*/ 14 h 36"/>
                <a:gd name="T20" fmla="*/ 26 w 44"/>
                <a:gd name="T21" fmla="*/ 16 h 36"/>
                <a:gd name="T22" fmla="*/ 26 w 44"/>
                <a:gd name="T23" fmla="*/ 18 h 36"/>
                <a:gd name="T24" fmla="*/ 26 w 44"/>
                <a:gd name="T25" fmla="*/ 20 h 36"/>
                <a:gd name="T26" fmla="*/ 24 w 44"/>
                <a:gd name="T27" fmla="*/ 22 h 36"/>
                <a:gd name="T28" fmla="*/ 20 w 44"/>
                <a:gd name="T29" fmla="*/ 22 h 36"/>
                <a:gd name="T30" fmla="*/ 10 w 44"/>
                <a:gd name="T31" fmla="*/ 18 h 36"/>
                <a:gd name="T32" fmla="*/ 4 w 44"/>
                <a:gd name="T33" fmla="*/ 18 h 36"/>
                <a:gd name="T34" fmla="*/ 0 w 44"/>
                <a:gd name="T35" fmla="*/ 22 h 36"/>
                <a:gd name="T36" fmla="*/ 6 w 44"/>
                <a:gd name="T37" fmla="*/ 26 h 36"/>
                <a:gd name="T38" fmla="*/ 6 w 44"/>
                <a:gd name="T39" fmla="*/ 26 h 36"/>
                <a:gd name="T40" fmla="*/ 10 w 44"/>
                <a:gd name="T41" fmla="*/ 26 h 36"/>
                <a:gd name="T42" fmla="*/ 14 w 44"/>
                <a:gd name="T43" fmla="*/ 26 h 36"/>
                <a:gd name="T44" fmla="*/ 16 w 44"/>
                <a:gd name="T45" fmla="*/ 26 h 36"/>
                <a:gd name="T46" fmla="*/ 20 w 44"/>
                <a:gd name="T47" fmla="*/ 28 h 36"/>
                <a:gd name="T48" fmla="*/ 20 w 44"/>
                <a:gd name="T49" fmla="*/ 30 h 36"/>
                <a:gd name="T50" fmla="*/ 22 w 44"/>
                <a:gd name="T51" fmla="*/ 32 h 36"/>
                <a:gd name="T52" fmla="*/ 26 w 44"/>
                <a:gd name="T53" fmla="*/ 34 h 36"/>
                <a:gd name="T54" fmla="*/ 30 w 44"/>
                <a:gd name="T55" fmla="*/ 36 h 36"/>
                <a:gd name="T56" fmla="*/ 34 w 44"/>
                <a:gd name="T57" fmla="*/ 36 h 36"/>
                <a:gd name="T58" fmla="*/ 36 w 44"/>
                <a:gd name="T59" fmla="*/ 36 h 36"/>
                <a:gd name="T60" fmla="*/ 40 w 44"/>
                <a:gd name="T61" fmla="*/ 36 h 36"/>
                <a:gd name="T62" fmla="*/ 42 w 44"/>
                <a:gd name="T63" fmla="*/ 36 h 36"/>
                <a:gd name="T64" fmla="*/ 42 w 44"/>
                <a:gd name="T65" fmla="*/ 34 h 36"/>
                <a:gd name="T66" fmla="*/ 42 w 44"/>
                <a:gd name="T67" fmla="*/ 30 h 36"/>
                <a:gd name="T68" fmla="*/ 40 w 44"/>
                <a:gd name="T69" fmla="*/ 30 h 36"/>
                <a:gd name="T70" fmla="*/ 40 w 44"/>
                <a:gd name="T71" fmla="*/ 28 h 36"/>
                <a:gd name="T72" fmla="*/ 38 w 44"/>
                <a:gd name="T73" fmla="*/ 24 h 36"/>
                <a:gd name="T74" fmla="*/ 38 w 44"/>
                <a:gd name="T75" fmla="*/ 22 h 36"/>
                <a:gd name="T76" fmla="*/ 38 w 44"/>
                <a:gd name="T77" fmla="*/ 18 h 36"/>
                <a:gd name="T78" fmla="*/ 40 w 44"/>
                <a:gd name="T79" fmla="*/ 18 h 36"/>
                <a:gd name="T80" fmla="*/ 42 w 44"/>
                <a:gd name="T81" fmla="*/ 16 h 36"/>
                <a:gd name="T82" fmla="*/ 44 w 44"/>
                <a:gd name="T83" fmla="*/ 14 h 36"/>
                <a:gd name="T84" fmla="*/ 44 w 44"/>
                <a:gd name="T85" fmla="*/ 12 h 36"/>
                <a:gd name="T86" fmla="*/ 44 w 44"/>
                <a:gd name="T87" fmla="*/ 8 h 36"/>
                <a:gd name="T88" fmla="*/ 42 w 44"/>
                <a:gd name="T89" fmla="*/ 4 h 36"/>
                <a:gd name="T90" fmla="*/ 28 w 44"/>
                <a:gd name="T91" fmla="*/ 2 h 36"/>
                <a:gd name="T92" fmla="*/ 20 w 44"/>
                <a:gd name="T93" fmla="*/ 0 h 36"/>
                <a:gd name="T94" fmla="*/ 12 w 44"/>
                <a:gd name="T95" fmla="*/ 2 h 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4"/>
                <a:gd name="T145" fmla="*/ 0 h 36"/>
                <a:gd name="T146" fmla="*/ 44 w 44"/>
                <a:gd name="T147" fmla="*/ 36 h 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4" h="36">
                  <a:moveTo>
                    <a:pt x="12" y="2"/>
                  </a:moveTo>
                  <a:lnTo>
                    <a:pt x="8" y="6"/>
                  </a:lnTo>
                  <a:lnTo>
                    <a:pt x="12" y="8"/>
                  </a:lnTo>
                  <a:lnTo>
                    <a:pt x="14" y="8"/>
                  </a:lnTo>
                  <a:lnTo>
                    <a:pt x="16" y="8"/>
                  </a:lnTo>
                  <a:lnTo>
                    <a:pt x="18" y="8"/>
                  </a:lnTo>
                  <a:lnTo>
                    <a:pt x="22" y="10"/>
                  </a:lnTo>
                  <a:lnTo>
                    <a:pt x="24" y="10"/>
                  </a:lnTo>
                  <a:lnTo>
                    <a:pt x="26" y="14"/>
                  </a:lnTo>
                  <a:lnTo>
                    <a:pt x="26" y="16"/>
                  </a:lnTo>
                  <a:lnTo>
                    <a:pt x="26" y="18"/>
                  </a:lnTo>
                  <a:lnTo>
                    <a:pt x="26" y="20"/>
                  </a:lnTo>
                  <a:lnTo>
                    <a:pt x="24" y="22"/>
                  </a:lnTo>
                  <a:lnTo>
                    <a:pt x="20" y="22"/>
                  </a:lnTo>
                  <a:lnTo>
                    <a:pt x="10" y="18"/>
                  </a:lnTo>
                  <a:lnTo>
                    <a:pt x="4" y="18"/>
                  </a:lnTo>
                  <a:lnTo>
                    <a:pt x="0" y="22"/>
                  </a:lnTo>
                  <a:lnTo>
                    <a:pt x="6" y="26"/>
                  </a:lnTo>
                  <a:lnTo>
                    <a:pt x="10" y="26"/>
                  </a:lnTo>
                  <a:lnTo>
                    <a:pt x="14" y="26"/>
                  </a:lnTo>
                  <a:lnTo>
                    <a:pt x="16" y="26"/>
                  </a:lnTo>
                  <a:lnTo>
                    <a:pt x="20" y="28"/>
                  </a:lnTo>
                  <a:lnTo>
                    <a:pt x="20" y="30"/>
                  </a:lnTo>
                  <a:lnTo>
                    <a:pt x="22" y="32"/>
                  </a:lnTo>
                  <a:lnTo>
                    <a:pt x="26" y="34"/>
                  </a:lnTo>
                  <a:lnTo>
                    <a:pt x="30" y="36"/>
                  </a:lnTo>
                  <a:lnTo>
                    <a:pt x="34" y="36"/>
                  </a:lnTo>
                  <a:lnTo>
                    <a:pt x="36" y="36"/>
                  </a:lnTo>
                  <a:lnTo>
                    <a:pt x="40" y="36"/>
                  </a:lnTo>
                  <a:lnTo>
                    <a:pt x="42" y="36"/>
                  </a:lnTo>
                  <a:lnTo>
                    <a:pt x="42" y="34"/>
                  </a:lnTo>
                  <a:lnTo>
                    <a:pt x="42" y="30"/>
                  </a:lnTo>
                  <a:lnTo>
                    <a:pt x="40" y="30"/>
                  </a:lnTo>
                  <a:lnTo>
                    <a:pt x="40" y="28"/>
                  </a:lnTo>
                  <a:lnTo>
                    <a:pt x="38" y="24"/>
                  </a:lnTo>
                  <a:lnTo>
                    <a:pt x="38" y="22"/>
                  </a:lnTo>
                  <a:lnTo>
                    <a:pt x="38" y="18"/>
                  </a:lnTo>
                  <a:lnTo>
                    <a:pt x="40" y="18"/>
                  </a:lnTo>
                  <a:lnTo>
                    <a:pt x="42" y="16"/>
                  </a:lnTo>
                  <a:lnTo>
                    <a:pt x="44" y="14"/>
                  </a:lnTo>
                  <a:lnTo>
                    <a:pt x="44" y="12"/>
                  </a:lnTo>
                  <a:lnTo>
                    <a:pt x="44" y="8"/>
                  </a:lnTo>
                  <a:lnTo>
                    <a:pt x="42" y="4"/>
                  </a:lnTo>
                  <a:lnTo>
                    <a:pt x="28" y="2"/>
                  </a:lnTo>
                  <a:lnTo>
                    <a:pt x="20" y="0"/>
                  </a:lnTo>
                  <a:lnTo>
                    <a:pt x="1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6" name="Freeform 345"/>
            <p:cNvSpPr>
              <a:spLocks noChangeArrowheads="1"/>
            </p:cNvSpPr>
            <p:nvPr/>
          </p:nvSpPr>
          <p:spPr bwMode="auto">
            <a:xfrm>
              <a:off x="3752" y="1450"/>
              <a:ext cx="141" cy="54"/>
            </a:xfrm>
            <a:custGeom>
              <a:avLst/>
              <a:gdLst>
                <a:gd name="T0" fmla="*/ 18 w 140"/>
                <a:gd name="T1" fmla="*/ 2 h 54"/>
                <a:gd name="T2" fmla="*/ 16 w 140"/>
                <a:gd name="T3" fmla="*/ 2 h 54"/>
                <a:gd name="T4" fmla="*/ 14 w 140"/>
                <a:gd name="T5" fmla="*/ 4 h 54"/>
                <a:gd name="T6" fmla="*/ 10 w 140"/>
                <a:gd name="T7" fmla="*/ 6 h 54"/>
                <a:gd name="T8" fmla="*/ 6 w 140"/>
                <a:gd name="T9" fmla="*/ 8 h 54"/>
                <a:gd name="T10" fmla="*/ 2 w 140"/>
                <a:gd name="T11" fmla="*/ 10 h 54"/>
                <a:gd name="T12" fmla="*/ 0 w 140"/>
                <a:gd name="T13" fmla="*/ 14 h 54"/>
                <a:gd name="T14" fmla="*/ 0 w 140"/>
                <a:gd name="T15" fmla="*/ 18 h 54"/>
                <a:gd name="T16" fmla="*/ 0 w 140"/>
                <a:gd name="T17" fmla="*/ 18 h 54"/>
                <a:gd name="T18" fmla="*/ 2 w 140"/>
                <a:gd name="T19" fmla="*/ 20 h 54"/>
                <a:gd name="T20" fmla="*/ 4 w 140"/>
                <a:gd name="T21" fmla="*/ 22 h 54"/>
                <a:gd name="T22" fmla="*/ 8 w 140"/>
                <a:gd name="T23" fmla="*/ 22 h 54"/>
                <a:gd name="T24" fmla="*/ 12 w 140"/>
                <a:gd name="T25" fmla="*/ 22 h 54"/>
                <a:gd name="T26" fmla="*/ 16 w 140"/>
                <a:gd name="T27" fmla="*/ 20 h 54"/>
                <a:gd name="T28" fmla="*/ 20 w 140"/>
                <a:gd name="T29" fmla="*/ 18 h 54"/>
                <a:gd name="T30" fmla="*/ 24 w 140"/>
                <a:gd name="T31" fmla="*/ 16 h 54"/>
                <a:gd name="T32" fmla="*/ 28 w 140"/>
                <a:gd name="T33" fmla="*/ 16 h 54"/>
                <a:gd name="T34" fmla="*/ 32 w 140"/>
                <a:gd name="T35" fmla="*/ 16 h 54"/>
                <a:gd name="T36" fmla="*/ 34 w 140"/>
                <a:gd name="T37" fmla="*/ 18 h 54"/>
                <a:gd name="T38" fmla="*/ 36 w 140"/>
                <a:gd name="T39" fmla="*/ 18 h 54"/>
                <a:gd name="T40" fmla="*/ 40 w 140"/>
                <a:gd name="T41" fmla="*/ 20 h 54"/>
                <a:gd name="T42" fmla="*/ 44 w 140"/>
                <a:gd name="T43" fmla="*/ 22 h 54"/>
                <a:gd name="T44" fmla="*/ 48 w 140"/>
                <a:gd name="T45" fmla="*/ 22 h 54"/>
                <a:gd name="T46" fmla="*/ 50 w 140"/>
                <a:gd name="T47" fmla="*/ 24 h 54"/>
                <a:gd name="T48" fmla="*/ 52 w 140"/>
                <a:gd name="T49" fmla="*/ 24 h 54"/>
                <a:gd name="T50" fmla="*/ 68 w 140"/>
                <a:gd name="T51" fmla="*/ 32 h 54"/>
                <a:gd name="T52" fmla="*/ 68 w 140"/>
                <a:gd name="T53" fmla="*/ 32 h 54"/>
                <a:gd name="T54" fmla="*/ 70 w 140"/>
                <a:gd name="T55" fmla="*/ 34 h 54"/>
                <a:gd name="T56" fmla="*/ 74 w 140"/>
                <a:gd name="T57" fmla="*/ 36 h 54"/>
                <a:gd name="T58" fmla="*/ 80 w 140"/>
                <a:gd name="T59" fmla="*/ 40 h 54"/>
                <a:gd name="T60" fmla="*/ 88 w 140"/>
                <a:gd name="T61" fmla="*/ 40 h 54"/>
                <a:gd name="T62" fmla="*/ 98 w 140"/>
                <a:gd name="T63" fmla="*/ 42 h 54"/>
                <a:gd name="T64" fmla="*/ 98 w 140"/>
                <a:gd name="T65" fmla="*/ 46 h 54"/>
                <a:gd name="T66" fmla="*/ 90 w 140"/>
                <a:gd name="T67" fmla="*/ 50 h 54"/>
                <a:gd name="T68" fmla="*/ 92 w 140"/>
                <a:gd name="T69" fmla="*/ 54 h 54"/>
                <a:gd name="T70" fmla="*/ 94 w 140"/>
                <a:gd name="T71" fmla="*/ 54 h 54"/>
                <a:gd name="T72" fmla="*/ 96 w 140"/>
                <a:gd name="T73" fmla="*/ 54 h 54"/>
                <a:gd name="T74" fmla="*/ 102 w 140"/>
                <a:gd name="T75" fmla="*/ 54 h 54"/>
                <a:gd name="T76" fmla="*/ 108 w 140"/>
                <a:gd name="T77" fmla="*/ 54 h 54"/>
                <a:gd name="T78" fmla="*/ 114 w 140"/>
                <a:gd name="T79" fmla="*/ 54 h 54"/>
                <a:gd name="T80" fmla="*/ 120 w 140"/>
                <a:gd name="T81" fmla="*/ 54 h 54"/>
                <a:gd name="T82" fmla="*/ 122 w 140"/>
                <a:gd name="T83" fmla="*/ 54 h 54"/>
                <a:gd name="T84" fmla="*/ 138 w 140"/>
                <a:gd name="T85" fmla="*/ 52 h 54"/>
                <a:gd name="T86" fmla="*/ 138 w 140"/>
                <a:gd name="T87" fmla="*/ 52 h 54"/>
                <a:gd name="T88" fmla="*/ 138 w 140"/>
                <a:gd name="T89" fmla="*/ 50 h 54"/>
                <a:gd name="T90" fmla="*/ 140 w 140"/>
                <a:gd name="T91" fmla="*/ 48 h 54"/>
                <a:gd name="T92" fmla="*/ 140 w 140"/>
                <a:gd name="T93" fmla="*/ 46 h 54"/>
                <a:gd name="T94" fmla="*/ 138 w 140"/>
                <a:gd name="T95" fmla="*/ 42 h 54"/>
                <a:gd name="T96" fmla="*/ 120 w 140"/>
                <a:gd name="T97" fmla="*/ 34 h 54"/>
                <a:gd name="T98" fmla="*/ 116 w 140"/>
                <a:gd name="T99" fmla="*/ 30 h 54"/>
                <a:gd name="T100" fmla="*/ 86 w 140"/>
                <a:gd name="T101" fmla="*/ 22 h 54"/>
                <a:gd name="T102" fmla="*/ 76 w 140"/>
                <a:gd name="T103" fmla="*/ 20 h 54"/>
                <a:gd name="T104" fmla="*/ 74 w 140"/>
                <a:gd name="T105" fmla="*/ 20 h 54"/>
                <a:gd name="T106" fmla="*/ 70 w 140"/>
                <a:gd name="T107" fmla="*/ 16 h 54"/>
                <a:gd name="T108" fmla="*/ 66 w 140"/>
                <a:gd name="T109" fmla="*/ 14 h 54"/>
                <a:gd name="T110" fmla="*/ 58 w 140"/>
                <a:gd name="T111" fmla="*/ 8 h 54"/>
                <a:gd name="T112" fmla="*/ 32 w 140"/>
                <a:gd name="T113" fmla="*/ 0 h 54"/>
                <a:gd name="T114" fmla="*/ 18 w 140"/>
                <a:gd name="T115" fmla="*/ 2 h 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0"/>
                <a:gd name="T175" fmla="*/ 0 h 54"/>
                <a:gd name="T176" fmla="*/ 140 w 140"/>
                <a:gd name="T177" fmla="*/ 54 h 5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0" h="54">
                  <a:moveTo>
                    <a:pt x="18" y="2"/>
                  </a:moveTo>
                  <a:lnTo>
                    <a:pt x="16" y="2"/>
                  </a:lnTo>
                  <a:lnTo>
                    <a:pt x="14" y="4"/>
                  </a:lnTo>
                  <a:lnTo>
                    <a:pt x="10" y="6"/>
                  </a:lnTo>
                  <a:lnTo>
                    <a:pt x="6" y="8"/>
                  </a:lnTo>
                  <a:lnTo>
                    <a:pt x="2" y="10"/>
                  </a:lnTo>
                  <a:lnTo>
                    <a:pt x="0" y="14"/>
                  </a:lnTo>
                  <a:lnTo>
                    <a:pt x="0" y="18"/>
                  </a:lnTo>
                  <a:lnTo>
                    <a:pt x="2" y="20"/>
                  </a:lnTo>
                  <a:lnTo>
                    <a:pt x="4" y="22"/>
                  </a:lnTo>
                  <a:lnTo>
                    <a:pt x="8" y="22"/>
                  </a:lnTo>
                  <a:lnTo>
                    <a:pt x="12" y="22"/>
                  </a:lnTo>
                  <a:lnTo>
                    <a:pt x="16" y="20"/>
                  </a:lnTo>
                  <a:lnTo>
                    <a:pt x="20" y="18"/>
                  </a:lnTo>
                  <a:lnTo>
                    <a:pt x="24" y="16"/>
                  </a:lnTo>
                  <a:lnTo>
                    <a:pt x="28" y="16"/>
                  </a:lnTo>
                  <a:lnTo>
                    <a:pt x="32" y="16"/>
                  </a:lnTo>
                  <a:lnTo>
                    <a:pt x="34" y="18"/>
                  </a:lnTo>
                  <a:lnTo>
                    <a:pt x="36" y="18"/>
                  </a:lnTo>
                  <a:lnTo>
                    <a:pt x="40" y="20"/>
                  </a:lnTo>
                  <a:lnTo>
                    <a:pt x="44" y="22"/>
                  </a:lnTo>
                  <a:lnTo>
                    <a:pt x="48" y="22"/>
                  </a:lnTo>
                  <a:lnTo>
                    <a:pt x="50" y="24"/>
                  </a:lnTo>
                  <a:lnTo>
                    <a:pt x="52" y="24"/>
                  </a:lnTo>
                  <a:lnTo>
                    <a:pt x="68" y="32"/>
                  </a:lnTo>
                  <a:lnTo>
                    <a:pt x="70" y="34"/>
                  </a:lnTo>
                  <a:lnTo>
                    <a:pt x="74" y="36"/>
                  </a:lnTo>
                  <a:lnTo>
                    <a:pt x="80" y="40"/>
                  </a:lnTo>
                  <a:lnTo>
                    <a:pt x="88" y="40"/>
                  </a:lnTo>
                  <a:lnTo>
                    <a:pt x="98" y="42"/>
                  </a:lnTo>
                  <a:lnTo>
                    <a:pt x="98" y="46"/>
                  </a:lnTo>
                  <a:lnTo>
                    <a:pt x="90" y="50"/>
                  </a:lnTo>
                  <a:lnTo>
                    <a:pt x="92" y="54"/>
                  </a:lnTo>
                  <a:lnTo>
                    <a:pt x="94" y="54"/>
                  </a:lnTo>
                  <a:lnTo>
                    <a:pt x="96" y="54"/>
                  </a:lnTo>
                  <a:lnTo>
                    <a:pt x="102" y="54"/>
                  </a:lnTo>
                  <a:lnTo>
                    <a:pt x="108" y="54"/>
                  </a:lnTo>
                  <a:lnTo>
                    <a:pt x="114" y="54"/>
                  </a:lnTo>
                  <a:lnTo>
                    <a:pt x="120" y="54"/>
                  </a:lnTo>
                  <a:lnTo>
                    <a:pt x="122" y="54"/>
                  </a:lnTo>
                  <a:lnTo>
                    <a:pt x="138" y="52"/>
                  </a:lnTo>
                  <a:lnTo>
                    <a:pt x="138" y="50"/>
                  </a:lnTo>
                  <a:lnTo>
                    <a:pt x="140" y="48"/>
                  </a:lnTo>
                  <a:lnTo>
                    <a:pt x="140" y="46"/>
                  </a:lnTo>
                  <a:lnTo>
                    <a:pt x="138" y="42"/>
                  </a:lnTo>
                  <a:lnTo>
                    <a:pt x="120" y="34"/>
                  </a:lnTo>
                  <a:lnTo>
                    <a:pt x="116" y="30"/>
                  </a:lnTo>
                  <a:lnTo>
                    <a:pt x="86" y="22"/>
                  </a:lnTo>
                  <a:lnTo>
                    <a:pt x="76" y="20"/>
                  </a:lnTo>
                  <a:lnTo>
                    <a:pt x="74" y="20"/>
                  </a:lnTo>
                  <a:lnTo>
                    <a:pt x="70" y="16"/>
                  </a:lnTo>
                  <a:lnTo>
                    <a:pt x="66" y="14"/>
                  </a:lnTo>
                  <a:lnTo>
                    <a:pt x="58" y="8"/>
                  </a:lnTo>
                  <a:lnTo>
                    <a:pt x="32" y="0"/>
                  </a:lnTo>
                  <a:lnTo>
                    <a:pt x="18"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7" name="Freeform 346"/>
            <p:cNvSpPr>
              <a:spLocks noChangeArrowheads="1"/>
            </p:cNvSpPr>
            <p:nvPr/>
          </p:nvSpPr>
          <p:spPr bwMode="auto">
            <a:xfrm>
              <a:off x="3988" y="92"/>
              <a:ext cx="441" cy="659"/>
            </a:xfrm>
            <a:custGeom>
              <a:avLst/>
              <a:gdLst>
                <a:gd name="T0" fmla="*/ 96 w 440"/>
                <a:gd name="T1" fmla="*/ 110 h 658"/>
                <a:gd name="T2" fmla="*/ 70 w 440"/>
                <a:gd name="T3" fmla="*/ 128 h 658"/>
                <a:gd name="T4" fmla="*/ 50 w 440"/>
                <a:gd name="T5" fmla="*/ 154 h 658"/>
                <a:gd name="T6" fmla="*/ 66 w 440"/>
                <a:gd name="T7" fmla="*/ 176 h 658"/>
                <a:gd name="T8" fmla="*/ 54 w 440"/>
                <a:gd name="T9" fmla="*/ 202 h 658"/>
                <a:gd name="T10" fmla="*/ 22 w 440"/>
                <a:gd name="T11" fmla="*/ 214 h 658"/>
                <a:gd name="T12" fmla="*/ 2 w 440"/>
                <a:gd name="T13" fmla="*/ 226 h 658"/>
                <a:gd name="T14" fmla="*/ 26 w 440"/>
                <a:gd name="T15" fmla="*/ 256 h 658"/>
                <a:gd name="T16" fmla="*/ 52 w 440"/>
                <a:gd name="T17" fmla="*/ 258 h 658"/>
                <a:gd name="T18" fmla="*/ 38 w 440"/>
                <a:gd name="T19" fmla="*/ 272 h 658"/>
                <a:gd name="T20" fmla="*/ 20 w 440"/>
                <a:gd name="T21" fmla="*/ 274 h 658"/>
                <a:gd name="T22" fmla="*/ 24 w 440"/>
                <a:gd name="T23" fmla="*/ 296 h 658"/>
                <a:gd name="T24" fmla="*/ 46 w 440"/>
                <a:gd name="T25" fmla="*/ 318 h 658"/>
                <a:gd name="T26" fmla="*/ 94 w 440"/>
                <a:gd name="T27" fmla="*/ 304 h 658"/>
                <a:gd name="T28" fmla="*/ 120 w 440"/>
                <a:gd name="T29" fmla="*/ 314 h 658"/>
                <a:gd name="T30" fmla="*/ 142 w 440"/>
                <a:gd name="T31" fmla="*/ 378 h 658"/>
                <a:gd name="T32" fmla="*/ 144 w 440"/>
                <a:gd name="T33" fmla="*/ 410 h 658"/>
                <a:gd name="T34" fmla="*/ 142 w 440"/>
                <a:gd name="T35" fmla="*/ 428 h 658"/>
                <a:gd name="T36" fmla="*/ 148 w 440"/>
                <a:gd name="T37" fmla="*/ 434 h 658"/>
                <a:gd name="T38" fmla="*/ 166 w 440"/>
                <a:gd name="T39" fmla="*/ 448 h 658"/>
                <a:gd name="T40" fmla="*/ 162 w 440"/>
                <a:gd name="T41" fmla="*/ 456 h 658"/>
                <a:gd name="T42" fmla="*/ 166 w 440"/>
                <a:gd name="T43" fmla="*/ 470 h 658"/>
                <a:gd name="T44" fmla="*/ 160 w 440"/>
                <a:gd name="T45" fmla="*/ 502 h 658"/>
                <a:gd name="T46" fmla="*/ 150 w 440"/>
                <a:gd name="T47" fmla="*/ 532 h 658"/>
                <a:gd name="T48" fmla="*/ 166 w 440"/>
                <a:gd name="T49" fmla="*/ 598 h 658"/>
                <a:gd name="T50" fmla="*/ 194 w 440"/>
                <a:gd name="T51" fmla="*/ 646 h 658"/>
                <a:gd name="T52" fmla="*/ 214 w 440"/>
                <a:gd name="T53" fmla="*/ 648 h 658"/>
                <a:gd name="T54" fmla="*/ 234 w 440"/>
                <a:gd name="T55" fmla="*/ 652 h 658"/>
                <a:gd name="T56" fmla="*/ 242 w 440"/>
                <a:gd name="T57" fmla="*/ 610 h 658"/>
                <a:gd name="T58" fmla="*/ 258 w 440"/>
                <a:gd name="T59" fmla="*/ 564 h 658"/>
                <a:gd name="T60" fmla="*/ 282 w 440"/>
                <a:gd name="T61" fmla="*/ 556 h 658"/>
                <a:gd name="T62" fmla="*/ 328 w 440"/>
                <a:gd name="T63" fmla="*/ 510 h 658"/>
                <a:gd name="T64" fmla="*/ 348 w 440"/>
                <a:gd name="T65" fmla="*/ 500 h 658"/>
                <a:gd name="T66" fmla="*/ 372 w 440"/>
                <a:gd name="T67" fmla="*/ 486 h 658"/>
                <a:gd name="T68" fmla="*/ 378 w 440"/>
                <a:gd name="T69" fmla="*/ 464 h 658"/>
                <a:gd name="T70" fmla="*/ 340 w 440"/>
                <a:gd name="T71" fmla="*/ 474 h 658"/>
                <a:gd name="T72" fmla="*/ 344 w 440"/>
                <a:gd name="T73" fmla="*/ 468 h 658"/>
                <a:gd name="T74" fmla="*/ 360 w 440"/>
                <a:gd name="T75" fmla="*/ 438 h 658"/>
                <a:gd name="T76" fmla="*/ 370 w 440"/>
                <a:gd name="T77" fmla="*/ 436 h 658"/>
                <a:gd name="T78" fmla="*/ 390 w 440"/>
                <a:gd name="T79" fmla="*/ 426 h 658"/>
                <a:gd name="T80" fmla="*/ 384 w 440"/>
                <a:gd name="T81" fmla="*/ 392 h 658"/>
                <a:gd name="T82" fmla="*/ 402 w 440"/>
                <a:gd name="T83" fmla="*/ 374 h 658"/>
                <a:gd name="T84" fmla="*/ 414 w 440"/>
                <a:gd name="T85" fmla="*/ 322 h 658"/>
                <a:gd name="T86" fmla="*/ 382 w 440"/>
                <a:gd name="T87" fmla="*/ 310 h 658"/>
                <a:gd name="T88" fmla="*/ 380 w 440"/>
                <a:gd name="T89" fmla="*/ 270 h 658"/>
                <a:gd name="T90" fmla="*/ 380 w 440"/>
                <a:gd name="T91" fmla="*/ 210 h 658"/>
                <a:gd name="T92" fmla="*/ 396 w 440"/>
                <a:gd name="T93" fmla="*/ 174 h 658"/>
                <a:gd name="T94" fmla="*/ 414 w 440"/>
                <a:gd name="T95" fmla="*/ 140 h 658"/>
                <a:gd name="T96" fmla="*/ 410 w 440"/>
                <a:gd name="T97" fmla="*/ 130 h 658"/>
                <a:gd name="T98" fmla="*/ 436 w 440"/>
                <a:gd name="T99" fmla="*/ 86 h 658"/>
                <a:gd name="T100" fmla="*/ 408 w 440"/>
                <a:gd name="T101" fmla="*/ 74 h 658"/>
                <a:gd name="T102" fmla="*/ 398 w 440"/>
                <a:gd name="T103" fmla="*/ 108 h 658"/>
                <a:gd name="T104" fmla="*/ 398 w 440"/>
                <a:gd name="T105" fmla="*/ 66 h 658"/>
                <a:gd name="T106" fmla="*/ 368 w 440"/>
                <a:gd name="T107" fmla="*/ 78 h 658"/>
                <a:gd name="T108" fmla="*/ 364 w 440"/>
                <a:gd name="T109" fmla="*/ 60 h 658"/>
                <a:gd name="T110" fmla="*/ 332 w 440"/>
                <a:gd name="T111" fmla="*/ 62 h 658"/>
                <a:gd name="T112" fmla="*/ 368 w 440"/>
                <a:gd name="T113" fmla="*/ 44 h 658"/>
                <a:gd name="T114" fmla="*/ 338 w 440"/>
                <a:gd name="T115" fmla="*/ 18 h 658"/>
                <a:gd name="T116" fmla="*/ 288 w 440"/>
                <a:gd name="T117" fmla="*/ 38 h 658"/>
                <a:gd name="T118" fmla="*/ 318 w 440"/>
                <a:gd name="T119" fmla="*/ 4 h 658"/>
                <a:gd name="T120" fmla="*/ 224 w 440"/>
                <a:gd name="T121" fmla="*/ 42 h 658"/>
                <a:gd name="T122" fmla="*/ 164 w 440"/>
                <a:gd name="T123" fmla="*/ 66 h 6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40"/>
                <a:gd name="T187" fmla="*/ 0 h 658"/>
                <a:gd name="T188" fmla="*/ 440 w 440"/>
                <a:gd name="T189" fmla="*/ 658 h 6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40" h="658">
                  <a:moveTo>
                    <a:pt x="104" y="78"/>
                  </a:moveTo>
                  <a:lnTo>
                    <a:pt x="102" y="78"/>
                  </a:lnTo>
                  <a:lnTo>
                    <a:pt x="102" y="80"/>
                  </a:lnTo>
                  <a:lnTo>
                    <a:pt x="98" y="82"/>
                  </a:lnTo>
                  <a:lnTo>
                    <a:pt x="96" y="86"/>
                  </a:lnTo>
                  <a:lnTo>
                    <a:pt x="96" y="88"/>
                  </a:lnTo>
                  <a:lnTo>
                    <a:pt x="94" y="92"/>
                  </a:lnTo>
                  <a:lnTo>
                    <a:pt x="96" y="94"/>
                  </a:lnTo>
                  <a:lnTo>
                    <a:pt x="96" y="96"/>
                  </a:lnTo>
                  <a:lnTo>
                    <a:pt x="96" y="102"/>
                  </a:lnTo>
                  <a:lnTo>
                    <a:pt x="96" y="110"/>
                  </a:lnTo>
                  <a:lnTo>
                    <a:pt x="96" y="112"/>
                  </a:lnTo>
                  <a:lnTo>
                    <a:pt x="96" y="116"/>
                  </a:lnTo>
                  <a:lnTo>
                    <a:pt x="96" y="118"/>
                  </a:lnTo>
                  <a:lnTo>
                    <a:pt x="94" y="122"/>
                  </a:lnTo>
                  <a:lnTo>
                    <a:pt x="90" y="122"/>
                  </a:lnTo>
                  <a:lnTo>
                    <a:pt x="76" y="122"/>
                  </a:lnTo>
                  <a:lnTo>
                    <a:pt x="74" y="122"/>
                  </a:lnTo>
                  <a:lnTo>
                    <a:pt x="74" y="124"/>
                  </a:lnTo>
                  <a:lnTo>
                    <a:pt x="72" y="126"/>
                  </a:lnTo>
                  <a:lnTo>
                    <a:pt x="70" y="128"/>
                  </a:lnTo>
                  <a:lnTo>
                    <a:pt x="68" y="128"/>
                  </a:lnTo>
                  <a:lnTo>
                    <a:pt x="56" y="130"/>
                  </a:lnTo>
                  <a:lnTo>
                    <a:pt x="56" y="132"/>
                  </a:lnTo>
                  <a:lnTo>
                    <a:pt x="56" y="134"/>
                  </a:lnTo>
                  <a:lnTo>
                    <a:pt x="56" y="138"/>
                  </a:lnTo>
                  <a:lnTo>
                    <a:pt x="52" y="142"/>
                  </a:lnTo>
                  <a:lnTo>
                    <a:pt x="50" y="144"/>
                  </a:lnTo>
                  <a:lnTo>
                    <a:pt x="48" y="146"/>
                  </a:lnTo>
                  <a:lnTo>
                    <a:pt x="48" y="150"/>
                  </a:lnTo>
                  <a:lnTo>
                    <a:pt x="50" y="154"/>
                  </a:lnTo>
                  <a:lnTo>
                    <a:pt x="54" y="156"/>
                  </a:lnTo>
                  <a:lnTo>
                    <a:pt x="58" y="156"/>
                  </a:lnTo>
                  <a:lnTo>
                    <a:pt x="62" y="158"/>
                  </a:lnTo>
                  <a:lnTo>
                    <a:pt x="68" y="158"/>
                  </a:lnTo>
                  <a:lnTo>
                    <a:pt x="68" y="160"/>
                  </a:lnTo>
                  <a:lnTo>
                    <a:pt x="68" y="162"/>
                  </a:lnTo>
                  <a:lnTo>
                    <a:pt x="68" y="166"/>
                  </a:lnTo>
                  <a:lnTo>
                    <a:pt x="68" y="168"/>
                  </a:lnTo>
                  <a:lnTo>
                    <a:pt x="66" y="172"/>
                  </a:lnTo>
                  <a:lnTo>
                    <a:pt x="66" y="176"/>
                  </a:lnTo>
                  <a:lnTo>
                    <a:pt x="68" y="180"/>
                  </a:lnTo>
                  <a:lnTo>
                    <a:pt x="68" y="182"/>
                  </a:lnTo>
                  <a:lnTo>
                    <a:pt x="68" y="186"/>
                  </a:lnTo>
                  <a:lnTo>
                    <a:pt x="68" y="190"/>
                  </a:lnTo>
                  <a:lnTo>
                    <a:pt x="66" y="192"/>
                  </a:lnTo>
                  <a:lnTo>
                    <a:pt x="64" y="194"/>
                  </a:lnTo>
                  <a:lnTo>
                    <a:pt x="62" y="194"/>
                  </a:lnTo>
                  <a:lnTo>
                    <a:pt x="58" y="194"/>
                  </a:lnTo>
                  <a:lnTo>
                    <a:pt x="56" y="196"/>
                  </a:lnTo>
                  <a:lnTo>
                    <a:pt x="56" y="200"/>
                  </a:lnTo>
                  <a:lnTo>
                    <a:pt x="54" y="202"/>
                  </a:lnTo>
                  <a:lnTo>
                    <a:pt x="52" y="202"/>
                  </a:lnTo>
                  <a:lnTo>
                    <a:pt x="48" y="202"/>
                  </a:lnTo>
                  <a:lnTo>
                    <a:pt x="46" y="202"/>
                  </a:lnTo>
                  <a:lnTo>
                    <a:pt x="44" y="202"/>
                  </a:lnTo>
                  <a:lnTo>
                    <a:pt x="42" y="204"/>
                  </a:lnTo>
                  <a:lnTo>
                    <a:pt x="42" y="206"/>
                  </a:lnTo>
                  <a:lnTo>
                    <a:pt x="38" y="208"/>
                  </a:lnTo>
                  <a:lnTo>
                    <a:pt x="32" y="212"/>
                  </a:lnTo>
                  <a:lnTo>
                    <a:pt x="28" y="214"/>
                  </a:lnTo>
                  <a:lnTo>
                    <a:pt x="22" y="214"/>
                  </a:lnTo>
                  <a:lnTo>
                    <a:pt x="20" y="214"/>
                  </a:lnTo>
                  <a:lnTo>
                    <a:pt x="16" y="214"/>
                  </a:lnTo>
                  <a:lnTo>
                    <a:pt x="14" y="216"/>
                  </a:lnTo>
                  <a:lnTo>
                    <a:pt x="10" y="218"/>
                  </a:lnTo>
                  <a:lnTo>
                    <a:pt x="10" y="220"/>
                  </a:lnTo>
                  <a:lnTo>
                    <a:pt x="8" y="222"/>
                  </a:lnTo>
                  <a:lnTo>
                    <a:pt x="6" y="222"/>
                  </a:lnTo>
                  <a:lnTo>
                    <a:pt x="6" y="224"/>
                  </a:lnTo>
                  <a:lnTo>
                    <a:pt x="4" y="224"/>
                  </a:lnTo>
                  <a:lnTo>
                    <a:pt x="2" y="226"/>
                  </a:lnTo>
                  <a:lnTo>
                    <a:pt x="0" y="230"/>
                  </a:lnTo>
                  <a:lnTo>
                    <a:pt x="2" y="234"/>
                  </a:lnTo>
                  <a:lnTo>
                    <a:pt x="4" y="238"/>
                  </a:lnTo>
                  <a:lnTo>
                    <a:pt x="6" y="240"/>
                  </a:lnTo>
                  <a:lnTo>
                    <a:pt x="10" y="240"/>
                  </a:lnTo>
                  <a:lnTo>
                    <a:pt x="18" y="246"/>
                  </a:lnTo>
                  <a:lnTo>
                    <a:pt x="20" y="248"/>
                  </a:lnTo>
                  <a:lnTo>
                    <a:pt x="22" y="250"/>
                  </a:lnTo>
                  <a:lnTo>
                    <a:pt x="24" y="252"/>
                  </a:lnTo>
                  <a:lnTo>
                    <a:pt x="24" y="254"/>
                  </a:lnTo>
                  <a:lnTo>
                    <a:pt x="26" y="256"/>
                  </a:lnTo>
                  <a:lnTo>
                    <a:pt x="30" y="256"/>
                  </a:lnTo>
                  <a:lnTo>
                    <a:pt x="34" y="256"/>
                  </a:lnTo>
                  <a:lnTo>
                    <a:pt x="40" y="256"/>
                  </a:lnTo>
                  <a:lnTo>
                    <a:pt x="40" y="254"/>
                  </a:lnTo>
                  <a:lnTo>
                    <a:pt x="40" y="252"/>
                  </a:lnTo>
                  <a:lnTo>
                    <a:pt x="42" y="252"/>
                  </a:lnTo>
                  <a:lnTo>
                    <a:pt x="44" y="250"/>
                  </a:lnTo>
                  <a:lnTo>
                    <a:pt x="46" y="252"/>
                  </a:lnTo>
                  <a:lnTo>
                    <a:pt x="48" y="254"/>
                  </a:lnTo>
                  <a:lnTo>
                    <a:pt x="50" y="256"/>
                  </a:lnTo>
                  <a:lnTo>
                    <a:pt x="52" y="258"/>
                  </a:lnTo>
                  <a:lnTo>
                    <a:pt x="52" y="260"/>
                  </a:lnTo>
                  <a:lnTo>
                    <a:pt x="48" y="262"/>
                  </a:lnTo>
                  <a:lnTo>
                    <a:pt x="44" y="264"/>
                  </a:lnTo>
                  <a:lnTo>
                    <a:pt x="42" y="266"/>
                  </a:lnTo>
                  <a:lnTo>
                    <a:pt x="42" y="268"/>
                  </a:lnTo>
                  <a:lnTo>
                    <a:pt x="44" y="270"/>
                  </a:lnTo>
                  <a:lnTo>
                    <a:pt x="44" y="272"/>
                  </a:lnTo>
                  <a:lnTo>
                    <a:pt x="44" y="274"/>
                  </a:lnTo>
                  <a:lnTo>
                    <a:pt x="42" y="274"/>
                  </a:lnTo>
                  <a:lnTo>
                    <a:pt x="38" y="272"/>
                  </a:lnTo>
                  <a:lnTo>
                    <a:pt x="36" y="270"/>
                  </a:lnTo>
                  <a:lnTo>
                    <a:pt x="32" y="268"/>
                  </a:lnTo>
                  <a:lnTo>
                    <a:pt x="32" y="270"/>
                  </a:lnTo>
                  <a:lnTo>
                    <a:pt x="30" y="272"/>
                  </a:lnTo>
                  <a:lnTo>
                    <a:pt x="30" y="276"/>
                  </a:lnTo>
                  <a:lnTo>
                    <a:pt x="30" y="278"/>
                  </a:lnTo>
                  <a:lnTo>
                    <a:pt x="28" y="278"/>
                  </a:lnTo>
                  <a:lnTo>
                    <a:pt x="26" y="278"/>
                  </a:lnTo>
                  <a:lnTo>
                    <a:pt x="24" y="276"/>
                  </a:lnTo>
                  <a:lnTo>
                    <a:pt x="20" y="274"/>
                  </a:lnTo>
                  <a:lnTo>
                    <a:pt x="18" y="272"/>
                  </a:lnTo>
                  <a:lnTo>
                    <a:pt x="16" y="274"/>
                  </a:lnTo>
                  <a:lnTo>
                    <a:pt x="12" y="276"/>
                  </a:lnTo>
                  <a:lnTo>
                    <a:pt x="10" y="278"/>
                  </a:lnTo>
                  <a:lnTo>
                    <a:pt x="8" y="280"/>
                  </a:lnTo>
                  <a:lnTo>
                    <a:pt x="10" y="282"/>
                  </a:lnTo>
                  <a:lnTo>
                    <a:pt x="12" y="286"/>
                  </a:lnTo>
                  <a:lnTo>
                    <a:pt x="14" y="290"/>
                  </a:lnTo>
                  <a:lnTo>
                    <a:pt x="18" y="292"/>
                  </a:lnTo>
                  <a:lnTo>
                    <a:pt x="22" y="294"/>
                  </a:lnTo>
                  <a:lnTo>
                    <a:pt x="24" y="296"/>
                  </a:lnTo>
                  <a:lnTo>
                    <a:pt x="26" y="296"/>
                  </a:lnTo>
                  <a:lnTo>
                    <a:pt x="26" y="304"/>
                  </a:lnTo>
                  <a:lnTo>
                    <a:pt x="28" y="304"/>
                  </a:lnTo>
                  <a:lnTo>
                    <a:pt x="30" y="304"/>
                  </a:lnTo>
                  <a:lnTo>
                    <a:pt x="34" y="306"/>
                  </a:lnTo>
                  <a:lnTo>
                    <a:pt x="38" y="308"/>
                  </a:lnTo>
                  <a:lnTo>
                    <a:pt x="40" y="310"/>
                  </a:lnTo>
                  <a:lnTo>
                    <a:pt x="42" y="312"/>
                  </a:lnTo>
                  <a:lnTo>
                    <a:pt x="44" y="314"/>
                  </a:lnTo>
                  <a:lnTo>
                    <a:pt x="44" y="316"/>
                  </a:lnTo>
                  <a:lnTo>
                    <a:pt x="46" y="318"/>
                  </a:lnTo>
                  <a:lnTo>
                    <a:pt x="48" y="318"/>
                  </a:lnTo>
                  <a:lnTo>
                    <a:pt x="50" y="318"/>
                  </a:lnTo>
                  <a:lnTo>
                    <a:pt x="54" y="318"/>
                  </a:lnTo>
                  <a:lnTo>
                    <a:pt x="58" y="316"/>
                  </a:lnTo>
                  <a:lnTo>
                    <a:pt x="66" y="312"/>
                  </a:lnTo>
                  <a:lnTo>
                    <a:pt x="70" y="308"/>
                  </a:lnTo>
                  <a:lnTo>
                    <a:pt x="74" y="306"/>
                  </a:lnTo>
                  <a:lnTo>
                    <a:pt x="78" y="304"/>
                  </a:lnTo>
                  <a:lnTo>
                    <a:pt x="82" y="304"/>
                  </a:lnTo>
                  <a:lnTo>
                    <a:pt x="88" y="304"/>
                  </a:lnTo>
                  <a:lnTo>
                    <a:pt x="94" y="304"/>
                  </a:lnTo>
                  <a:lnTo>
                    <a:pt x="98" y="302"/>
                  </a:lnTo>
                  <a:lnTo>
                    <a:pt x="104" y="302"/>
                  </a:lnTo>
                  <a:lnTo>
                    <a:pt x="108" y="302"/>
                  </a:lnTo>
                  <a:lnTo>
                    <a:pt x="110" y="302"/>
                  </a:lnTo>
                  <a:lnTo>
                    <a:pt x="112" y="304"/>
                  </a:lnTo>
                  <a:lnTo>
                    <a:pt x="114" y="306"/>
                  </a:lnTo>
                  <a:lnTo>
                    <a:pt x="116" y="310"/>
                  </a:lnTo>
                  <a:lnTo>
                    <a:pt x="118" y="314"/>
                  </a:lnTo>
                  <a:lnTo>
                    <a:pt x="120" y="314"/>
                  </a:lnTo>
                  <a:lnTo>
                    <a:pt x="124" y="316"/>
                  </a:lnTo>
                  <a:lnTo>
                    <a:pt x="126" y="318"/>
                  </a:lnTo>
                  <a:lnTo>
                    <a:pt x="128" y="324"/>
                  </a:lnTo>
                  <a:lnTo>
                    <a:pt x="132" y="330"/>
                  </a:lnTo>
                  <a:lnTo>
                    <a:pt x="132" y="348"/>
                  </a:lnTo>
                  <a:lnTo>
                    <a:pt x="132" y="350"/>
                  </a:lnTo>
                  <a:lnTo>
                    <a:pt x="134" y="352"/>
                  </a:lnTo>
                  <a:lnTo>
                    <a:pt x="136" y="358"/>
                  </a:lnTo>
                  <a:lnTo>
                    <a:pt x="138" y="364"/>
                  </a:lnTo>
                  <a:lnTo>
                    <a:pt x="140" y="370"/>
                  </a:lnTo>
                  <a:lnTo>
                    <a:pt x="142" y="378"/>
                  </a:lnTo>
                  <a:lnTo>
                    <a:pt x="140" y="384"/>
                  </a:lnTo>
                  <a:lnTo>
                    <a:pt x="140" y="390"/>
                  </a:lnTo>
                  <a:lnTo>
                    <a:pt x="142" y="394"/>
                  </a:lnTo>
                  <a:lnTo>
                    <a:pt x="144" y="398"/>
                  </a:lnTo>
                  <a:lnTo>
                    <a:pt x="148" y="402"/>
                  </a:lnTo>
                  <a:lnTo>
                    <a:pt x="148" y="404"/>
                  </a:lnTo>
                  <a:lnTo>
                    <a:pt x="148" y="406"/>
                  </a:lnTo>
                  <a:lnTo>
                    <a:pt x="146" y="408"/>
                  </a:lnTo>
                  <a:lnTo>
                    <a:pt x="146" y="410"/>
                  </a:lnTo>
                  <a:lnTo>
                    <a:pt x="144" y="410"/>
                  </a:lnTo>
                  <a:lnTo>
                    <a:pt x="142" y="410"/>
                  </a:lnTo>
                  <a:lnTo>
                    <a:pt x="140" y="410"/>
                  </a:lnTo>
                  <a:lnTo>
                    <a:pt x="138" y="412"/>
                  </a:lnTo>
                  <a:lnTo>
                    <a:pt x="138" y="416"/>
                  </a:lnTo>
                  <a:lnTo>
                    <a:pt x="140" y="418"/>
                  </a:lnTo>
                  <a:lnTo>
                    <a:pt x="142" y="420"/>
                  </a:lnTo>
                  <a:lnTo>
                    <a:pt x="144" y="422"/>
                  </a:lnTo>
                  <a:lnTo>
                    <a:pt x="144" y="424"/>
                  </a:lnTo>
                  <a:lnTo>
                    <a:pt x="144" y="426"/>
                  </a:lnTo>
                  <a:lnTo>
                    <a:pt x="142" y="428"/>
                  </a:lnTo>
                  <a:lnTo>
                    <a:pt x="138" y="430"/>
                  </a:lnTo>
                  <a:lnTo>
                    <a:pt x="136" y="434"/>
                  </a:lnTo>
                  <a:lnTo>
                    <a:pt x="134" y="436"/>
                  </a:lnTo>
                  <a:lnTo>
                    <a:pt x="132" y="438"/>
                  </a:lnTo>
                  <a:lnTo>
                    <a:pt x="132" y="440"/>
                  </a:lnTo>
                  <a:lnTo>
                    <a:pt x="134" y="440"/>
                  </a:lnTo>
                  <a:lnTo>
                    <a:pt x="138" y="440"/>
                  </a:lnTo>
                  <a:lnTo>
                    <a:pt x="142" y="440"/>
                  </a:lnTo>
                  <a:lnTo>
                    <a:pt x="146" y="438"/>
                  </a:lnTo>
                  <a:lnTo>
                    <a:pt x="146" y="436"/>
                  </a:lnTo>
                  <a:lnTo>
                    <a:pt x="148" y="434"/>
                  </a:lnTo>
                  <a:lnTo>
                    <a:pt x="150" y="430"/>
                  </a:lnTo>
                  <a:lnTo>
                    <a:pt x="152" y="426"/>
                  </a:lnTo>
                  <a:lnTo>
                    <a:pt x="154" y="424"/>
                  </a:lnTo>
                  <a:lnTo>
                    <a:pt x="156" y="424"/>
                  </a:lnTo>
                  <a:lnTo>
                    <a:pt x="158" y="426"/>
                  </a:lnTo>
                  <a:lnTo>
                    <a:pt x="160" y="430"/>
                  </a:lnTo>
                  <a:lnTo>
                    <a:pt x="162" y="434"/>
                  </a:lnTo>
                  <a:lnTo>
                    <a:pt x="162" y="438"/>
                  </a:lnTo>
                  <a:lnTo>
                    <a:pt x="164" y="442"/>
                  </a:lnTo>
                  <a:lnTo>
                    <a:pt x="164" y="446"/>
                  </a:lnTo>
                  <a:lnTo>
                    <a:pt x="166" y="448"/>
                  </a:lnTo>
                  <a:lnTo>
                    <a:pt x="168" y="450"/>
                  </a:lnTo>
                  <a:lnTo>
                    <a:pt x="172" y="450"/>
                  </a:lnTo>
                  <a:lnTo>
                    <a:pt x="176" y="452"/>
                  </a:lnTo>
                  <a:lnTo>
                    <a:pt x="178" y="456"/>
                  </a:lnTo>
                  <a:lnTo>
                    <a:pt x="178" y="460"/>
                  </a:lnTo>
                  <a:lnTo>
                    <a:pt x="178" y="464"/>
                  </a:lnTo>
                  <a:lnTo>
                    <a:pt x="174" y="464"/>
                  </a:lnTo>
                  <a:lnTo>
                    <a:pt x="170" y="462"/>
                  </a:lnTo>
                  <a:lnTo>
                    <a:pt x="166" y="458"/>
                  </a:lnTo>
                  <a:lnTo>
                    <a:pt x="162" y="456"/>
                  </a:lnTo>
                  <a:lnTo>
                    <a:pt x="156" y="454"/>
                  </a:lnTo>
                  <a:lnTo>
                    <a:pt x="152" y="454"/>
                  </a:lnTo>
                  <a:lnTo>
                    <a:pt x="148" y="454"/>
                  </a:lnTo>
                  <a:lnTo>
                    <a:pt x="148" y="456"/>
                  </a:lnTo>
                  <a:lnTo>
                    <a:pt x="148" y="458"/>
                  </a:lnTo>
                  <a:lnTo>
                    <a:pt x="150" y="460"/>
                  </a:lnTo>
                  <a:lnTo>
                    <a:pt x="152" y="464"/>
                  </a:lnTo>
                  <a:lnTo>
                    <a:pt x="156" y="466"/>
                  </a:lnTo>
                  <a:lnTo>
                    <a:pt x="162" y="468"/>
                  </a:lnTo>
                  <a:lnTo>
                    <a:pt x="166" y="470"/>
                  </a:lnTo>
                  <a:lnTo>
                    <a:pt x="170" y="470"/>
                  </a:lnTo>
                  <a:lnTo>
                    <a:pt x="172" y="472"/>
                  </a:lnTo>
                  <a:lnTo>
                    <a:pt x="174" y="474"/>
                  </a:lnTo>
                  <a:lnTo>
                    <a:pt x="176" y="476"/>
                  </a:lnTo>
                  <a:lnTo>
                    <a:pt x="176" y="480"/>
                  </a:lnTo>
                  <a:lnTo>
                    <a:pt x="176" y="484"/>
                  </a:lnTo>
                  <a:lnTo>
                    <a:pt x="172" y="490"/>
                  </a:lnTo>
                  <a:lnTo>
                    <a:pt x="168" y="494"/>
                  </a:lnTo>
                  <a:lnTo>
                    <a:pt x="166" y="498"/>
                  </a:lnTo>
                  <a:lnTo>
                    <a:pt x="162" y="500"/>
                  </a:lnTo>
                  <a:lnTo>
                    <a:pt x="160" y="502"/>
                  </a:lnTo>
                  <a:lnTo>
                    <a:pt x="158" y="502"/>
                  </a:lnTo>
                  <a:lnTo>
                    <a:pt x="156" y="504"/>
                  </a:lnTo>
                  <a:lnTo>
                    <a:pt x="158" y="506"/>
                  </a:lnTo>
                  <a:lnTo>
                    <a:pt x="158" y="508"/>
                  </a:lnTo>
                  <a:lnTo>
                    <a:pt x="160" y="508"/>
                  </a:lnTo>
                  <a:lnTo>
                    <a:pt x="162" y="508"/>
                  </a:lnTo>
                  <a:lnTo>
                    <a:pt x="156" y="514"/>
                  </a:lnTo>
                  <a:lnTo>
                    <a:pt x="148" y="526"/>
                  </a:lnTo>
                  <a:lnTo>
                    <a:pt x="150" y="528"/>
                  </a:lnTo>
                  <a:lnTo>
                    <a:pt x="150" y="532"/>
                  </a:lnTo>
                  <a:lnTo>
                    <a:pt x="152" y="538"/>
                  </a:lnTo>
                  <a:lnTo>
                    <a:pt x="152" y="544"/>
                  </a:lnTo>
                  <a:lnTo>
                    <a:pt x="154" y="550"/>
                  </a:lnTo>
                  <a:lnTo>
                    <a:pt x="154" y="558"/>
                  </a:lnTo>
                  <a:lnTo>
                    <a:pt x="156" y="566"/>
                  </a:lnTo>
                  <a:lnTo>
                    <a:pt x="158" y="572"/>
                  </a:lnTo>
                  <a:lnTo>
                    <a:pt x="160" y="578"/>
                  </a:lnTo>
                  <a:lnTo>
                    <a:pt x="162" y="584"/>
                  </a:lnTo>
                  <a:lnTo>
                    <a:pt x="164" y="588"/>
                  </a:lnTo>
                  <a:lnTo>
                    <a:pt x="166" y="594"/>
                  </a:lnTo>
                  <a:lnTo>
                    <a:pt x="166" y="598"/>
                  </a:lnTo>
                  <a:lnTo>
                    <a:pt x="166" y="600"/>
                  </a:lnTo>
                  <a:lnTo>
                    <a:pt x="178" y="620"/>
                  </a:lnTo>
                  <a:lnTo>
                    <a:pt x="180" y="620"/>
                  </a:lnTo>
                  <a:lnTo>
                    <a:pt x="180" y="624"/>
                  </a:lnTo>
                  <a:lnTo>
                    <a:pt x="180" y="628"/>
                  </a:lnTo>
                  <a:lnTo>
                    <a:pt x="182" y="634"/>
                  </a:lnTo>
                  <a:lnTo>
                    <a:pt x="184" y="638"/>
                  </a:lnTo>
                  <a:lnTo>
                    <a:pt x="184" y="642"/>
                  </a:lnTo>
                  <a:lnTo>
                    <a:pt x="186" y="644"/>
                  </a:lnTo>
                  <a:lnTo>
                    <a:pt x="190" y="646"/>
                  </a:lnTo>
                  <a:lnTo>
                    <a:pt x="194" y="646"/>
                  </a:lnTo>
                  <a:lnTo>
                    <a:pt x="202" y="646"/>
                  </a:lnTo>
                  <a:lnTo>
                    <a:pt x="208" y="644"/>
                  </a:lnTo>
                  <a:lnTo>
                    <a:pt x="212" y="642"/>
                  </a:lnTo>
                  <a:lnTo>
                    <a:pt x="214" y="642"/>
                  </a:lnTo>
                  <a:lnTo>
                    <a:pt x="216" y="640"/>
                  </a:lnTo>
                  <a:lnTo>
                    <a:pt x="218" y="640"/>
                  </a:lnTo>
                  <a:lnTo>
                    <a:pt x="220" y="640"/>
                  </a:lnTo>
                  <a:lnTo>
                    <a:pt x="220" y="642"/>
                  </a:lnTo>
                  <a:lnTo>
                    <a:pt x="218" y="644"/>
                  </a:lnTo>
                  <a:lnTo>
                    <a:pt x="216" y="646"/>
                  </a:lnTo>
                  <a:lnTo>
                    <a:pt x="214" y="648"/>
                  </a:lnTo>
                  <a:lnTo>
                    <a:pt x="212" y="650"/>
                  </a:lnTo>
                  <a:lnTo>
                    <a:pt x="210" y="650"/>
                  </a:lnTo>
                  <a:lnTo>
                    <a:pt x="212" y="652"/>
                  </a:lnTo>
                  <a:lnTo>
                    <a:pt x="214" y="654"/>
                  </a:lnTo>
                  <a:lnTo>
                    <a:pt x="218" y="656"/>
                  </a:lnTo>
                  <a:lnTo>
                    <a:pt x="222" y="656"/>
                  </a:lnTo>
                  <a:lnTo>
                    <a:pt x="226" y="658"/>
                  </a:lnTo>
                  <a:lnTo>
                    <a:pt x="228" y="658"/>
                  </a:lnTo>
                  <a:lnTo>
                    <a:pt x="232" y="658"/>
                  </a:lnTo>
                  <a:lnTo>
                    <a:pt x="234" y="656"/>
                  </a:lnTo>
                  <a:lnTo>
                    <a:pt x="234" y="652"/>
                  </a:lnTo>
                  <a:lnTo>
                    <a:pt x="234" y="644"/>
                  </a:lnTo>
                  <a:lnTo>
                    <a:pt x="234" y="638"/>
                  </a:lnTo>
                  <a:lnTo>
                    <a:pt x="236" y="632"/>
                  </a:lnTo>
                  <a:lnTo>
                    <a:pt x="238" y="630"/>
                  </a:lnTo>
                  <a:lnTo>
                    <a:pt x="240" y="626"/>
                  </a:lnTo>
                  <a:lnTo>
                    <a:pt x="240" y="622"/>
                  </a:lnTo>
                  <a:lnTo>
                    <a:pt x="240" y="618"/>
                  </a:lnTo>
                  <a:lnTo>
                    <a:pt x="238" y="616"/>
                  </a:lnTo>
                  <a:lnTo>
                    <a:pt x="238" y="614"/>
                  </a:lnTo>
                  <a:lnTo>
                    <a:pt x="238" y="612"/>
                  </a:lnTo>
                  <a:lnTo>
                    <a:pt x="242" y="610"/>
                  </a:lnTo>
                  <a:lnTo>
                    <a:pt x="244" y="608"/>
                  </a:lnTo>
                  <a:lnTo>
                    <a:pt x="246" y="608"/>
                  </a:lnTo>
                  <a:lnTo>
                    <a:pt x="246" y="606"/>
                  </a:lnTo>
                  <a:lnTo>
                    <a:pt x="250" y="590"/>
                  </a:lnTo>
                  <a:lnTo>
                    <a:pt x="252" y="576"/>
                  </a:lnTo>
                  <a:lnTo>
                    <a:pt x="252" y="574"/>
                  </a:lnTo>
                  <a:lnTo>
                    <a:pt x="252" y="572"/>
                  </a:lnTo>
                  <a:lnTo>
                    <a:pt x="250" y="570"/>
                  </a:lnTo>
                  <a:lnTo>
                    <a:pt x="252" y="566"/>
                  </a:lnTo>
                  <a:lnTo>
                    <a:pt x="254" y="566"/>
                  </a:lnTo>
                  <a:lnTo>
                    <a:pt x="258" y="564"/>
                  </a:lnTo>
                  <a:lnTo>
                    <a:pt x="260" y="564"/>
                  </a:lnTo>
                  <a:lnTo>
                    <a:pt x="260" y="566"/>
                  </a:lnTo>
                  <a:lnTo>
                    <a:pt x="262" y="566"/>
                  </a:lnTo>
                  <a:lnTo>
                    <a:pt x="266" y="566"/>
                  </a:lnTo>
                  <a:lnTo>
                    <a:pt x="268" y="564"/>
                  </a:lnTo>
                  <a:lnTo>
                    <a:pt x="270" y="562"/>
                  </a:lnTo>
                  <a:lnTo>
                    <a:pt x="272" y="560"/>
                  </a:lnTo>
                  <a:lnTo>
                    <a:pt x="276" y="558"/>
                  </a:lnTo>
                  <a:lnTo>
                    <a:pt x="280" y="556"/>
                  </a:lnTo>
                  <a:lnTo>
                    <a:pt x="282" y="556"/>
                  </a:lnTo>
                  <a:lnTo>
                    <a:pt x="284" y="556"/>
                  </a:lnTo>
                  <a:lnTo>
                    <a:pt x="286" y="552"/>
                  </a:lnTo>
                  <a:lnTo>
                    <a:pt x="292" y="544"/>
                  </a:lnTo>
                  <a:lnTo>
                    <a:pt x="302" y="534"/>
                  </a:lnTo>
                  <a:lnTo>
                    <a:pt x="310" y="526"/>
                  </a:lnTo>
                  <a:lnTo>
                    <a:pt x="318" y="518"/>
                  </a:lnTo>
                  <a:lnTo>
                    <a:pt x="322" y="516"/>
                  </a:lnTo>
                  <a:lnTo>
                    <a:pt x="324" y="518"/>
                  </a:lnTo>
                  <a:lnTo>
                    <a:pt x="326" y="516"/>
                  </a:lnTo>
                  <a:lnTo>
                    <a:pt x="326" y="512"/>
                  </a:lnTo>
                  <a:lnTo>
                    <a:pt x="328" y="510"/>
                  </a:lnTo>
                  <a:lnTo>
                    <a:pt x="330" y="506"/>
                  </a:lnTo>
                  <a:lnTo>
                    <a:pt x="330" y="504"/>
                  </a:lnTo>
                  <a:lnTo>
                    <a:pt x="332" y="502"/>
                  </a:lnTo>
                  <a:lnTo>
                    <a:pt x="334" y="500"/>
                  </a:lnTo>
                  <a:lnTo>
                    <a:pt x="336" y="498"/>
                  </a:lnTo>
                  <a:lnTo>
                    <a:pt x="338" y="498"/>
                  </a:lnTo>
                  <a:lnTo>
                    <a:pt x="340" y="500"/>
                  </a:lnTo>
                  <a:lnTo>
                    <a:pt x="342" y="504"/>
                  </a:lnTo>
                  <a:lnTo>
                    <a:pt x="346" y="504"/>
                  </a:lnTo>
                  <a:lnTo>
                    <a:pt x="348" y="504"/>
                  </a:lnTo>
                  <a:lnTo>
                    <a:pt x="348" y="500"/>
                  </a:lnTo>
                  <a:lnTo>
                    <a:pt x="350" y="498"/>
                  </a:lnTo>
                  <a:lnTo>
                    <a:pt x="352" y="498"/>
                  </a:lnTo>
                  <a:lnTo>
                    <a:pt x="356" y="498"/>
                  </a:lnTo>
                  <a:lnTo>
                    <a:pt x="358" y="498"/>
                  </a:lnTo>
                  <a:lnTo>
                    <a:pt x="360" y="496"/>
                  </a:lnTo>
                  <a:lnTo>
                    <a:pt x="364" y="494"/>
                  </a:lnTo>
                  <a:lnTo>
                    <a:pt x="366" y="490"/>
                  </a:lnTo>
                  <a:lnTo>
                    <a:pt x="370" y="488"/>
                  </a:lnTo>
                  <a:lnTo>
                    <a:pt x="372" y="486"/>
                  </a:lnTo>
                  <a:lnTo>
                    <a:pt x="374" y="484"/>
                  </a:lnTo>
                  <a:lnTo>
                    <a:pt x="380" y="480"/>
                  </a:lnTo>
                  <a:lnTo>
                    <a:pt x="384" y="478"/>
                  </a:lnTo>
                  <a:lnTo>
                    <a:pt x="386" y="476"/>
                  </a:lnTo>
                  <a:lnTo>
                    <a:pt x="390" y="474"/>
                  </a:lnTo>
                  <a:lnTo>
                    <a:pt x="390" y="472"/>
                  </a:lnTo>
                  <a:lnTo>
                    <a:pt x="390" y="470"/>
                  </a:lnTo>
                  <a:lnTo>
                    <a:pt x="388" y="468"/>
                  </a:lnTo>
                  <a:lnTo>
                    <a:pt x="386" y="466"/>
                  </a:lnTo>
                  <a:lnTo>
                    <a:pt x="382" y="464"/>
                  </a:lnTo>
                  <a:lnTo>
                    <a:pt x="378" y="464"/>
                  </a:lnTo>
                  <a:lnTo>
                    <a:pt x="372" y="464"/>
                  </a:lnTo>
                  <a:lnTo>
                    <a:pt x="368" y="464"/>
                  </a:lnTo>
                  <a:lnTo>
                    <a:pt x="364" y="464"/>
                  </a:lnTo>
                  <a:lnTo>
                    <a:pt x="362" y="464"/>
                  </a:lnTo>
                  <a:lnTo>
                    <a:pt x="362" y="466"/>
                  </a:lnTo>
                  <a:lnTo>
                    <a:pt x="360" y="468"/>
                  </a:lnTo>
                  <a:lnTo>
                    <a:pt x="358" y="470"/>
                  </a:lnTo>
                  <a:lnTo>
                    <a:pt x="354" y="472"/>
                  </a:lnTo>
                  <a:lnTo>
                    <a:pt x="348" y="474"/>
                  </a:lnTo>
                  <a:lnTo>
                    <a:pt x="344" y="474"/>
                  </a:lnTo>
                  <a:lnTo>
                    <a:pt x="340" y="474"/>
                  </a:lnTo>
                  <a:lnTo>
                    <a:pt x="338" y="472"/>
                  </a:lnTo>
                  <a:lnTo>
                    <a:pt x="334" y="472"/>
                  </a:lnTo>
                  <a:lnTo>
                    <a:pt x="334" y="470"/>
                  </a:lnTo>
                  <a:lnTo>
                    <a:pt x="334" y="468"/>
                  </a:lnTo>
                  <a:lnTo>
                    <a:pt x="334" y="466"/>
                  </a:lnTo>
                  <a:lnTo>
                    <a:pt x="336" y="466"/>
                  </a:lnTo>
                  <a:lnTo>
                    <a:pt x="340" y="466"/>
                  </a:lnTo>
                  <a:lnTo>
                    <a:pt x="344" y="468"/>
                  </a:lnTo>
                  <a:lnTo>
                    <a:pt x="346" y="468"/>
                  </a:lnTo>
                  <a:lnTo>
                    <a:pt x="348" y="468"/>
                  </a:lnTo>
                  <a:lnTo>
                    <a:pt x="358" y="462"/>
                  </a:lnTo>
                  <a:lnTo>
                    <a:pt x="364" y="450"/>
                  </a:lnTo>
                  <a:lnTo>
                    <a:pt x="356" y="448"/>
                  </a:lnTo>
                  <a:lnTo>
                    <a:pt x="358" y="448"/>
                  </a:lnTo>
                  <a:lnTo>
                    <a:pt x="360" y="446"/>
                  </a:lnTo>
                  <a:lnTo>
                    <a:pt x="362" y="444"/>
                  </a:lnTo>
                  <a:lnTo>
                    <a:pt x="362" y="442"/>
                  </a:lnTo>
                  <a:lnTo>
                    <a:pt x="360" y="438"/>
                  </a:lnTo>
                  <a:lnTo>
                    <a:pt x="358" y="438"/>
                  </a:lnTo>
                  <a:lnTo>
                    <a:pt x="356" y="436"/>
                  </a:lnTo>
                  <a:lnTo>
                    <a:pt x="356" y="434"/>
                  </a:lnTo>
                  <a:lnTo>
                    <a:pt x="356" y="432"/>
                  </a:lnTo>
                  <a:lnTo>
                    <a:pt x="356" y="430"/>
                  </a:lnTo>
                  <a:lnTo>
                    <a:pt x="358" y="430"/>
                  </a:lnTo>
                  <a:lnTo>
                    <a:pt x="362" y="428"/>
                  </a:lnTo>
                  <a:lnTo>
                    <a:pt x="366" y="428"/>
                  </a:lnTo>
                  <a:lnTo>
                    <a:pt x="366" y="430"/>
                  </a:lnTo>
                  <a:lnTo>
                    <a:pt x="368" y="432"/>
                  </a:lnTo>
                  <a:lnTo>
                    <a:pt x="370" y="436"/>
                  </a:lnTo>
                  <a:lnTo>
                    <a:pt x="372" y="442"/>
                  </a:lnTo>
                  <a:lnTo>
                    <a:pt x="374" y="448"/>
                  </a:lnTo>
                  <a:lnTo>
                    <a:pt x="378" y="452"/>
                  </a:lnTo>
                  <a:lnTo>
                    <a:pt x="378" y="456"/>
                  </a:lnTo>
                  <a:lnTo>
                    <a:pt x="380" y="456"/>
                  </a:lnTo>
                  <a:lnTo>
                    <a:pt x="396" y="458"/>
                  </a:lnTo>
                  <a:lnTo>
                    <a:pt x="394" y="434"/>
                  </a:lnTo>
                  <a:lnTo>
                    <a:pt x="394" y="432"/>
                  </a:lnTo>
                  <a:lnTo>
                    <a:pt x="392" y="428"/>
                  </a:lnTo>
                  <a:lnTo>
                    <a:pt x="390" y="426"/>
                  </a:lnTo>
                  <a:lnTo>
                    <a:pt x="386" y="422"/>
                  </a:lnTo>
                  <a:lnTo>
                    <a:pt x="384" y="420"/>
                  </a:lnTo>
                  <a:lnTo>
                    <a:pt x="382" y="418"/>
                  </a:lnTo>
                  <a:lnTo>
                    <a:pt x="380" y="414"/>
                  </a:lnTo>
                  <a:lnTo>
                    <a:pt x="380" y="412"/>
                  </a:lnTo>
                  <a:lnTo>
                    <a:pt x="386" y="412"/>
                  </a:lnTo>
                  <a:lnTo>
                    <a:pt x="386" y="396"/>
                  </a:lnTo>
                  <a:lnTo>
                    <a:pt x="386" y="394"/>
                  </a:lnTo>
                  <a:lnTo>
                    <a:pt x="384" y="394"/>
                  </a:lnTo>
                  <a:lnTo>
                    <a:pt x="384" y="392"/>
                  </a:lnTo>
                  <a:lnTo>
                    <a:pt x="382" y="388"/>
                  </a:lnTo>
                  <a:lnTo>
                    <a:pt x="382" y="386"/>
                  </a:lnTo>
                  <a:lnTo>
                    <a:pt x="382" y="384"/>
                  </a:lnTo>
                  <a:lnTo>
                    <a:pt x="386" y="384"/>
                  </a:lnTo>
                  <a:lnTo>
                    <a:pt x="392" y="382"/>
                  </a:lnTo>
                  <a:lnTo>
                    <a:pt x="396" y="382"/>
                  </a:lnTo>
                  <a:lnTo>
                    <a:pt x="398" y="380"/>
                  </a:lnTo>
                  <a:lnTo>
                    <a:pt x="400" y="378"/>
                  </a:lnTo>
                  <a:lnTo>
                    <a:pt x="402" y="376"/>
                  </a:lnTo>
                  <a:lnTo>
                    <a:pt x="402" y="374"/>
                  </a:lnTo>
                  <a:lnTo>
                    <a:pt x="402" y="370"/>
                  </a:lnTo>
                  <a:lnTo>
                    <a:pt x="410" y="364"/>
                  </a:lnTo>
                  <a:lnTo>
                    <a:pt x="420" y="350"/>
                  </a:lnTo>
                  <a:lnTo>
                    <a:pt x="426" y="340"/>
                  </a:lnTo>
                  <a:lnTo>
                    <a:pt x="424" y="336"/>
                  </a:lnTo>
                  <a:lnTo>
                    <a:pt x="424" y="332"/>
                  </a:lnTo>
                  <a:lnTo>
                    <a:pt x="422" y="328"/>
                  </a:lnTo>
                  <a:lnTo>
                    <a:pt x="418" y="324"/>
                  </a:lnTo>
                  <a:lnTo>
                    <a:pt x="414" y="324"/>
                  </a:lnTo>
                  <a:lnTo>
                    <a:pt x="414" y="322"/>
                  </a:lnTo>
                  <a:lnTo>
                    <a:pt x="414" y="320"/>
                  </a:lnTo>
                  <a:lnTo>
                    <a:pt x="412" y="316"/>
                  </a:lnTo>
                  <a:lnTo>
                    <a:pt x="412" y="314"/>
                  </a:lnTo>
                  <a:lnTo>
                    <a:pt x="408" y="310"/>
                  </a:lnTo>
                  <a:lnTo>
                    <a:pt x="406" y="308"/>
                  </a:lnTo>
                  <a:lnTo>
                    <a:pt x="400" y="308"/>
                  </a:lnTo>
                  <a:lnTo>
                    <a:pt x="394" y="308"/>
                  </a:lnTo>
                  <a:lnTo>
                    <a:pt x="388" y="310"/>
                  </a:lnTo>
                  <a:lnTo>
                    <a:pt x="384" y="310"/>
                  </a:lnTo>
                  <a:lnTo>
                    <a:pt x="382" y="310"/>
                  </a:lnTo>
                  <a:lnTo>
                    <a:pt x="382" y="308"/>
                  </a:lnTo>
                  <a:lnTo>
                    <a:pt x="382" y="306"/>
                  </a:lnTo>
                  <a:lnTo>
                    <a:pt x="382" y="300"/>
                  </a:lnTo>
                  <a:lnTo>
                    <a:pt x="382" y="298"/>
                  </a:lnTo>
                  <a:lnTo>
                    <a:pt x="382" y="292"/>
                  </a:lnTo>
                  <a:lnTo>
                    <a:pt x="382" y="286"/>
                  </a:lnTo>
                  <a:lnTo>
                    <a:pt x="382" y="280"/>
                  </a:lnTo>
                  <a:lnTo>
                    <a:pt x="382" y="276"/>
                  </a:lnTo>
                  <a:lnTo>
                    <a:pt x="380" y="272"/>
                  </a:lnTo>
                  <a:lnTo>
                    <a:pt x="380" y="270"/>
                  </a:lnTo>
                  <a:lnTo>
                    <a:pt x="378" y="268"/>
                  </a:lnTo>
                  <a:lnTo>
                    <a:pt x="374" y="266"/>
                  </a:lnTo>
                  <a:lnTo>
                    <a:pt x="372" y="264"/>
                  </a:lnTo>
                  <a:lnTo>
                    <a:pt x="370" y="260"/>
                  </a:lnTo>
                  <a:lnTo>
                    <a:pt x="370" y="258"/>
                  </a:lnTo>
                  <a:lnTo>
                    <a:pt x="374" y="256"/>
                  </a:lnTo>
                  <a:lnTo>
                    <a:pt x="374" y="254"/>
                  </a:lnTo>
                  <a:lnTo>
                    <a:pt x="376" y="250"/>
                  </a:lnTo>
                  <a:lnTo>
                    <a:pt x="378" y="242"/>
                  </a:lnTo>
                  <a:lnTo>
                    <a:pt x="380" y="230"/>
                  </a:lnTo>
                  <a:lnTo>
                    <a:pt x="380" y="210"/>
                  </a:lnTo>
                  <a:lnTo>
                    <a:pt x="378" y="188"/>
                  </a:lnTo>
                  <a:lnTo>
                    <a:pt x="378" y="186"/>
                  </a:lnTo>
                  <a:lnTo>
                    <a:pt x="380" y="184"/>
                  </a:lnTo>
                  <a:lnTo>
                    <a:pt x="380" y="180"/>
                  </a:lnTo>
                  <a:lnTo>
                    <a:pt x="382" y="176"/>
                  </a:lnTo>
                  <a:lnTo>
                    <a:pt x="384" y="174"/>
                  </a:lnTo>
                  <a:lnTo>
                    <a:pt x="388" y="172"/>
                  </a:lnTo>
                  <a:lnTo>
                    <a:pt x="392" y="172"/>
                  </a:lnTo>
                  <a:lnTo>
                    <a:pt x="394" y="174"/>
                  </a:lnTo>
                  <a:lnTo>
                    <a:pt x="396" y="174"/>
                  </a:lnTo>
                  <a:lnTo>
                    <a:pt x="400" y="174"/>
                  </a:lnTo>
                  <a:lnTo>
                    <a:pt x="402" y="174"/>
                  </a:lnTo>
                  <a:lnTo>
                    <a:pt x="406" y="170"/>
                  </a:lnTo>
                  <a:lnTo>
                    <a:pt x="408" y="166"/>
                  </a:lnTo>
                  <a:lnTo>
                    <a:pt x="408" y="162"/>
                  </a:lnTo>
                  <a:lnTo>
                    <a:pt x="408" y="158"/>
                  </a:lnTo>
                  <a:lnTo>
                    <a:pt x="408" y="154"/>
                  </a:lnTo>
                  <a:lnTo>
                    <a:pt x="408" y="150"/>
                  </a:lnTo>
                  <a:lnTo>
                    <a:pt x="408" y="146"/>
                  </a:lnTo>
                  <a:lnTo>
                    <a:pt x="412" y="144"/>
                  </a:lnTo>
                  <a:lnTo>
                    <a:pt x="414" y="140"/>
                  </a:lnTo>
                  <a:lnTo>
                    <a:pt x="416" y="138"/>
                  </a:lnTo>
                  <a:lnTo>
                    <a:pt x="414" y="138"/>
                  </a:lnTo>
                  <a:lnTo>
                    <a:pt x="410" y="138"/>
                  </a:lnTo>
                  <a:lnTo>
                    <a:pt x="406" y="138"/>
                  </a:lnTo>
                  <a:lnTo>
                    <a:pt x="402" y="140"/>
                  </a:lnTo>
                  <a:lnTo>
                    <a:pt x="400" y="140"/>
                  </a:lnTo>
                  <a:lnTo>
                    <a:pt x="398" y="140"/>
                  </a:lnTo>
                  <a:lnTo>
                    <a:pt x="396" y="138"/>
                  </a:lnTo>
                  <a:lnTo>
                    <a:pt x="398" y="136"/>
                  </a:lnTo>
                  <a:lnTo>
                    <a:pt x="404" y="134"/>
                  </a:lnTo>
                  <a:lnTo>
                    <a:pt x="410" y="130"/>
                  </a:lnTo>
                  <a:lnTo>
                    <a:pt x="416" y="128"/>
                  </a:lnTo>
                  <a:lnTo>
                    <a:pt x="422" y="124"/>
                  </a:lnTo>
                  <a:lnTo>
                    <a:pt x="426" y="120"/>
                  </a:lnTo>
                  <a:lnTo>
                    <a:pt x="430" y="114"/>
                  </a:lnTo>
                  <a:lnTo>
                    <a:pt x="434" y="108"/>
                  </a:lnTo>
                  <a:lnTo>
                    <a:pt x="436" y="102"/>
                  </a:lnTo>
                  <a:lnTo>
                    <a:pt x="436" y="98"/>
                  </a:lnTo>
                  <a:lnTo>
                    <a:pt x="436" y="94"/>
                  </a:lnTo>
                  <a:lnTo>
                    <a:pt x="436" y="92"/>
                  </a:lnTo>
                  <a:lnTo>
                    <a:pt x="436" y="90"/>
                  </a:lnTo>
                  <a:lnTo>
                    <a:pt x="436" y="86"/>
                  </a:lnTo>
                  <a:lnTo>
                    <a:pt x="440" y="84"/>
                  </a:lnTo>
                  <a:lnTo>
                    <a:pt x="422" y="72"/>
                  </a:lnTo>
                  <a:lnTo>
                    <a:pt x="422" y="74"/>
                  </a:lnTo>
                  <a:lnTo>
                    <a:pt x="422" y="76"/>
                  </a:lnTo>
                  <a:lnTo>
                    <a:pt x="420" y="78"/>
                  </a:lnTo>
                  <a:lnTo>
                    <a:pt x="418" y="80"/>
                  </a:lnTo>
                  <a:lnTo>
                    <a:pt x="416" y="82"/>
                  </a:lnTo>
                  <a:lnTo>
                    <a:pt x="414" y="78"/>
                  </a:lnTo>
                  <a:lnTo>
                    <a:pt x="412" y="76"/>
                  </a:lnTo>
                  <a:lnTo>
                    <a:pt x="410" y="74"/>
                  </a:lnTo>
                  <a:lnTo>
                    <a:pt x="408" y="74"/>
                  </a:lnTo>
                  <a:lnTo>
                    <a:pt x="406" y="76"/>
                  </a:lnTo>
                  <a:lnTo>
                    <a:pt x="406" y="78"/>
                  </a:lnTo>
                  <a:lnTo>
                    <a:pt x="406" y="82"/>
                  </a:lnTo>
                  <a:lnTo>
                    <a:pt x="408" y="84"/>
                  </a:lnTo>
                  <a:lnTo>
                    <a:pt x="410" y="86"/>
                  </a:lnTo>
                  <a:lnTo>
                    <a:pt x="410" y="88"/>
                  </a:lnTo>
                  <a:lnTo>
                    <a:pt x="408" y="92"/>
                  </a:lnTo>
                  <a:lnTo>
                    <a:pt x="406" y="98"/>
                  </a:lnTo>
                  <a:lnTo>
                    <a:pt x="398" y="108"/>
                  </a:lnTo>
                  <a:lnTo>
                    <a:pt x="386" y="118"/>
                  </a:lnTo>
                  <a:lnTo>
                    <a:pt x="372" y="128"/>
                  </a:lnTo>
                  <a:lnTo>
                    <a:pt x="362" y="136"/>
                  </a:lnTo>
                  <a:lnTo>
                    <a:pt x="354" y="140"/>
                  </a:lnTo>
                  <a:lnTo>
                    <a:pt x="356" y="138"/>
                  </a:lnTo>
                  <a:lnTo>
                    <a:pt x="362" y="130"/>
                  </a:lnTo>
                  <a:lnTo>
                    <a:pt x="370" y="120"/>
                  </a:lnTo>
                  <a:lnTo>
                    <a:pt x="378" y="110"/>
                  </a:lnTo>
                  <a:lnTo>
                    <a:pt x="382" y="100"/>
                  </a:lnTo>
                  <a:lnTo>
                    <a:pt x="388" y="88"/>
                  </a:lnTo>
                  <a:lnTo>
                    <a:pt x="398" y="66"/>
                  </a:lnTo>
                  <a:lnTo>
                    <a:pt x="396" y="64"/>
                  </a:lnTo>
                  <a:lnTo>
                    <a:pt x="394" y="64"/>
                  </a:lnTo>
                  <a:lnTo>
                    <a:pt x="390" y="62"/>
                  </a:lnTo>
                  <a:lnTo>
                    <a:pt x="386" y="64"/>
                  </a:lnTo>
                  <a:lnTo>
                    <a:pt x="382" y="64"/>
                  </a:lnTo>
                  <a:lnTo>
                    <a:pt x="376" y="68"/>
                  </a:lnTo>
                  <a:lnTo>
                    <a:pt x="376" y="70"/>
                  </a:lnTo>
                  <a:lnTo>
                    <a:pt x="374" y="72"/>
                  </a:lnTo>
                  <a:lnTo>
                    <a:pt x="372" y="74"/>
                  </a:lnTo>
                  <a:lnTo>
                    <a:pt x="368" y="78"/>
                  </a:lnTo>
                  <a:lnTo>
                    <a:pt x="366" y="80"/>
                  </a:lnTo>
                  <a:lnTo>
                    <a:pt x="362" y="82"/>
                  </a:lnTo>
                  <a:lnTo>
                    <a:pt x="358" y="84"/>
                  </a:lnTo>
                  <a:lnTo>
                    <a:pt x="356" y="86"/>
                  </a:lnTo>
                  <a:lnTo>
                    <a:pt x="356" y="84"/>
                  </a:lnTo>
                  <a:lnTo>
                    <a:pt x="356" y="82"/>
                  </a:lnTo>
                  <a:lnTo>
                    <a:pt x="356" y="80"/>
                  </a:lnTo>
                  <a:lnTo>
                    <a:pt x="360" y="78"/>
                  </a:lnTo>
                  <a:lnTo>
                    <a:pt x="364" y="74"/>
                  </a:lnTo>
                  <a:lnTo>
                    <a:pt x="368" y="68"/>
                  </a:lnTo>
                  <a:lnTo>
                    <a:pt x="364" y="60"/>
                  </a:lnTo>
                  <a:lnTo>
                    <a:pt x="360" y="60"/>
                  </a:lnTo>
                  <a:lnTo>
                    <a:pt x="352" y="60"/>
                  </a:lnTo>
                  <a:lnTo>
                    <a:pt x="340" y="64"/>
                  </a:lnTo>
                  <a:lnTo>
                    <a:pt x="330" y="72"/>
                  </a:lnTo>
                  <a:lnTo>
                    <a:pt x="326" y="78"/>
                  </a:lnTo>
                  <a:lnTo>
                    <a:pt x="326" y="76"/>
                  </a:lnTo>
                  <a:lnTo>
                    <a:pt x="326" y="72"/>
                  </a:lnTo>
                  <a:lnTo>
                    <a:pt x="328" y="68"/>
                  </a:lnTo>
                  <a:lnTo>
                    <a:pt x="328" y="64"/>
                  </a:lnTo>
                  <a:lnTo>
                    <a:pt x="332" y="62"/>
                  </a:lnTo>
                  <a:lnTo>
                    <a:pt x="336" y="60"/>
                  </a:lnTo>
                  <a:lnTo>
                    <a:pt x="340" y="58"/>
                  </a:lnTo>
                  <a:lnTo>
                    <a:pt x="346" y="56"/>
                  </a:lnTo>
                  <a:lnTo>
                    <a:pt x="352" y="56"/>
                  </a:lnTo>
                  <a:lnTo>
                    <a:pt x="358" y="54"/>
                  </a:lnTo>
                  <a:lnTo>
                    <a:pt x="360" y="54"/>
                  </a:lnTo>
                  <a:lnTo>
                    <a:pt x="362" y="54"/>
                  </a:lnTo>
                  <a:lnTo>
                    <a:pt x="362" y="52"/>
                  </a:lnTo>
                  <a:lnTo>
                    <a:pt x="364" y="50"/>
                  </a:lnTo>
                  <a:lnTo>
                    <a:pt x="366" y="48"/>
                  </a:lnTo>
                  <a:lnTo>
                    <a:pt x="368" y="44"/>
                  </a:lnTo>
                  <a:lnTo>
                    <a:pt x="368" y="40"/>
                  </a:lnTo>
                  <a:lnTo>
                    <a:pt x="366" y="36"/>
                  </a:lnTo>
                  <a:lnTo>
                    <a:pt x="362" y="32"/>
                  </a:lnTo>
                  <a:lnTo>
                    <a:pt x="358" y="30"/>
                  </a:lnTo>
                  <a:lnTo>
                    <a:pt x="352" y="28"/>
                  </a:lnTo>
                  <a:lnTo>
                    <a:pt x="348" y="28"/>
                  </a:lnTo>
                  <a:lnTo>
                    <a:pt x="340" y="28"/>
                  </a:lnTo>
                  <a:lnTo>
                    <a:pt x="340" y="18"/>
                  </a:lnTo>
                  <a:lnTo>
                    <a:pt x="338" y="18"/>
                  </a:lnTo>
                  <a:lnTo>
                    <a:pt x="334" y="18"/>
                  </a:lnTo>
                  <a:lnTo>
                    <a:pt x="330" y="20"/>
                  </a:lnTo>
                  <a:lnTo>
                    <a:pt x="328" y="22"/>
                  </a:lnTo>
                  <a:lnTo>
                    <a:pt x="324" y="24"/>
                  </a:lnTo>
                  <a:lnTo>
                    <a:pt x="320" y="26"/>
                  </a:lnTo>
                  <a:lnTo>
                    <a:pt x="314" y="26"/>
                  </a:lnTo>
                  <a:lnTo>
                    <a:pt x="308" y="28"/>
                  </a:lnTo>
                  <a:lnTo>
                    <a:pt x="304" y="30"/>
                  </a:lnTo>
                  <a:lnTo>
                    <a:pt x="300" y="32"/>
                  </a:lnTo>
                  <a:lnTo>
                    <a:pt x="288" y="38"/>
                  </a:lnTo>
                  <a:lnTo>
                    <a:pt x="290" y="36"/>
                  </a:lnTo>
                  <a:lnTo>
                    <a:pt x="298" y="30"/>
                  </a:lnTo>
                  <a:lnTo>
                    <a:pt x="306" y="22"/>
                  </a:lnTo>
                  <a:lnTo>
                    <a:pt x="314" y="16"/>
                  </a:lnTo>
                  <a:lnTo>
                    <a:pt x="322" y="14"/>
                  </a:lnTo>
                  <a:lnTo>
                    <a:pt x="322" y="12"/>
                  </a:lnTo>
                  <a:lnTo>
                    <a:pt x="324" y="10"/>
                  </a:lnTo>
                  <a:lnTo>
                    <a:pt x="322" y="8"/>
                  </a:lnTo>
                  <a:lnTo>
                    <a:pt x="322" y="6"/>
                  </a:lnTo>
                  <a:lnTo>
                    <a:pt x="318" y="4"/>
                  </a:lnTo>
                  <a:lnTo>
                    <a:pt x="312" y="2"/>
                  </a:lnTo>
                  <a:lnTo>
                    <a:pt x="298" y="2"/>
                  </a:lnTo>
                  <a:lnTo>
                    <a:pt x="278" y="0"/>
                  </a:lnTo>
                  <a:lnTo>
                    <a:pt x="258" y="4"/>
                  </a:lnTo>
                  <a:lnTo>
                    <a:pt x="240" y="12"/>
                  </a:lnTo>
                  <a:lnTo>
                    <a:pt x="212" y="30"/>
                  </a:lnTo>
                  <a:lnTo>
                    <a:pt x="214" y="32"/>
                  </a:lnTo>
                  <a:lnTo>
                    <a:pt x="218" y="34"/>
                  </a:lnTo>
                  <a:lnTo>
                    <a:pt x="220" y="38"/>
                  </a:lnTo>
                  <a:lnTo>
                    <a:pt x="224" y="42"/>
                  </a:lnTo>
                  <a:lnTo>
                    <a:pt x="226" y="48"/>
                  </a:lnTo>
                  <a:lnTo>
                    <a:pt x="228" y="56"/>
                  </a:lnTo>
                  <a:lnTo>
                    <a:pt x="206" y="38"/>
                  </a:lnTo>
                  <a:lnTo>
                    <a:pt x="196" y="40"/>
                  </a:lnTo>
                  <a:lnTo>
                    <a:pt x="202" y="62"/>
                  </a:lnTo>
                  <a:lnTo>
                    <a:pt x="186" y="48"/>
                  </a:lnTo>
                  <a:lnTo>
                    <a:pt x="166" y="54"/>
                  </a:lnTo>
                  <a:lnTo>
                    <a:pt x="164" y="54"/>
                  </a:lnTo>
                  <a:lnTo>
                    <a:pt x="164" y="56"/>
                  </a:lnTo>
                  <a:lnTo>
                    <a:pt x="162" y="60"/>
                  </a:lnTo>
                  <a:lnTo>
                    <a:pt x="164" y="66"/>
                  </a:lnTo>
                  <a:lnTo>
                    <a:pt x="166" y="70"/>
                  </a:lnTo>
                  <a:lnTo>
                    <a:pt x="170" y="76"/>
                  </a:lnTo>
                  <a:lnTo>
                    <a:pt x="152" y="64"/>
                  </a:lnTo>
                  <a:lnTo>
                    <a:pt x="128" y="70"/>
                  </a:lnTo>
                  <a:lnTo>
                    <a:pt x="104" y="7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8" name="Freeform 347"/>
            <p:cNvSpPr>
              <a:spLocks noChangeArrowheads="1"/>
            </p:cNvSpPr>
            <p:nvPr/>
          </p:nvSpPr>
          <p:spPr bwMode="auto">
            <a:xfrm>
              <a:off x="4382" y="340"/>
              <a:ext cx="38" cy="46"/>
            </a:xfrm>
            <a:custGeom>
              <a:avLst/>
              <a:gdLst>
                <a:gd name="T0" fmla="*/ 10 w 38"/>
                <a:gd name="T1" fmla="*/ 0 h 46"/>
                <a:gd name="T2" fmla="*/ 8 w 38"/>
                <a:gd name="T3" fmla="*/ 0 h 46"/>
                <a:gd name="T4" fmla="*/ 8 w 38"/>
                <a:gd name="T5" fmla="*/ 0 h 46"/>
                <a:gd name="T6" fmla="*/ 6 w 38"/>
                <a:gd name="T7" fmla="*/ 2 h 46"/>
                <a:gd name="T8" fmla="*/ 6 w 38"/>
                <a:gd name="T9" fmla="*/ 2 h 46"/>
                <a:gd name="T10" fmla="*/ 4 w 38"/>
                <a:gd name="T11" fmla="*/ 6 h 46"/>
                <a:gd name="T12" fmla="*/ 4 w 38"/>
                <a:gd name="T13" fmla="*/ 10 h 46"/>
                <a:gd name="T14" fmla="*/ 2 w 38"/>
                <a:gd name="T15" fmla="*/ 18 h 46"/>
                <a:gd name="T16" fmla="*/ 2 w 38"/>
                <a:gd name="T17" fmla="*/ 22 h 46"/>
                <a:gd name="T18" fmla="*/ 2 w 38"/>
                <a:gd name="T19" fmla="*/ 24 h 46"/>
                <a:gd name="T20" fmla="*/ 4 w 38"/>
                <a:gd name="T21" fmla="*/ 26 h 46"/>
                <a:gd name="T22" fmla="*/ 6 w 38"/>
                <a:gd name="T23" fmla="*/ 26 h 46"/>
                <a:gd name="T24" fmla="*/ 8 w 38"/>
                <a:gd name="T25" fmla="*/ 28 h 46"/>
                <a:gd name="T26" fmla="*/ 6 w 38"/>
                <a:gd name="T27" fmla="*/ 30 h 46"/>
                <a:gd name="T28" fmla="*/ 4 w 38"/>
                <a:gd name="T29" fmla="*/ 30 h 46"/>
                <a:gd name="T30" fmla="*/ 2 w 38"/>
                <a:gd name="T31" fmla="*/ 32 h 46"/>
                <a:gd name="T32" fmla="*/ 0 w 38"/>
                <a:gd name="T33" fmla="*/ 36 h 46"/>
                <a:gd name="T34" fmla="*/ 0 w 38"/>
                <a:gd name="T35" fmla="*/ 38 h 46"/>
                <a:gd name="T36" fmla="*/ 2 w 38"/>
                <a:gd name="T37" fmla="*/ 40 h 46"/>
                <a:gd name="T38" fmla="*/ 2 w 38"/>
                <a:gd name="T39" fmla="*/ 42 h 46"/>
                <a:gd name="T40" fmla="*/ 2 w 38"/>
                <a:gd name="T41" fmla="*/ 42 h 46"/>
                <a:gd name="T42" fmla="*/ 4 w 38"/>
                <a:gd name="T43" fmla="*/ 42 h 46"/>
                <a:gd name="T44" fmla="*/ 6 w 38"/>
                <a:gd name="T45" fmla="*/ 44 h 46"/>
                <a:gd name="T46" fmla="*/ 8 w 38"/>
                <a:gd name="T47" fmla="*/ 44 h 46"/>
                <a:gd name="T48" fmla="*/ 10 w 38"/>
                <a:gd name="T49" fmla="*/ 44 h 46"/>
                <a:gd name="T50" fmla="*/ 12 w 38"/>
                <a:gd name="T51" fmla="*/ 44 h 46"/>
                <a:gd name="T52" fmla="*/ 12 w 38"/>
                <a:gd name="T53" fmla="*/ 40 h 46"/>
                <a:gd name="T54" fmla="*/ 14 w 38"/>
                <a:gd name="T55" fmla="*/ 38 h 46"/>
                <a:gd name="T56" fmla="*/ 16 w 38"/>
                <a:gd name="T57" fmla="*/ 38 h 46"/>
                <a:gd name="T58" fmla="*/ 18 w 38"/>
                <a:gd name="T59" fmla="*/ 36 h 46"/>
                <a:gd name="T60" fmla="*/ 20 w 38"/>
                <a:gd name="T61" fmla="*/ 38 h 46"/>
                <a:gd name="T62" fmla="*/ 22 w 38"/>
                <a:gd name="T63" fmla="*/ 40 h 46"/>
                <a:gd name="T64" fmla="*/ 26 w 38"/>
                <a:gd name="T65" fmla="*/ 42 h 46"/>
                <a:gd name="T66" fmla="*/ 30 w 38"/>
                <a:gd name="T67" fmla="*/ 44 h 46"/>
                <a:gd name="T68" fmla="*/ 34 w 38"/>
                <a:gd name="T69" fmla="*/ 46 h 46"/>
                <a:gd name="T70" fmla="*/ 36 w 38"/>
                <a:gd name="T71" fmla="*/ 46 h 46"/>
                <a:gd name="T72" fmla="*/ 38 w 38"/>
                <a:gd name="T73" fmla="*/ 46 h 46"/>
                <a:gd name="T74" fmla="*/ 38 w 38"/>
                <a:gd name="T75" fmla="*/ 44 h 46"/>
                <a:gd name="T76" fmla="*/ 38 w 38"/>
                <a:gd name="T77" fmla="*/ 38 h 46"/>
                <a:gd name="T78" fmla="*/ 36 w 38"/>
                <a:gd name="T79" fmla="*/ 34 h 46"/>
                <a:gd name="T80" fmla="*/ 34 w 38"/>
                <a:gd name="T81" fmla="*/ 32 h 46"/>
                <a:gd name="T82" fmla="*/ 34 w 38"/>
                <a:gd name="T83" fmla="*/ 30 h 46"/>
                <a:gd name="T84" fmla="*/ 32 w 38"/>
                <a:gd name="T85" fmla="*/ 28 h 46"/>
                <a:gd name="T86" fmla="*/ 32 w 38"/>
                <a:gd name="T87" fmla="*/ 28 h 46"/>
                <a:gd name="T88" fmla="*/ 32 w 38"/>
                <a:gd name="T89" fmla="*/ 26 h 46"/>
                <a:gd name="T90" fmla="*/ 30 w 38"/>
                <a:gd name="T91" fmla="*/ 24 h 46"/>
                <a:gd name="T92" fmla="*/ 28 w 38"/>
                <a:gd name="T93" fmla="*/ 24 h 46"/>
                <a:gd name="T94" fmla="*/ 26 w 38"/>
                <a:gd name="T95" fmla="*/ 24 h 46"/>
                <a:gd name="T96" fmla="*/ 24 w 38"/>
                <a:gd name="T97" fmla="*/ 24 h 46"/>
                <a:gd name="T98" fmla="*/ 20 w 38"/>
                <a:gd name="T99" fmla="*/ 22 h 46"/>
                <a:gd name="T100" fmla="*/ 18 w 38"/>
                <a:gd name="T101" fmla="*/ 20 h 46"/>
                <a:gd name="T102" fmla="*/ 16 w 38"/>
                <a:gd name="T103" fmla="*/ 18 h 46"/>
                <a:gd name="T104" fmla="*/ 14 w 38"/>
                <a:gd name="T105" fmla="*/ 16 h 46"/>
                <a:gd name="T106" fmla="*/ 14 w 38"/>
                <a:gd name="T107" fmla="*/ 16 h 46"/>
                <a:gd name="T108" fmla="*/ 16 w 38"/>
                <a:gd name="T109" fmla="*/ 14 h 46"/>
                <a:gd name="T110" fmla="*/ 28 w 38"/>
                <a:gd name="T111" fmla="*/ 14 h 46"/>
                <a:gd name="T112" fmla="*/ 28 w 38"/>
                <a:gd name="T113" fmla="*/ 4 h 46"/>
                <a:gd name="T114" fmla="*/ 26 w 38"/>
                <a:gd name="T115" fmla="*/ 6 h 46"/>
                <a:gd name="T116" fmla="*/ 24 w 38"/>
                <a:gd name="T117" fmla="*/ 6 h 46"/>
                <a:gd name="T118" fmla="*/ 20 w 38"/>
                <a:gd name="T119" fmla="*/ 6 h 46"/>
                <a:gd name="T120" fmla="*/ 16 w 38"/>
                <a:gd name="T121" fmla="*/ 4 h 46"/>
                <a:gd name="T122" fmla="*/ 12 w 38"/>
                <a:gd name="T123" fmla="*/ 4 h 46"/>
                <a:gd name="T124" fmla="*/ 10 w 38"/>
                <a:gd name="T125" fmla="*/ 0 h 4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
                <a:gd name="T190" fmla="*/ 0 h 46"/>
                <a:gd name="T191" fmla="*/ 38 w 38"/>
                <a:gd name="T192" fmla="*/ 46 h 4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 h="46">
                  <a:moveTo>
                    <a:pt x="10" y="0"/>
                  </a:moveTo>
                  <a:lnTo>
                    <a:pt x="8" y="0"/>
                  </a:lnTo>
                  <a:lnTo>
                    <a:pt x="6" y="2"/>
                  </a:lnTo>
                  <a:lnTo>
                    <a:pt x="4" y="6"/>
                  </a:lnTo>
                  <a:lnTo>
                    <a:pt x="4" y="10"/>
                  </a:lnTo>
                  <a:lnTo>
                    <a:pt x="2" y="18"/>
                  </a:lnTo>
                  <a:lnTo>
                    <a:pt x="2" y="22"/>
                  </a:lnTo>
                  <a:lnTo>
                    <a:pt x="2" y="24"/>
                  </a:lnTo>
                  <a:lnTo>
                    <a:pt x="4" y="26"/>
                  </a:lnTo>
                  <a:lnTo>
                    <a:pt x="6" y="26"/>
                  </a:lnTo>
                  <a:lnTo>
                    <a:pt x="8" y="28"/>
                  </a:lnTo>
                  <a:lnTo>
                    <a:pt x="6" y="30"/>
                  </a:lnTo>
                  <a:lnTo>
                    <a:pt x="4" y="30"/>
                  </a:lnTo>
                  <a:lnTo>
                    <a:pt x="2" y="32"/>
                  </a:lnTo>
                  <a:lnTo>
                    <a:pt x="0" y="36"/>
                  </a:lnTo>
                  <a:lnTo>
                    <a:pt x="0" y="38"/>
                  </a:lnTo>
                  <a:lnTo>
                    <a:pt x="2" y="40"/>
                  </a:lnTo>
                  <a:lnTo>
                    <a:pt x="2" y="42"/>
                  </a:lnTo>
                  <a:lnTo>
                    <a:pt x="4" y="42"/>
                  </a:lnTo>
                  <a:lnTo>
                    <a:pt x="6" y="44"/>
                  </a:lnTo>
                  <a:lnTo>
                    <a:pt x="8" y="44"/>
                  </a:lnTo>
                  <a:lnTo>
                    <a:pt x="10" y="44"/>
                  </a:lnTo>
                  <a:lnTo>
                    <a:pt x="12" y="44"/>
                  </a:lnTo>
                  <a:lnTo>
                    <a:pt x="12" y="40"/>
                  </a:lnTo>
                  <a:lnTo>
                    <a:pt x="14" y="38"/>
                  </a:lnTo>
                  <a:lnTo>
                    <a:pt x="16" y="38"/>
                  </a:lnTo>
                  <a:lnTo>
                    <a:pt x="18" y="36"/>
                  </a:lnTo>
                  <a:lnTo>
                    <a:pt x="20" y="38"/>
                  </a:lnTo>
                  <a:lnTo>
                    <a:pt x="22" y="40"/>
                  </a:lnTo>
                  <a:lnTo>
                    <a:pt x="26" y="42"/>
                  </a:lnTo>
                  <a:lnTo>
                    <a:pt x="30" y="44"/>
                  </a:lnTo>
                  <a:lnTo>
                    <a:pt x="34" y="46"/>
                  </a:lnTo>
                  <a:lnTo>
                    <a:pt x="36" y="46"/>
                  </a:lnTo>
                  <a:lnTo>
                    <a:pt x="38" y="46"/>
                  </a:lnTo>
                  <a:lnTo>
                    <a:pt x="38" y="44"/>
                  </a:lnTo>
                  <a:lnTo>
                    <a:pt x="38" y="38"/>
                  </a:lnTo>
                  <a:lnTo>
                    <a:pt x="36" y="34"/>
                  </a:lnTo>
                  <a:lnTo>
                    <a:pt x="34" y="32"/>
                  </a:lnTo>
                  <a:lnTo>
                    <a:pt x="34" y="30"/>
                  </a:lnTo>
                  <a:lnTo>
                    <a:pt x="32" y="28"/>
                  </a:lnTo>
                  <a:lnTo>
                    <a:pt x="32" y="26"/>
                  </a:lnTo>
                  <a:lnTo>
                    <a:pt x="30" y="24"/>
                  </a:lnTo>
                  <a:lnTo>
                    <a:pt x="28" y="24"/>
                  </a:lnTo>
                  <a:lnTo>
                    <a:pt x="26" y="24"/>
                  </a:lnTo>
                  <a:lnTo>
                    <a:pt x="24" y="24"/>
                  </a:lnTo>
                  <a:lnTo>
                    <a:pt x="20" y="22"/>
                  </a:lnTo>
                  <a:lnTo>
                    <a:pt x="18" y="20"/>
                  </a:lnTo>
                  <a:lnTo>
                    <a:pt x="16" y="18"/>
                  </a:lnTo>
                  <a:lnTo>
                    <a:pt x="14" y="16"/>
                  </a:lnTo>
                  <a:lnTo>
                    <a:pt x="16" y="14"/>
                  </a:lnTo>
                  <a:lnTo>
                    <a:pt x="28" y="14"/>
                  </a:lnTo>
                  <a:lnTo>
                    <a:pt x="28" y="4"/>
                  </a:lnTo>
                  <a:lnTo>
                    <a:pt x="26" y="6"/>
                  </a:lnTo>
                  <a:lnTo>
                    <a:pt x="24" y="6"/>
                  </a:lnTo>
                  <a:lnTo>
                    <a:pt x="20" y="6"/>
                  </a:lnTo>
                  <a:lnTo>
                    <a:pt x="16" y="4"/>
                  </a:lnTo>
                  <a:lnTo>
                    <a:pt x="12" y="4"/>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9" name="Freeform 348"/>
            <p:cNvSpPr>
              <a:spLocks noChangeArrowheads="1"/>
            </p:cNvSpPr>
            <p:nvPr/>
          </p:nvSpPr>
          <p:spPr bwMode="auto">
            <a:xfrm>
              <a:off x="3798" y="384"/>
              <a:ext cx="278" cy="320"/>
            </a:xfrm>
            <a:custGeom>
              <a:avLst/>
              <a:gdLst>
                <a:gd name="T0" fmla="*/ 94 w 278"/>
                <a:gd name="T1" fmla="*/ 122 h 320"/>
                <a:gd name="T2" fmla="*/ 110 w 278"/>
                <a:gd name="T3" fmla="*/ 128 h 320"/>
                <a:gd name="T4" fmla="*/ 138 w 278"/>
                <a:gd name="T5" fmla="*/ 144 h 320"/>
                <a:gd name="T6" fmla="*/ 146 w 278"/>
                <a:gd name="T7" fmla="*/ 148 h 320"/>
                <a:gd name="T8" fmla="*/ 156 w 278"/>
                <a:gd name="T9" fmla="*/ 182 h 320"/>
                <a:gd name="T10" fmla="*/ 148 w 278"/>
                <a:gd name="T11" fmla="*/ 224 h 320"/>
                <a:gd name="T12" fmla="*/ 132 w 278"/>
                <a:gd name="T13" fmla="*/ 238 h 320"/>
                <a:gd name="T14" fmla="*/ 118 w 278"/>
                <a:gd name="T15" fmla="*/ 238 h 320"/>
                <a:gd name="T16" fmla="*/ 110 w 278"/>
                <a:gd name="T17" fmla="*/ 254 h 320"/>
                <a:gd name="T18" fmla="*/ 134 w 278"/>
                <a:gd name="T19" fmla="*/ 266 h 320"/>
                <a:gd name="T20" fmla="*/ 146 w 278"/>
                <a:gd name="T21" fmla="*/ 258 h 320"/>
                <a:gd name="T22" fmla="*/ 174 w 278"/>
                <a:gd name="T23" fmla="*/ 282 h 320"/>
                <a:gd name="T24" fmla="*/ 192 w 278"/>
                <a:gd name="T25" fmla="*/ 300 h 320"/>
                <a:gd name="T26" fmla="*/ 208 w 278"/>
                <a:gd name="T27" fmla="*/ 312 h 320"/>
                <a:gd name="T28" fmla="*/ 222 w 278"/>
                <a:gd name="T29" fmla="*/ 318 h 320"/>
                <a:gd name="T30" fmla="*/ 216 w 278"/>
                <a:gd name="T31" fmla="*/ 298 h 320"/>
                <a:gd name="T32" fmla="*/ 204 w 278"/>
                <a:gd name="T33" fmla="*/ 286 h 320"/>
                <a:gd name="T34" fmla="*/ 218 w 278"/>
                <a:gd name="T35" fmla="*/ 288 h 320"/>
                <a:gd name="T36" fmla="*/ 238 w 278"/>
                <a:gd name="T37" fmla="*/ 304 h 320"/>
                <a:gd name="T38" fmla="*/ 246 w 278"/>
                <a:gd name="T39" fmla="*/ 302 h 320"/>
                <a:gd name="T40" fmla="*/ 246 w 278"/>
                <a:gd name="T41" fmla="*/ 278 h 320"/>
                <a:gd name="T42" fmla="*/ 230 w 278"/>
                <a:gd name="T43" fmla="*/ 262 h 320"/>
                <a:gd name="T44" fmla="*/ 218 w 278"/>
                <a:gd name="T45" fmla="*/ 252 h 320"/>
                <a:gd name="T46" fmla="*/ 210 w 278"/>
                <a:gd name="T47" fmla="*/ 242 h 320"/>
                <a:gd name="T48" fmla="*/ 206 w 278"/>
                <a:gd name="T49" fmla="*/ 220 h 320"/>
                <a:gd name="T50" fmla="*/ 214 w 278"/>
                <a:gd name="T51" fmla="*/ 208 h 320"/>
                <a:gd name="T52" fmla="*/ 224 w 278"/>
                <a:gd name="T53" fmla="*/ 228 h 320"/>
                <a:gd name="T54" fmla="*/ 232 w 278"/>
                <a:gd name="T55" fmla="*/ 246 h 320"/>
                <a:gd name="T56" fmla="*/ 242 w 278"/>
                <a:gd name="T57" fmla="*/ 248 h 320"/>
                <a:gd name="T58" fmla="*/ 260 w 278"/>
                <a:gd name="T59" fmla="*/ 236 h 320"/>
                <a:gd name="T60" fmla="*/ 274 w 278"/>
                <a:gd name="T61" fmla="*/ 232 h 320"/>
                <a:gd name="T62" fmla="*/ 272 w 278"/>
                <a:gd name="T63" fmla="*/ 220 h 320"/>
                <a:gd name="T64" fmla="*/ 276 w 278"/>
                <a:gd name="T65" fmla="*/ 212 h 320"/>
                <a:gd name="T66" fmla="*/ 270 w 278"/>
                <a:gd name="T67" fmla="*/ 202 h 320"/>
                <a:gd name="T68" fmla="*/ 260 w 278"/>
                <a:gd name="T69" fmla="*/ 200 h 320"/>
                <a:gd name="T70" fmla="*/ 254 w 278"/>
                <a:gd name="T71" fmla="*/ 196 h 320"/>
                <a:gd name="T72" fmla="*/ 216 w 278"/>
                <a:gd name="T73" fmla="*/ 166 h 320"/>
                <a:gd name="T74" fmla="*/ 206 w 278"/>
                <a:gd name="T75" fmla="*/ 168 h 320"/>
                <a:gd name="T76" fmla="*/ 210 w 278"/>
                <a:gd name="T77" fmla="*/ 152 h 320"/>
                <a:gd name="T78" fmla="*/ 222 w 278"/>
                <a:gd name="T79" fmla="*/ 140 h 320"/>
                <a:gd name="T80" fmla="*/ 218 w 278"/>
                <a:gd name="T81" fmla="*/ 126 h 320"/>
                <a:gd name="T82" fmla="*/ 208 w 278"/>
                <a:gd name="T83" fmla="*/ 116 h 320"/>
                <a:gd name="T84" fmla="*/ 196 w 278"/>
                <a:gd name="T85" fmla="*/ 96 h 320"/>
                <a:gd name="T86" fmla="*/ 186 w 278"/>
                <a:gd name="T87" fmla="*/ 94 h 320"/>
                <a:gd name="T88" fmla="*/ 176 w 278"/>
                <a:gd name="T89" fmla="*/ 94 h 320"/>
                <a:gd name="T90" fmla="*/ 180 w 278"/>
                <a:gd name="T91" fmla="*/ 82 h 320"/>
                <a:gd name="T92" fmla="*/ 168 w 278"/>
                <a:gd name="T93" fmla="*/ 78 h 320"/>
                <a:gd name="T94" fmla="*/ 150 w 278"/>
                <a:gd name="T95" fmla="*/ 58 h 320"/>
                <a:gd name="T96" fmla="*/ 108 w 278"/>
                <a:gd name="T97" fmla="*/ 48 h 320"/>
                <a:gd name="T98" fmla="*/ 78 w 278"/>
                <a:gd name="T99" fmla="*/ 44 h 320"/>
                <a:gd name="T100" fmla="*/ 84 w 278"/>
                <a:gd name="T101" fmla="*/ 24 h 320"/>
                <a:gd name="T102" fmla="*/ 80 w 278"/>
                <a:gd name="T103" fmla="*/ 4 h 320"/>
                <a:gd name="T104" fmla="*/ 60 w 278"/>
                <a:gd name="T105" fmla="*/ 16 h 320"/>
                <a:gd name="T106" fmla="*/ 72 w 278"/>
                <a:gd name="T107" fmla="*/ 78 h 320"/>
                <a:gd name="T108" fmla="*/ 72 w 278"/>
                <a:gd name="T109" fmla="*/ 92 h 320"/>
                <a:gd name="T110" fmla="*/ 44 w 278"/>
                <a:gd name="T111" fmla="*/ 38 h 320"/>
                <a:gd name="T112" fmla="*/ 40 w 278"/>
                <a:gd name="T113" fmla="*/ 0 h 320"/>
                <a:gd name="T114" fmla="*/ 2 w 278"/>
                <a:gd name="T115" fmla="*/ 56 h 320"/>
                <a:gd name="T116" fmla="*/ 4 w 278"/>
                <a:gd name="T117" fmla="*/ 68 h 320"/>
                <a:gd name="T118" fmla="*/ 22 w 278"/>
                <a:gd name="T119" fmla="*/ 108 h 320"/>
                <a:gd name="T120" fmla="*/ 36 w 278"/>
                <a:gd name="T121" fmla="*/ 110 h 3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8"/>
                <a:gd name="T184" fmla="*/ 0 h 320"/>
                <a:gd name="T185" fmla="*/ 278 w 278"/>
                <a:gd name="T186" fmla="*/ 320 h 32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8" h="320">
                  <a:moveTo>
                    <a:pt x="80" y="124"/>
                  </a:moveTo>
                  <a:lnTo>
                    <a:pt x="92" y="126"/>
                  </a:lnTo>
                  <a:lnTo>
                    <a:pt x="92" y="124"/>
                  </a:lnTo>
                  <a:lnTo>
                    <a:pt x="92" y="122"/>
                  </a:lnTo>
                  <a:lnTo>
                    <a:pt x="94" y="122"/>
                  </a:lnTo>
                  <a:lnTo>
                    <a:pt x="98" y="124"/>
                  </a:lnTo>
                  <a:lnTo>
                    <a:pt x="102" y="126"/>
                  </a:lnTo>
                  <a:lnTo>
                    <a:pt x="106" y="128"/>
                  </a:lnTo>
                  <a:lnTo>
                    <a:pt x="110" y="128"/>
                  </a:lnTo>
                  <a:lnTo>
                    <a:pt x="116" y="130"/>
                  </a:lnTo>
                  <a:lnTo>
                    <a:pt x="134" y="138"/>
                  </a:lnTo>
                  <a:lnTo>
                    <a:pt x="136" y="140"/>
                  </a:lnTo>
                  <a:lnTo>
                    <a:pt x="138" y="142"/>
                  </a:lnTo>
                  <a:lnTo>
                    <a:pt x="138" y="144"/>
                  </a:lnTo>
                  <a:lnTo>
                    <a:pt x="138" y="146"/>
                  </a:lnTo>
                  <a:lnTo>
                    <a:pt x="136" y="150"/>
                  </a:lnTo>
                  <a:lnTo>
                    <a:pt x="136" y="148"/>
                  </a:lnTo>
                  <a:lnTo>
                    <a:pt x="138" y="148"/>
                  </a:lnTo>
                  <a:lnTo>
                    <a:pt x="142" y="148"/>
                  </a:lnTo>
                  <a:lnTo>
                    <a:pt x="146" y="148"/>
                  </a:lnTo>
                  <a:lnTo>
                    <a:pt x="148" y="150"/>
                  </a:lnTo>
                  <a:lnTo>
                    <a:pt x="152" y="152"/>
                  </a:lnTo>
                  <a:lnTo>
                    <a:pt x="152" y="156"/>
                  </a:lnTo>
                  <a:lnTo>
                    <a:pt x="154" y="160"/>
                  </a:lnTo>
                  <a:lnTo>
                    <a:pt x="156" y="170"/>
                  </a:lnTo>
                  <a:lnTo>
                    <a:pt x="156" y="182"/>
                  </a:lnTo>
                  <a:lnTo>
                    <a:pt x="156" y="196"/>
                  </a:lnTo>
                  <a:lnTo>
                    <a:pt x="150" y="210"/>
                  </a:lnTo>
                  <a:lnTo>
                    <a:pt x="150" y="214"/>
                  </a:lnTo>
                  <a:lnTo>
                    <a:pt x="150" y="218"/>
                  </a:lnTo>
                  <a:lnTo>
                    <a:pt x="148" y="224"/>
                  </a:lnTo>
                  <a:lnTo>
                    <a:pt x="146" y="230"/>
                  </a:lnTo>
                  <a:lnTo>
                    <a:pt x="140" y="234"/>
                  </a:lnTo>
                  <a:lnTo>
                    <a:pt x="140" y="236"/>
                  </a:lnTo>
                  <a:lnTo>
                    <a:pt x="138" y="236"/>
                  </a:lnTo>
                  <a:lnTo>
                    <a:pt x="136" y="238"/>
                  </a:lnTo>
                  <a:lnTo>
                    <a:pt x="132" y="238"/>
                  </a:lnTo>
                  <a:lnTo>
                    <a:pt x="128" y="238"/>
                  </a:lnTo>
                  <a:lnTo>
                    <a:pt x="126" y="238"/>
                  </a:lnTo>
                  <a:lnTo>
                    <a:pt x="124" y="238"/>
                  </a:lnTo>
                  <a:lnTo>
                    <a:pt x="124" y="236"/>
                  </a:lnTo>
                  <a:lnTo>
                    <a:pt x="120" y="236"/>
                  </a:lnTo>
                  <a:lnTo>
                    <a:pt x="118" y="238"/>
                  </a:lnTo>
                  <a:lnTo>
                    <a:pt x="116" y="240"/>
                  </a:lnTo>
                  <a:lnTo>
                    <a:pt x="112" y="244"/>
                  </a:lnTo>
                  <a:lnTo>
                    <a:pt x="110" y="250"/>
                  </a:lnTo>
                  <a:lnTo>
                    <a:pt x="110" y="252"/>
                  </a:lnTo>
                  <a:lnTo>
                    <a:pt x="110" y="254"/>
                  </a:lnTo>
                  <a:lnTo>
                    <a:pt x="112" y="256"/>
                  </a:lnTo>
                  <a:lnTo>
                    <a:pt x="114" y="260"/>
                  </a:lnTo>
                  <a:lnTo>
                    <a:pt x="116" y="262"/>
                  </a:lnTo>
                  <a:lnTo>
                    <a:pt x="122" y="264"/>
                  </a:lnTo>
                  <a:lnTo>
                    <a:pt x="126" y="266"/>
                  </a:lnTo>
                  <a:lnTo>
                    <a:pt x="134" y="266"/>
                  </a:lnTo>
                  <a:lnTo>
                    <a:pt x="136" y="266"/>
                  </a:lnTo>
                  <a:lnTo>
                    <a:pt x="138" y="264"/>
                  </a:lnTo>
                  <a:lnTo>
                    <a:pt x="140" y="262"/>
                  </a:lnTo>
                  <a:lnTo>
                    <a:pt x="144" y="262"/>
                  </a:lnTo>
                  <a:lnTo>
                    <a:pt x="146" y="260"/>
                  </a:lnTo>
                  <a:lnTo>
                    <a:pt x="146" y="258"/>
                  </a:lnTo>
                  <a:lnTo>
                    <a:pt x="144" y="256"/>
                  </a:lnTo>
                  <a:lnTo>
                    <a:pt x="162" y="274"/>
                  </a:lnTo>
                  <a:lnTo>
                    <a:pt x="174" y="276"/>
                  </a:lnTo>
                  <a:lnTo>
                    <a:pt x="174" y="278"/>
                  </a:lnTo>
                  <a:lnTo>
                    <a:pt x="174" y="282"/>
                  </a:lnTo>
                  <a:lnTo>
                    <a:pt x="174" y="284"/>
                  </a:lnTo>
                  <a:lnTo>
                    <a:pt x="176" y="288"/>
                  </a:lnTo>
                  <a:lnTo>
                    <a:pt x="180" y="292"/>
                  </a:lnTo>
                  <a:lnTo>
                    <a:pt x="184" y="296"/>
                  </a:lnTo>
                  <a:lnTo>
                    <a:pt x="192" y="298"/>
                  </a:lnTo>
                  <a:lnTo>
                    <a:pt x="192" y="300"/>
                  </a:lnTo>
                  <a:lnTo>
                    <a:pt x="196" y="300"/>
                  </a:lnTo>
                  <a:lnTo>
                    <a:pt x="200" y="302"/>
                  </a:lnTo>
                  <a:lnTo>
                    <a:pt x="202" y="306"/>
                  </a:lnTo>
                  <a:lnTo>
                    <a:pt x="206" y="310"/>
                  </a:lnTo>
                  <a:lnTo>
                    <a:pt x="206" y="312"/>
                  </a:lnTo>
                  <a:lnTo>
                    <a:pt x="208" y="312"/>
                  </a:lnTo>
                  <a:lnTo>
                    <a:pt x="210" y="314"/>
                  </a:lnTo>
                  <a:lnTo>
                    <a:pt x="212" y="316"/>
                  </a:lnTo>
                  <a:lnTo>
                    <a:pt x="214" y="318"/>
                  </a:lnTo>
                  <a:lnTo>
                    <a:pt x="218" y="320"/>
                  </a:lnTo>
                  <a:lnTo>
                    <a:pt x="220" y="320"/>
                  </a:lnTo>
                  <a:lnTo>
                    <a:pt x="222" y="318"/>
                  </a:lnTo>
                  <a:lnTo>
                    <a:pt x="222" y="316"/>
                  </a:lnTo>
                  <a:lnTo>
                    <a:pt x="222" y="310"/>
                  </a:lnTo>
                  <a:lnTo>
                    <a:pt x="220" y="306"/>
                  </a:lnTo>
                  <a:lnTo>
                    <a:pt x="218" y="302"/>
                  </a:lnTo>
                  <a:lnTo>
                    <a:pt x="216" y="298"/>
                  </a:lnTo>
                  <a:lnTo>
                    <a:pt x="212" y="294"/>
                  </a:lnTo>
                  <a:lnTo>
                    <a:pt x="210" y="290"/>
                  </a:lnTo>
                  <a:lnTo>
                    <a:pt x="206" y="290"/>
                  </a:lnTo>
                  <a:lnTo>
                    <a:pt x="206" y="288"/>
                  </a:lnTo>
                  <a:lnTo>
                    <a:pt x="204" y="286"/>
                  </a:lnTo>
                  <a:lnTo>
                    <a:pt x="206" y="284"/>
                  </a:lnTo>
                  <a:lnTo>
                    <a:pt x="208" y="284"/>
                  </a:lnTo>
                  <a:lnTo>
                    <a:pt x="210" y="284"/>
                  </a:lnTo>
                  <a:lnTo>
                    <a:pt x="214" y="286"/>
                  </a:lnTo>
                  <a:lnTo>
                    <a:pt x="218" y="288"/>
                  </a:lnTo>
                  <a:lnTo>
                    <a:pt x="222" y="290"/>
                  </a:lnTo>
                  <a:lnTo>
                    <a:pt x="228" y="292"/>
                  </a:lnTo>
                  <a:lnTo>
                    <a:pt x="232" y="296"/>
                  </a:lnTo>
                  <a:lnTo>
                    <a:pt x="236" y="300"/>
                  </a:lnTo>
                  <a:lnTo>
                    <a:pt x="238" y="304"/>
                  </a:lnTo>
                  <a:lnTo>
                    <a:pt x="240" y="306"/>
                  </a:lnTo>
                  <a:lnTo>
                    <a:pt x="240" y="308"/>
                  </a:lnTo>
                  <a:lnTo>
                    <a:pt x="242" y="308"/>
                  </a:lnTo>
                  <a:lnTo>
                    <a:pt x="244" y="306"/>
                  </a:lnTo>
                  <a:lnTo>
                    <a:pt x="246" y="304"/>
                  </a:lnTo>
                  <a:lnTo>
                    <a:pt x="246" y="302"/>
                  </a:lnTo>
                  <a:lnTo>
                    <a:pt x="248" y="300"/>
                  </a:lnTo>
                  <a:lnTo>
                    <a:pt x="248" y="296"/>
                  </a:lnTo>
                  <a:lnTo>
                    <a:pt x="250" y="290"/>
                  </a:lnTo>
                  <a:lnTo>
                    <a:pt x="250" y="286"/>
                  </a:lnTo>
                  <a:lnTo>
                    <a:pt x="248" y="282"/>
                  </a:lnTo>
                  <a:lnTo>
                    <a:pt x="246" y="278"/>
                  </a:lnTo>
                  <a:lnTo>
                    <a:pt x="244" y="276"/>
                  </a:lnTo>
                  <a:lnTo>
                    <a:pt x="242" y="274"/>
                  </a:lnTo>
                  <a:lnTo>
                    <a:pt x="240" y="272"/>
                  </a:lnTo>
                  <a:lnTo>
                    <a:pt x="236" y="268"/>
                  </a:lnTo>
                  <a:lnTo>
                    <a:pt x="232" y="264"/>
                  </a:lnTo>
                  <a:lnTo>
                    <a:pt x="230" y="262"/>
                  </a:lnTo>
                  <a:lnTo>
                    <a:pt x="226" y="260"/>
                  </a:lnTo>
                  <a:lnTo>
                    <a:pt x="224" y="258"/>
                  </a:lnTo>
                  <a:lnTo>
                    <a:pt x="222" y="258"/>
                  </a:lnTo>
                  <a:lnTo>
                    <a:pt x="220" y="256"/>
                  </a:lnTo>
                  <a:lnTo>
                    <a:pt x="218" y="252"/>
                  </a:lnTo>
                  <a:lnTo>
                    <a:pt x="218" y="250"/>
                  </a:lnTo>
                  <a:lnTo>
                    <a:pt x="216" y="250"/>
                  </a:lnTo>
                  <a:lnTo>
                    <a:pt x="214" y="248"/>
                  </a:lnTo>
                  <a:lnTo>
                    <a:pt x="212" y="246"/>
                  </a:lnTo>
                  <a:lnTo>
                    <a:pt x="210" y="242"/>
                  </a:lnTo>
                  <a:lnTo>
                    <a:pt x="208" y="238"/>
                  </a:lnTo>
                  <a:lnTo>
                    <a:pt x="208" y="230"/>
                  </a:lnTo>
                  <a:lnTo>
                    <a:pt x="206" y="226"/>
                  </a:lnTo>
                  <a:lnTo>
                    <a:pt x="206" y="224"/>
                  </a:lnTo>
                  <a:lnTo>
                    <a:pt x="206" y="220"/>
                  </a:lnTo>
                  <a:lnTo>
                    <a:pt x="206" y="216"/>
                  </a:lnTo>
                  <a:lnTo>
                    <a:pt x="208" y="212"/>
                  </a:lnTo>
                  <a:lnTo>
                    <a:pt x="210" y="208"/>
                  </a:lnTo>
                  <a:lnTo>
                    <a:pt x="212" y="208"/>
                  </a:lnTo>
                  <a:lnTo>
                    <a:pt x="214" y="208"/>
                  </a:lnTo>
                  <a:lnTo>
                    <a:pt x="216" y="210"/>
                  </a:lnTo>
                  <a:lnTo>
                    <a:pt x="220" y="212"/>
                  </a:lnTo>
                  <a:lnTo>
                    <a:pt x="222" y="216"/>
                  </a:lnTo>
                  <a:lnTo>
                    <a:pt x="222" y="220"/>
                  </a:lnTo>
                  <a:lnTo>
                    <a:pt x="224" y="226"/>
                  </a:lnTo>
                  <a:lnTo>
                    <a:pt x="224" y="228"/>
                  </a:lnTo>
                  <a:lnTo>
                    <a:pt x="226" y="230"/>
                  </a:lnTo>
                  <a:lnTo>
                    <a:pt x="228" y="234"/>
                  </a:lnTo>
                  <a:lnTo>
                    <a:pt x="230" y="240"/>
                  </a:lnTo>
                  <a:lnTo>
                    <a:pt x="230" y="244"/>
                  </a:lnTo>
                  <a:lnTo>
                    <a:pt x="232" y="246"/>
                  </a:lnTo>
                  <a:lnTo>
                    <a:pt x="232" y="248"/>
                  </a:lnTo>
                  <a:lnTo>
                    <a:pt x="234" y="250"/>
                  </a:lnTo>
                  <a:lnTo>
                    <a:pt x="236" y="250"/>
                  </a:lnTo>
                  <a:lnTo>
                    <a:pt x="238" y="250"/>
                  </a:lnTo>
                  <a:lnTo>
                    <a:pt x="242" y="248"/>
                  </a:lnTo>
                  <a:lnTo>
                    <a:pt x="246" y="244"/>
                  </a:lnTo>
                  <a:lnTo>
                    <a:pt x="248" y="244"/>
                  </a:lnTo>
                  <a:lnTo>
                    <a:pt x="250" y="242"/>
                  </a:lnTo>
                  <a:lnTo>
                    <a:pt x="252" y="240"/>
                  </a:lnTo>
                  <a:lnTo>
                    <a:pt x="256" y="238"/>
                  </a:lnTo>
                  <a:lnTo>
                    <a:pt x="260" y="236"/>
                  </a:lnTo>
                  <a:lnTo>
                    <a:pt x="264" y="234"/>
                  </a:lnTo>
                  <a:lnTo>
                    <a:pt x="266" y="234"/>
                  </a:lnTo>
                  <a:lnTo>
                    <a:pt x="268" y="234"/>
                  </a:lnTo>
                  <a:lnTo>
                    <a:pt x="270" y="234"/>
                  </a:lnTo>
                  <a:lnTo>
                    <a:pt x="272" y="234"/>
                  </a:lnTo>
                  <a:lnTo>
                    <a:pt x="274" y="232"/>
                  </a:lnTo>
                  <a:lnTo>
                    <a:pt x="276" y="230"/>
                  </a:lnTo>
                  <a:lnTo>
                    <a:pt x="278" y="228"/>
                  </a:lnTo>
                  <a:lnTo>
                    <a:pt x="276" y="224"/>
                  </a:lnTo>
                  <a:lnTo>
                    <a:pt x="274" y="220"/>
                  </a:lnTo>
                  <a:lnTo>
                    <a:pt x="272" y="220"/>
                  </a:lnTo>
                  <a:lnTo>
                    <a:pt x="270" y="220"/>
                  </a:lnTo>
                  <a:lnTo>
                    <a:pt x="268" y="218"/>
                  </a:lnTo>
                  <a:lnTo>
                    <a:pt x="266" y="218"/>
                  </a:lnTo>
                  <a:lnTo>
                    <a:pt x="266" y="214"/>
                  </a:lnTo>
                  <a:lnTo>
                    <a:pt x="276" y="212"/>
                  </a:lnTo>
                  <a:lnTo>
                    <a:pt x="276" y="210"/>
                  </a:lnTo>
                  <a:lnTo>
                    <a:pt x="276" y="208"/>
                  </a:lnTo>
                  <a:lnTo>
                    <a:pt x="274" y="206"/>
                  </a:lnTo>
                  <a:lnTo>
                    <a:pt x="272" y="204"/>
                  </a:lnTo>
                  <a:lnTo>
                    <a:pt x="270" y="202"/>
                  </a:lnTo>
                  <a:lnTo>
                    <a:pt x="270" y="200"/>
                  </a:lnTo>
                  <a:lnTo>
                    <a:pt x="268" y="198"/>
                  </a:lnTo>
                  <a:lnTo>
                    <a:pt x="266" y="198"/>
                  </a:lnTo>
                  <a:lnTo>
                    <a:pt x="262" y="198"/>
                  </a:lnTo>
                  <a:lnTo>
                    <a:pt x="262" y="200"/>
                  </a:lnTo>
                  <a:lnTo>
                    <a:pt x="260" y="200"/>
                  </a:lnTo>
                  <a:lnTo>
                    <a:pt x="258" y="200"/>
                  </a:lnTo>
                  <a:lnTo>
                    <a:pt x="256" y="202"/>
                  </a:lnTo>
                  <a:lnTo>
                    <a:pt x="254" y="202"/>
                  </a:lnTo>
                  <a:lnTo>
                    <a:pt x="254" y="200"/>
                  </a:lnTo>
                  <a:lnTo>
                    <a:pt x="254" y="198"/>
                  </a:lnTo>
                  <a:lnTo>
                    <a:pt x="254" y="196"/>
                  </a:lnTo>
                  <a:lnTo>
                    <a:pt x="252" y="194"/>
                  </a:lnTo>
                  <a:lnTo>
                    <a:pt x="252" y="190"/>
                  </a:lnTo>
                  <a:lnTo>
                    <a:pt x="248" y="186"/>
                  </a:lnTo>
                  <a:lnTo>
                    <a:pt x="244" y="182"/>
                  </a:lnTo>
                  <a:lnTo>
                    <a:pt x="228" y="176"/>
                  </a:lnTo>
                  <a:lnTo>
                    <a:pt x="216" y="166"/>
                  </a:lnTo>
                  <a:lnTo>
                    <a:pt x="214" y="166"/>
                  </a:lnTo>
                  <a:lnTo>
                    <a:pt x="212" y="168"/>
                  </a:lnTo>
                  <a:lnTo>
                    <a:pt x="210" y="168"/>
                  </a:lnTo>
                  <a:lnTo>
                    <a:pt x="208" y="168"/>
                  </a:lnTo>
                  <a:lnTo>
                    <a:pt x="206" y="168"/>
                  </a:lnTo>
                  <a:lnTo>
                    <a:pt x="206" y="166"/>
                  </a:lnTo>
                  <a:lnTo>
                    <a:pt x="206" y="162"/>
                  </a:lnTo>
                  <a:lnTo>
                    <a:pt x="208" y="158"/>
                  </a:lnTo>
                  <a:lnTo>
                    <a:pt x="208" y="156"/>
                  </a:lnTo>
                  <a:lnTo>
                    <a:pt x="210" y="152"/>
                  </a:lnTo>
                  <a:lnTo>
                    <a:pt x="208" y="150"/>
                  </a:lnTo>
                  <a:lnTo>
                    <a:pt x="218" y="148"/>
                  </a:lnTo>
                  <a:lnTo>
                    <a:pt x="220" y="148"/>
                  </a:lnTo>
                  <a:lnTo>
                    <a:pt x="220" y="146"/>
                  </a:lnTo>
                  <a:lnTo>
                    <a:pt x="222" y="144"/>
                  </a:lnTo>
                  <a:lnTo>
                    <a:pt x="222" y="140"/>
                  </a:lnTo>
                  <a:lnTo>
                    <a:pt x="218" y="136"/>
                  </a:lnTo>
                  <a:lnTo>
                    <a:pt x="218" y="132"/>
                  </a:lnTo>
                  <a:lnTo>
                    <a:pt x="216" y="130"/>
                  </a:lnTo>
                  <a:lnTo>
                    <a:pt x="218" y="126"/>
                  </a:lnTo>
                  <a:lnTo>
                    <a:pt x="220" y="124"/>
                  </a:lnTo>
                  <a:lnTo>
                    <a:pt x="220" y="122"/>
                  </a:lnTo>
                  <a:lnTo>
                    <a:pt x="218" y="120"/>
                  </a:lnTo>
                  <a:lnTo>
                    <a:pt x="218" y="118"/>
                  </a:lnTo>
                  <a:lnTo>
                    <a:pt x="214" y="116"/>
                  </a:lnTo>
                  <a:lnTo>
                    <a:pt x="208" y="116"/>
                  </a:lnTo>
                  <a:lnTo>
                    <a:pt x="208" y="104"/>
                  </a:lnTo>
                  <a:lnTo>
                    <a:pt x="206" y="104"/>
                  </a:lnTo>
                  <a:lnTo>
                    <a:pt x="204" y="102"/>
                  </a:lnTo>
                  <a:lnTo>
                    <a:pt x="200" y="102"/>
                  </a:lnTo>
                  <a:lnTo>
                    <a:pt x="196" y="98"/>
                  </a:lnTo>
                  <a:lnTo>
                    <a:pt x="196" y="96"/>
                  </a:lnTo>
                  <a:lnTo>
                    <a:pt x="194" y="94"/>
                  </a:lnTo>
                  <a:lnTo>
                    <a:pt x="192" y="92"/>
                  </a:lnTo>
                  <a:lnTo>
                    <a:pt x="190" y="92"/>
                  </a:lnTo>
                  <a:lnTo>
                    <a:pt x="186" y="94"/>
                  </a:lnTo>
                  <a:lnTo>
                    <a:pt x="184" y="94"/>
                  </a:lnTo>
                  <a:lnTo>
                    <a:pt x="182" y="96"/>
                  </a:lnTo>
                  <a:lnTo>
                    <a:pt x="180" y="96"/>
                  </a:lnTo>
                  <a:lnTo>
                    <a:pt x="178" y="96"/>
                  </a:lnTo>
                  <a:lnTo>
                    <a:pt x="176" y="96"/>
                  </a:lnTo>
                  <a:lnTo>
                    <a:pt x="176" y="94"/>
                  </a:lnTo>
                  <a:lnTo>
                    <a:pt x="178" y="90"/>
                  </a:lnTo>
                  <a:lnTo>
                    <a:pt x="178" y="88"/>
                  </a:lnTo>
                  <a:lnTo>
                    <a:pt x="180" y="86"/>
                  </a:lnTo>
                  <a:lnTo>
                    <a:pt x="180" y="84"/>
                  </a:lnTo>
                  <a:lnTo>
                    <a:pt x="180" y="82"/>
                  </a:lnTo>
                  <a:lnTo>
                    <a:pt x="178" y="78"/>
                  </a:lnTo>
                  <a:lnTo>
                    <a:pt x="176" y="78"/>
                  </a:lnTo>
                  <a:lnTo>
                    <a:pt x="172" y="76"/>
                  </a:lnTo>
                  <a:lnTo>
                    <a:pt x="170" y="78"/>
                  </a:lnTo>
                  <a:lnTo>
                    <a:pt x="168" y="78"/>
                  </a:lnTo>
                  <a:lnTo>
                    <a:pt x="166" y="78"/>
                  </a:lnTo>
                  <a:lnTo>
                    <a:pt x="164" y="76"/>
                  </a:lnTo>
                  <a:lnTo>
                    <a:pt x="160" y="74"/>
                  </a:lnTo>
                  <a:lnTo>
                    <a:pt x="156" y="70"/>
                  </a:lnTo>
                  <a:lnTo>
                    <a:pt x="152" y="62"/>
                  </a:lnTo>
                  <a:lnTo>
                    <a:pt x="150" y="58"/>
                  </a:lnTo>
                  <a:lnTo>
                    <a:pt x="144" y="54"/>
                  </a:lnTo>
                  <a:lnTo>
                    <a:pt x="132" y="48"/>
                  </a:lnTo>
                  <a:lnTo>
                    <a:pt x="114" y="46"/>
                  </a:lnTo>
                  <a:lnTo>
                    <a:pt x="112" y="46"/>
                  </a:lnTo>
                  <a:lnTo>
                    <a:pt x="108" y="48"/>
                  </a:lnTo>
                  <a:lnTo>
                    <a:pt x="106" y="48"/>
                  </a:lnTo>
                  <a:lnTo>
                    <a:pt x="102" y="48"/>
                  </a:lnTo>
                  <a:lnTo>
                    <a:pt x="98" y="48"/>
                  </a:lnTo>
                  <a:lnTo>
                    <a:pt x="96" y="44"/>
                  </a:lnTo>
                  <a:lnTo>
                    <a:pt x="94" y="38"/>
                  </a:lnTo>
                  <a:lnTo>
                    <a:pt x="78" y="44"/>
                  </a:lnTo>
                  <a:lnTo>
                    <a:pt x="78" y="42"/>
                  </a:lnTo>
                  <a:lnTo>
                    <a:pt x="80" y="40"/>
                  </a:lnTo>
                  <a:lnTo>
                    <a:pt x="82" y="34"/>
                  </a:lnTo>
                  <a:lnTo>
                    <a:pt x="82" y="28"/>
                  </a:lnTo>
                  <a:lnTo>
                    <a:pt x="82" y="26"/>
                  </a:lnTo>
                  <a:lnTo>
                    <a:pt x="84" y="24"/>
                  </a:lnTo>
                  <a:lnTo>
                    <a:pt x="84" y="20"/>
                  </a:lnTo>
                  <a:lnTo>
                    <a:pt x="84" y="16"/>
                  </a:lnTo>
                  <a:lnTo>
                    <a:pt x="86" y="12"/>
                  </a:lnTo>
                  <a:lnTo>
                    <a:pt x="84" y="8"/>
                  </a:lnTo>
                  <a:lnTo>
                    <a:pt x="82" y="6"/>
                  </a:lnTo>
                  <a:lnTo>
                    <a:pt x="80" y="4"/>
                  </a:lnTo>
                  <a:lnTo>
                    <a:pt x="78" y="4"/>
                  </a:lnTo>
                  <a:lnTo>
                    <a:pt x="76" y="4"/>
                  </a:lnTo>
                  <a:lnTo>
                    <a:pt x="72" y="6"/>
                  </a:lnTo>
                  <a:lnTo>
                    <a:pt x="68" y="8"/>
                  </a:lnTo>
                  <a:lnTo>
                    <a:pt x="64" y="12"/>
                  </a:lnTo>
                  <a:lnTo>
                    <a:pt x="60" y="16"/>
                  </a:lnTo>
                  <a:lnTo>
                    <a:pt x="56" y="24"/>
                  </a:lnTo>
                  <a:lnTo>
                    <a:pt x="56" y="28"/>
                  </a:lnTo>
                  <a:lnTo>
                    <a:pt x="54" y="36"/>
                  </a:lnTo>
                  <a:lnTo>
                    <a:pt x="54" y="46"/>
                  </a:lnTo>
                  <a:lnTo>
                    <a:pt x="56" y="58"/>
                  </a:lnTo>
                  <a:lnTo>
                    <a:pt x="72" y="78"/>
                  </a:lnTo>
                  <a:lnTo>
                    <a:pt x="72" y="80"/>
                  </a:lnTo>
                  <a:lnTo>
                    <a:pt x="72" y="84"/>
                  </a:lnTo>
                  <a:lnTo>
                    <a:pt x="72" y="86"/>
                  </a:lnTo>
                  <a:lnTo>
                    <a:pt x="72" y="90"/>
                  </a:lnTo>
                  <a:lnTo>
                    <a:pt x="72" y="92"/>
                  </a:lnTo>
                  <a:lnTo>
                    <a:pt x="70" y="92"/>
                  </a:lnTo>
                  <a:lnTo>
                    <a:pt x="68" y="90"/>
                  </a:lnTo>
                  <a:lnTo>
                    <a:pt x="64" y="86"/>
                  </a:lnTo>
                  <a:lnTo>
                    <a:pt x="56" y="76"/>
                  </a:lnTo>
                  <a:lnTo>
                    <a:pt x="48" y="60"/>
                  </a:lnTo>
                  <a:lnTo>
                    <a:pt x="44" y="38"/>
                  </a:lnTo>
                  <a:lnTo>
                    <a:pt x="44" y="32"/>
                  </a:lnTo>
                  <a:lnTo>
                    <a:pt x="46" y="20"/>
                  </a:lnTo>
                  <a:lnTo>
                    <a:pt x="52" y="4"/>
                  </a:lnTo>
                  <a:lnTo>
                    <a:pt x="52" y="2"/>
                  </a:lnTo>
                  <a:lnTo>
                    <a:pt x="48" y="0"/>
                  </a:lnTo>
                  <a:lnTo>
                    <a:pt x="40" y="0"/>
                  </a:lnTo>
                  <a:lnTo>
                    <a:pt x="32" y="4"/>
                  </a:lnTo>
                  <a:lnTo>
                    <a:pt x="18" y="14"/>
                  </a:lnTo>
                  <a:lnTo>
                    <a:pt x="16" y="18"/>
                  </a:lnTo>
                  <a:lnTo>
                    <a:pt x="10" y="30"/>
                  </a:lnTo>
                  <a:lnTo>
                    <a:pt x="4" y="42"/>
                  </a:lnTo>
                  <a:lnTo>
                    <a:pt x="2" y="56"/>
                  </a:lnTo>
                  <a:lnTo>
                    <a:pt x="2" y="58"/>
                  </a:lnTo>
                  <a:lnTo>
                    <a:pt x="0" y="58"/>
                  </a:lnTo>
                  <a:lnTo>
                    <a:pt x="0" y="60"/>
                  </a:lnTo>
                  <a:lnTo>
                    <a:pt x="2" y="64"/>
                  </a:lnTo>
                  <a:lnTo>
                    <a:pt x="4" y="68"/>
                  </a:lnTo>
                  <a:lnTo>
                    <a:pt x="6" y="72"/>
                  </a:lnTo>
                  <a:lnTo>
                    <a:pt x="12" y="80"/>
                  </a:lnTo>
                  <a:lnTo>
                    <a:pt x="18" y="88"/>
                  </a:lnTo>
                  <a:lnTo>
                    <a:pt x="22" y="98"/>
                  </a:lnTo>
                  <a:lnTo>
                    <a:pt x="24" y="104"/>
                  </a:lnTo>
                  <a:lnTo>
                    <a:pt x="22" y="108"/>
                  </a:lnTo>
                  <a:lnTo>
                    <a:pt x="26" y="112"/>
                  </a:lnTo>
                  <a:lnTo>
                    <a:pt x="28" y="110"/>
                  </a:lnTo>
                  <a:lnTo>
                    <a:pt x="30" y="108"/>
                  </a:lnTo>
                  <a:lnTo>
                    <a:pt x="32" y="108"/>
                  </a:lnTo>
                  <a:lnTo>
                    <a:pt x="36" y="110"/>
                  </a:lnTo>
                  <a:lnTo>
                    <a:pt x="40" y="112"/>
                  </a:lnTo>
                  <a:lnTo>
                    <a:pt x="48" y="118"/>
                  </a:lnTo>
                  <a:lnTo>
                    <a:pt x="62" y="122"/>
                  </a:lnTo>
                  <a:lnTo>
                    <a:pt x="80"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0" name="Freeform 349"/>
            <p:cNvSpPr>
              <a:spLocks noChangeArrowheads="1"/>
            </p:cNvSpPr>
            <p:nvPr/>
          </p:nvSpPr>
          <p:spPr bwMode="auto">
            <a:xfrm>
              <a:off x="3734" y="622"/>
              <a:ext cx="80" cy="58"/>
            </a:xfrm>
            <a:custGeom>
              <a:avLst/>
              <a:gdLst>
                <a:gd name="T0" fmla="*/ 6 w 80"/>
                <a:gd name="T1" fmla="*/ 36 h 58"/>
                <a:gd name="T2" fmla="*/ 0 w 80"/>
                <a:gd name="T3" fmla="*/ 46 h 58"/>
                <a:gd name="T4" fmla="*/ 2 w 80"/>
                <a:gd name="T5" fmla="*/ 46 h 58"/>
                <a:gd name="T6" fmla="*/ 4 w 80"/>
                <a:gd name="T7" fmla="*/ 44 h 58"/>
                <a:gd name="T8" fmla="*/ 6 w 80"/>
                <a:gd name="T9" fmla="*/ 44 h 58"/>
                <a:gd name="T10" fmla="*/ 10 w 80"/>
                <a:gd name="T11" fmla="*/ 44 h 58"/>
                <a:gd name="T12" fmla="*/ 12 w 80"/>
                <a:gd name="T13" fmla="*/ 44 h 58"/>
                <a:gd name="T14" fmla="*/ 14 w 80"/>
                <a:gd name="T15" fmla="*/ 46 h 58"/>
                <a:gd name="T16" fmla="*/ 16 w 80"/>
                <a:gd name="T17" fmla="*/ 48 h 58"/>
                <a:gd name="T18" fmla="*/ 16 w 80"/>
                <a:gd name="T19" fmla="*/ 50 h 58"/>
                <a:gd name="T20" fmla="*/ 16 w 80"/>
                <a:gd name="T21" fmla="*/ 52 h 58"/>
                <a:gd name="T22" fmla="*/ 18 w 80"/>
                <a:gd name="T23" fmla="*/ 54 h 58"/>
                <a:gd name="T24" fmla="*/ 20 w 80"/>
                <a:gd name="T25" fmla="*/ 56 h 58"/>
                <a:gd name="T26" fmla="*/ 22 w 80"/>
                <a:gd name="T27" fmla="*/ 58 h 58"/>
                <a:gd name="T28" fmla="*/ 26 w 80"/>
                <a:gd name="T29" fmla="*/ 58 h 58"/>
                <a:gd name="T30" fmla="*/ 30 w 80"/>
                <a:gd name="T31" fmla="*/ 58 h 58"/>
                <a:gd name="T32" fmla="*/ 34 w 80"/>
                <a:gd name="T33" fmla="*/ 56 h 58"/>
                <a:gd name="T34" fmla="*/ 54 w 80"/>
                <a:gd name="T35" fmla="*/ 44 h 58"/>
                <a:gd name="T36" fmla="*/ 72 w 80"/>
                <a:gd name="T37" fmla="*/ 48 h 58"/>
                <a:gd name="T38" fmla="*/ 80 w 80"/>
                <a:gd name="T39" fmla="*/ 42 h 58"/>
                <a:gd name="T40" fmla="*/ 80 w 80"/>
                <a:gd name="T41" fmla="*/ 40 h 58"/>
                <a:gd name="T42" fmla="*/ 78 w 80"/>
                <a:gd name="T43" fmla="*/ 38 h 58"/>
                <a:gd name="T44" fmla="*/ 74 w 80"/>
                <a:gd name="T45" fmla="*/ 34 h 58"/>
                <a:gd name="T46" fmla="*/ 70 w 80"/>
                <a:gd name="T47" fmla="*/ 30 h 58"/>
                <a:gd name="T48" fmla="*/ 66 w 80"/>
                <a:gd name="T49" fmla="*/ 26 h 58"/>
                <a:gd name="T50" fmla="*/ 60 w 80"/>
                <a:gd name="T51" fmla="*/ 24 h 58"/>
                <a:gd name="T52" fmla="*/ 60 w 80"/>
                <a:gd name="T53" fmla="*/ 24 h 58"/>
                <a:gd name="T54" fmla="*/ 58 w 80"/>
                <a:gd name="T55" fmla="*/ 22 h 58"/>
                <a:gd name="T56" fmla="*/ 54 w 80"/>
                <a:gd name="T57" fmla="*/ 20 h 58"/>
                <a:gd name="T58" fmla="*/ 50 w 80"/>
                <a:gd name="T59" fmla="*/ 16 h 58"/>
                <a:gd name="T60" fmla="*/ 46 w 80"/>
                <a:gd name="T61" fmla="*/ 14 h 58"/>
                <a:gd name="T62" fmla="*/ 42 w 80"/>
                <a:gd name="T63" fmla="*/ 12 h 58"/>
                <a:gd name="T64" fmla="*/ 38 w 80"/>
                <a:gd name="T65" fmla="*/ 10 h 58"/>
                <a:gd name="T66" fmla="*/ 34 w 80"/>
                <a:gd name="T67" fmla="*/ 10 h 58"/>
                <a:gd name="T68" fmla="*/ 32 w 80"/>
                <a:gd name="T69" fmla="*/ 0 h 58"/>
                <a:gd name="T70" fmla="*/ 22 w 80"/>
                <a:gd name="T71" fmla="*/ 14 h 58"/>
                <a:gd name="T72" fmla="*/ 20 w 80"/>
                <a:gd name="T73" fmla="*/ 14 h 58"/>
                <a:gd name="T74" fmla="*/ 18 w 80"/>
                <a:gd name="T75" fmla="*/ 14 h 58"/>
                <a:gd name="T76" fmla="*/ 16 w 80"/>
                <a:gd name="T77" fmla="*/ 16 h 58"/>
                <a:gd name="T78" fmla="*/ 12 w 80"/>
                <a:gd name="T79" fmla="*/ 18 h 58"/>
                <a:gd name="T80" fmla="*/ 10 w 80"/>
                <a:gd name="T81" fmla="*/ 20 h 58"/>
                <a:gd name="T82" fmla="*/ 6 w 80"/>
                <a:gd name="T83" fmla="*/ 24 h 58"/>
                <a:gd name="T84" fmla="*/ 6 w 80"/>
                <a:gd name="T85" fmla="*/ 30 h 58"/>
                <a:gd name="T86" fmla="*/ 6 w 80"/>
                <a:gd name="T87" fmla="*/ 36 h 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58"/>
                <a:gd name="T134" fmla="*/ 80 w 80"/>
                <a:gd name="T135" fmla="*/ 58 h 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58">
                  <a:moveTo>
                    <a:pt x="6" y="36"/>
                  </a:moveTo>
                  <a:lnTo>
                    <a:pt x="0" y="46"/>
                  </a:lnTo>
                  <a:lnTo>
                    <a:pt x="2" y="46"/>
                  </a:lnTo>
                  <a:lnTo>
                    <a:pt x="4" y="44"/>
                  </a:lnTo>
                  <a:lnTo>
                    <a:pt x="6" y="44"/>
                  </a:lnTo>
                  <a:lnTo>
                    <a:pt x="10" y="44"/>
                  </a:lnTo>
                  <a:lnTo>
                    <a:pt x="12" y="44"/>
                  </a:lnTo>
                  <a:lnTo>
                    <a:pt x="14" y="46"/>
                  </a:lnTo>
                  <a:lnTo>
                    <a:pt x="16" y="48"/>
                  </a:lnTo>
                  <a:lnTo>
                    <a:pt x="16" y="50"/>
                  </a:lnTo>
                  <a:lnTo>
                    <a:pt x="16" y="52"/>
                  </a:lnTo>
                  <a:lnTo>
                    <a:pt x="18" y="54"/>
                  </a:lnTo>
                  <a:lnTo>
                    <a:pt x="20" y="56"/>
                  </a:lnTo>
                  <a:lnTo>
                    <a:pt x="22" y="58"/>
                  </a:lnTo>
                  <a:lnTo>
                    <a:pt x="26" y="58"/>
                  </a:lnTo>
                  <a:lnTo>
                    <a:pt x="30" y="58"/>
                  </a:lnTo>
                  <a:lnTo>
                    <a:pt x="34" y="56"/>
                  </a:lnTo>
                  <a:lnTo>
                    <a:pt x="54" y="44"/>
                  </a:lnTo>
                  <a:lnTo>
                    <a:pt x="72" y="48"/>
                  </a:lnTo>
                  <a:lnTo>
                    <a:pt x="80" y="42"/>
                  </a:lnTo>
                  <a:lnTo>
                    <a:pt x="80" y="40"/>
                  </a:lnTo>
                  <a:lnTo>
                    <a:pt x="78" y="38"/>
                  </a:lnTo>
                  <a:lnTo>
                    <a:pt x="74" y="34"/>
                  </a:lnTo>
                  <a:lnTo>
                    <a:pt x="70" y="30"/>
                  </a:lnTo>
                  <a:lnTo>
                    <a:pt x="66" y="26"/>
                  </a:lnTo>
                  <a:lnTo>
                    <a:pt x="60" y="24"/>
                  </a:lnTo>
                  <a:lnTo>
                    <a:pt x="58" y="22"/>
                  </a:lnTo>
                  <a:lnTo>
                    <a:pt x="54" y="20"/>
                  </a:lnTo>
                  <a:lnTo>
                    <a:pt x="50" y="16"/>
                  </a:lnTo>
                  <a:lnTo>
                    <a:pt x="46" y="14"/>
                  </a:lnTo>
                  <a:lnTo>
                    <a:pt x="42" y="12"/>
                  </a:lnTo>
                  <a:lnTo>
                    <a:pt x="38" y="10"/>
                  </a:lnTo>
                  <a:lnTo>
                    <a:pt x="34" y="10"/>
                  </a:lnTo>
                  <a:lnTo>
                    <a:pt x="32" y="0"/>
                  </a:lnTo>
                  <a:lnTo>
                    <a:pt x="22" y="14"/>
                  </a:lnTo>
                  <a:lnTo>
                    <a:pt x="20" y="14"/>
                  </a:lnTo>
                  <a:lnTo>
                    <a:pt x="18" y="14"/>
                  </a:lnTo>
                  <a:lnTo>
                    <a:pt x="16" y="16"/>
                  </a:lnTo>
                  <a:lnTo>
                    <a:pt x="12" y="18"/>
                  </a:lnTo>
                  <a:lnTo>
                    <a:pt x="10" y="20"/>
                  </a:lnTo>
                  <a:lnTo>
                    <a:pt x="6" y="24"/>
                  </a:lnTo>
                  <a:lnTo>
                    <a:pt x="6" y="30"/>
                  </a:lnTo>
                  <a:lnTo>
                    <a:pt x="6"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1" name="Freeform 350"/>
            <p:cNvSpPr>
              <a:spLocks noChangeArrowheads="1"/>
            </p:cNvSpPr>
            <p:nvPr/>
          </p:nvSpPr>
          <p:spPr bwMode="auto">
            <a:xfrm>
              <a:off x="3532" y="298"/>
              <a:ext cx="84" cy="122"/>
            </a:xfrm>
            <a:custGeom>
              <a:avLst/>
              <a:gdLst>
                <a:gd name="T0" fmla="*/ 14 w 84"/>
                <a:gd name="T1" fmla="*/ 48 h 122"/>
                <a:gd name="T2" fmla="*/ 10 w 84"/>
                <a:gd name="T3" fmla="*/ 46 h 122"/>
                <a:gd name="T4" fmla="*/ 6 w 84"/>
                <a:gd name="T5" fmla="*/ 46 h 122"/>
                <a:gd name="T6" fmla="*/ 2 w 84"/>
                <a:gd name="T7" fmla="*/ 48 h 122"/>
                <a:gd name="T8" fmla="*/ 0 w 84"/>
                <a:gd name="T9" fmla="*/ 56 h 122"/>
                <a:gd name="T10" fmla="*/ 2 w 84"/>
                <a:gd name="T11" fmla="*/ 64 h 122"/>
                <a:gd name="T12" fmla="*/ 4 w 84"/>
                <a:gd name="T13" fmla="*/ 70 h 122"/>
                <a:gd name="T14" fmla="*/ 10 w 84"/>
                <a:gd name="T15" fmla="*/ 80 h 122"/>
                <a:gd name="T16" fmla="*/ 20 w 84"/>
                <a:gd name="T17" fmla="*/ 86 h 122"/>
                <a:gd name="T18" fmla="*/ 24 w 84"/>
                <a:gd name="T19" fmla="*/ 90 h 122"/>
                <a:gd name="T20" fmla="*/ 32 w 84"/>
                <a:gd name="T21" fmla="*/ 102 h 122"/>
                <a:gd name="T22" fmla="*/ 32 w 84"/>
                <a:gd name="T23" fmla="*/ 106 h 122"/>
                <a:gd name="T24" fmla="*/ 34 w 84"/>
                <a:gd name="T25" fmla="*/ 112 h 122"/>
                <a:gd name="T26" fmla="*/ 40 w 84"/>
                <a:gd name="T27" fmla="*/ 118 h 122"/>
                <a:gd name="T28" fmla="*/ 50 w 84"/>
                <a:gd name="T29" fmla="*/ 122 h 122"/>
                <a:gd name="T30" fmla="*/ 64 w 84"/>
                <a:gd name="T31" fmla="*/ 120 h 122"/>
                <a:gd name="T32" fmla="*/ 68 w 84"/>
                <a:gd name="T33" fmla="*/ 118 h 122"/>
                <a:gd name="T34" fmla="*/ 76 w 84"/>
                <a:gd name="T35" fmla="*/ 114 h 122"/>
                <a:gd name="T36" fmla="*/ 84 w 84"/>
                <a:gd name="T37" fmla="*/ 104 h 122"/>
                <a:gd name="T38" fmla="*/ 84 w 84"/>
                <a:gd name="T39" fmla="*/ 88 h 122"/>
                <a:gd name="T40" fmla="*/ 80 w 84"/>
                <a:gd name="T41" fmla="*/ 68 h 122"/>
                <a:gd name="T42" fmla="*/ 78 w 84"/>
                <a:gd name="T43" fmla="*/ 54 h 122"/>
                <a:gd name="T44" fmla="*/ 74 w 84"/>
                <a:gd name="T45" fmla="*/ 56 h 122"/>
                <a:gd name="T46" fmla="*/ 66 w 84"/>
                <a:gd name="T47" fmla="*/ 56 h 122"/>
                <a:gd name="T48" fmla="*/ 60 w 84"/>
                <a:gd name="T49" fmla="*/ 54 h 122"/>
                <a:gd name="T50" fmla="*/ 60 w 84"/>
                <a:gd name="T51" fmla="*/ 48 h 122"/>
                <a:gd name="T52" fmla="*/ 64 w 84"/>
                <a:gd name="T53" fmla="*/ 42 h 122"/>
                <a:gd name="T54" fmla="*/ 72 w 84"/>
                <a:gd name="T55" fmla="*/ 36 h 122"/>
                <a:gd name="T56" fmla="*/ 76 w 84"/>
                <a:gd name="T57" fmla="*/ 36 h 122"/>
                <a:gd name="T58" fmla="*/ 78 w 84"/>
                <a:gd name="T59" fmla="*/ 30 h 122"/>
                <a:gd name="T60" fmla="*/ 80 w 84"/>
                <a:gd name="T61" fmla="*/ 20 h 122"/>
                <a:gd name="T62" fmla="*/ 76 w 84"/>
                <a:gd name="T63" fmla="*/ 12 h 122"/>
                <a:gd name="T64" fmla="*/ 68 w 84"/>
                <a:gd name="T65" fmla="*/ 0 h 122"/>
                <a:gd name="T66" fmla="*/ 64 w 84"/>
                <a:gd name="T67" fmla="*/ 0 h 122"/>
                <a:gd name="T68" fmla="*/ 54 w 84"/>
                <a:gd name="T69" fmla="*/ 4 h 122"/>
                <a:gd name="T70" fmla="*/ 46 w 84"/>
                <a:gd name="T71" fmla="*/ 4 h 122"/>
                <a:gd name="T72" fmla="*/ 40 w 84"/>
                <a:gd name="T73" fmla="*/ 4 h 122"/>
                <a:gd name="T74" fmla="*/ 32 w 84"/>
                <a:gd name="T75" fmla="*/ 2 h 122"/>
                <a:gd name="T76" fmla="*/ 24 w 84"/>
                <a:gd name="T77" fmla="*/ 6 h 122"/>
                <a:gd name="T78" fmla="*/ 20 w 84"/>
                <a:gd name="T79" fmla="*/ 14 h 122"/>
                <a:gd name="T80" fmla="*/ 20 w 84"/>
                <a:gd name="T81" fmla="*/ 16 h 122"/>
                <a:gd name="T82" fmla="*/ 20 w 84"/>
                <a:gd name="T83" fmla="*/ 24 h 122"/>
                <a:gd name="T84" fmla="*/ 24 w 84"/>
                <a:gd name="T85" fmla="*/ 34 h 122"/>
                <a:gd name="T86" fmla="*/ 28 w 84"/>
                <a:gd name="T87" fmla="*/ 38 h 122"/>
                <a:gd name="T88" fmla="*/ 32 w 84"/>
                <a:gd name="T89" fmla="*/ 42 h 122"/>
                <a:gd name="T90" fmla="*/ 34 w 84"/>
                <a:gd name="T91" fmla="*/ 48 h 122"/>
                <a:gd name="T92" fmla="*/ 32 w 84"/>
                <a:gd name="T93" fmla="*/ 56 h 122"/>
                <a:gd name="T94" fmla="*/ 26 w 84"/>
                <a:gd name="T95" fmla="*/ 58 h 122"/>
                <a:gd name="T96" fmla="*/ 20 w 84"/>
                <a:gd name="T97" fmla="*/ 54 h 1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122"/>
                <a:gd name="T149" fmla="*/ 84 w 84"/>
                <a:gd name="T150" fmla="*/ 122 h 1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122">
                  <a:moveTo>
                    <a:pt x="14" y="48"/>
                  </a:moveTo>
                  <a:lnTo>
                    <a:pt x="14" y="48"/>
                  </a:lnTo>
                  <a:lnTo>
                    <a:pt x="12" y="46"/>
                  </a:lnTo>
                  <a:lnTo>
                    <a:pt x="10" y="46"/>
                  </a:lnTo>
                  <a:lnTo>
                    <a:pt x="8" y="46"/>
                  </a:lnTo>
                  <a:lnTo>
                    <a:pt x="6" y="46"/>
                  </a:lnTo>
                  <a:lnTo>
                    <a:pt x="2" y="46"/>
                  </a:lnTo>
                  <a:lnTo>
                    <a:pt x="2" y="48"/>
                  </a:lnTo>
                  <a:lnTo>
                    <a:pt x="0" y="50"/>
                  </a:lnTo>
                  <a:lnTo>
                    <a:pt x="0" y="56"/>
                  </a:lnTo>
                  <a:lnTo>
                    <a:pt x="2" y="62"/>
                  </a:lnTo>
                  <a:lnTo>
                    <a:pt x="2" y="64"/>
                  </a:lnTo>
                  <a:lnTo>
                    <a:pt x="2" y="66"/>
                  </a:lnTo>
                  <a:lnTo>
                    <a:pt x="4" y="70"/>
                  </a:lnTo>
                  <a:lnTo>
                    <a:pt x="6" y="76"/>
                  </a:lnTo>
                  <a:lnTo>
                    <a:pt x="10" y="80"/>
                  </a:lnTo>
                  <a:lnTo>
                    <a:pt x="14" y="84"/>
                  </a:lnTo>
                  <a:lnTo>
                    <a:pt x="20" y="86"/>
                  </a:lnTo>
                  <a:lnTo>
                    <a:pt x="22" y="88"/>
                  </a:lnTo>
                  <a:lnTo>
                    <a:pt x="24" y="90"/>
                  </a:lnTo>
                  <a:lnTo>
                    <a:pt x="28" y="94"/>
                  </a:lnTo>
                  <a:lnTo>
                    <a:pt x="32" y="102"/>
                  </a:lnTo>
                  <a:lnTo>
                    <a:pt x="32" y="104"/>
                  </a:lnTo>
                  <a:lnTo>
                    <a:pt x="32" y="106"/>
                  </a:lnTo>
                  <a:lnTo>
                    <a:pt x="34" y="108"/>
                  </a:lnTo>
                  <a:lnTo>
                    <a:pt x="34" y="112"/>
                  </a:lnTo>
                  <a:lnTo>
                    <a:pt x="38" y="116"/>
                  </a:lnTo>
                  <a:lnTo>
                    <a:pt x="40" y="118"/>
                  </a:lnTo>
                  <a:lnTo>
                    <a:pt x="44" y="122"/>
                  </a:lnTo>
                  <a:lnTo>
                    <a:pt x="50" y="122"/>
                  </a:lnTo>
                  <a:lnTo>
                    <a:pt x="56" y="122"/>
                  </a:lnTo>
                  <a:lnTo>
                    <a:pt x="64" y="120"/>
                  </a:lnTo>
                  <a:lnTo>
                    <a:pt x="68" y="118"/>
                  </a:lnTo>
                  <a:lnTo>
                    <a:pt x="72" y="116"/>
                  </a:lnTo>
                  <a:lnTo>
                    <a:pt x="76" y="114"/>
                  </a:lnTo>
                  <a:lnTo>
                    <a:pt x="80" y="110"/>
                  </a:lnTo>
                  <a:lnTo>
                    <a:pt x="84" y="104"/>
                  </a:lnTo>
                  <a:lnTo>
                    <a:pt x="84" y="100"/>
                  </a:lnTo>
                  <a:lnTo>
                    <a:pt x="84" y="88"/>
                  </a:lnTo>
                  <a:lnTo>
                    <a:pt x="82" y="76"/>
                  </a:lnTo>
                  <a:lnTo>
                    <a:pt x="80" y="68"/>
                  </a:lnTo>
                  <a:lnTo>
                    <a:pt x="80" y="54"/>
                  </a:lnTo>
                  <a:lnTo>
                    <a:pt x="78" y="54"/>
                  </a:lnTo>
                  <a:lnTo>
                    <a:pt x="76" y="56"/>
                  </a:lnTo>
                  <a:lnTo>
                    <a:pt x="74" y="56"/>
                  </a:lnTo>
                  <a:lnTo>
                    <a:pt x="70" y="56"/>
                  </a:lnTo>
                  <a:lnTo>
                    <a:pt x="66" y="56"/>
                  </a:lnTo>
                  <a:lnTo>
                    <a:pt x="64" y="56"/>
                  </a:lnTo>
                  <a:lnTo>
                    <a:pt x="60" y="54"/>
                  </a:lnTo>
                  <a:lnTo>
                    <a:pt x="60" y="50"/>
                  </a:lnTo>
                  <a:lnTo>
                    <a:pt x="60" y="48"/>
                  </a:lnTo>
                  <a:lnTo>
                    <a:pt x="62" y="46"/>
                  </a:lnTo>
                  <a:lnTo>
                    <a:pt x="64" y="42"/>
                  </a:lnTo>
                  <a:lnTo>
                    <a:pt x="68" y="40"/>
                  </a:lnTo>
                  <a:lnTo>
                    <a:pt x="72" y="36"/>
                  </a:lnTo>
                  <a:lnTo>
                    <a:pt x="76" y="36"/>
                  </a:lnTo>
                  <a:lnTo>
                    <a:pt x="78" y="32"/>
                  </a:lnTo>
                  <a:lnTo>
                    <a:pt x="78" y="30"/>
                  </a:lnTo>
                  <a:lnTo>
                    <a:pt x="80" y="24"/>
                  </a:lnTo>
                  <a:lnTo>
                    <a:pt x="80" y="20"/>
                  </a:lnTo>
                  <a:lnTo>
                    <a:pt x="78" y="16"/>
                  </a:lnTo>
                  <a:lnTo>
                    <a:pt x="76" y="12"/>
                  </a:lnTo>
                  <a:lnTo>
                    <a:pt x="72" y="10"/>
                  </a:lnTo>
                  <a:lnTo>
                    <a:pt x="68" y="0"/>
                  </a:lnTo>
                  <a:lnTo>
                    <a:pt x="64" y="0"/>
                  </a:lnTo>
                  <a:lnTo>
                    <a:pt x="58" y="2"/>
                  </a:lnTo>
                  <a:lnTo>
                    <a:pt x="54" y="4"/>
                  </a:lnTo>
                  <a:lnTo>
                    <a:pt x="48" y="4"/>
                  </a:lnTo>
                  <a:lnTo>
                    <a:pt x="46" y="4"/>
                  </a:lnTo>
                  <a:lnTo>
                    <a:pt x="44" y="4"/>
                  </a:lnTo>
                  <a:lnTo>
                    <a:pt x="40" y="4"/>
                  </a:lnTo>
                  <a:lnTo>
                    <a:pt x="36" y="2"/>
                  </a:lnTo>
                  <a:lnTo>
                    <a:pt x="32" y="2"/>
                  </a:lnTo>
                  <a:lnTo>
                    <a:pt x="28" y="4"/>
                  </a:lnTo>
                  <a:lnTo>
                    <a:pt x="24" y="6"/>
                  </a:lnTo>
                  <a:lnTo>
                    <a:pt x="22" y="8"/>
                  </a:lnTo>
                  <a:lnTo>
                    <a:pt x="20" y="14"/>
                  </a:lnTo>
                  <a:lnTo>
                    <a:pt x="20" y="16"/>
                  </a:lnTo>
                  <a:lnTo>
                    <a:pt x="20" y="20"/>
                  </a:lnTo>
                  <a:lnTo>
                    <a:pt x="20" y="24"/>
                  </a:lnTo>
                  <a:lnTo>
                    <a:pt x="22" y="28"/>
                  </a:lnTo>
                  <a:lnTo>
                    <a:pt x="24" y="34"/>
                  </a:lnTo>
                  <a:lnTo>
                    <a:pt x="28" y="36"/>
                  </a:lnTo>
                  <a:lnTo>
                    <a:pt x="28" y="38"/>
                  </a:lnTo>
                  <a:lnTo>
                    <a:pt x="30" y="40"/>
                  </a:lnTo>
                  <a:lnTo>
                    <a:pt x="32" y="42"/>
                  </a:lnTo>
                  <a:lnTo>
                    <a:pt x="32" y="46"/>
                  </a:lnTo>
                  <a:lnTo>
                    <a:pt x="34" y="48"/>
                  </a:lnTo>
                  <a:lnTo>
                    <a:pt x="34" y="52"/>
                  </a:lnTo>
                  <a:lnTo>
                    <a:pt x="32" y="56"/>
                  </a:lnTo>
                  <a:lnTo>
                    <a:pt x="28" y="58"/>
                  </a:lnTo>
                  <a:lnTo>
                    <a:pt x="26" y="58"/>
                  </a:lnTo>
                  <a:lnTo>
                    <a:pt x="24" y="56"/>
                  </a:lnTo>
                  <a:lnTo>
                    <a:pt x="20" y="54"/>
                  </a:lnTo>
                  <a:lnTo>
                    <a:pt x="14" y="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2" name="Freeform 351"/>
            <p:cNvSpPr>
              <a:spLocks noChangeArrowheads="1"/>
            </p:cNvSpPr>
            <p:nvPr/>
          </p:nvSpPr>
          <p:spPr bwMode="auto">
            <a:xfrm>
              <a:off x="3676" y="310"/>
              <a:ext cx="68" cy="107"/>
            </a:xfrm>
            <a:custGeom>
              <a:avLst/>
              <a:gdLst>
                <a:gd name="T0" fmla="*/ 32 w 68"/>
                <a:gd name="T1" fmla="*/ 0 h 106"/>
                <a:gd name="T2" fmla="*/ 26 w 68"/>
                <a:gd name="T3" fmla="*/ 0 h 106"/>
                <a:gd name="T4" fmla="*/ 20 w 68"/>
                <a:gd name="T5" fmla="*/ 4 h 106"/>
                <a:gd name="T6" fmla="*/ 20 w 68"/>
                <a:gd name="T7" fmla="*/ 4 h 106"/>
                <a:gd name="T8" fmla="*/ 18 w 68"/>
                <a:gd name="T9" fmla="*/ 2 h 106"/>
                <a:gd name="T10" fmla="*/ 16 w 68"/>
                <a:gd name="T11" fmla="*/ 2 h 106"/>
                <a:gd name="T12" fmla="*/ 12 w 68"/>
                <a:gd name="T13" fmla="*/ 8 h 106"/>
                <a:gd name="T14" fmla="*/ 8 w 68"/>
                <a:gd name="T15" fmla="*/ 16 h 106"/>
                <a:gd name="T16" fmla="*/ 4 w 68"/>
                <a:gd name="T17" fmla="*/ 22 h 106"/>
                <a:gd name="T18" fmla="*/ 0 w 68"/>
                <a:gd name="T19" fmla="*/ 30 h 106"/>
                <a:gd name="T20" fmla="*/ 2 w 68"/>
                <a:gd name="T21" fmla="*/ 32 h 106"/>
                <a:gd name="T22" fmla="*/ 4 w 68"/>
                <a:gd name="T23" fmla="*/ 38 h 106"/>
                <a:gd name="T24" fmla="*/ 2 w 68"/>
                <a:gd name="T25" fmla="*/ 46 h 106"/>
                <a:gd name="T26" fmla="*/ 2 w 68"/>
                <a:gd name="T27" fmla="*/ 48 h 106"/>
                <a:gd name="T28" fmla="*/ 2 w 68"/>
                <a:gd name="T29" fmla="*/ 54 h 106"/>
                <a:gd name="T30" fmla="*/ 4 w 68"/>
                <a:gd name="T31" fmla="*/ 66 h 106"/>
                <a:gd name="T32" fmla="*/ 8 w 68"/>
                <a:gd name="T33" fmla="*/ 104 h 106"/>
                <a:gd name="T34" fmla="*/ 10 w 68"/>
                <a:gd name="T35" fmla="*/ 106 h 106"/>
                <a:gd name="T36" fmla="*/ 16 w 68"/>
                <a:gd name="T37" fmla="*/ 106 h 106"/>
                <a:gd name="T38" fmla="*/ 20 w 68"/>
                <a:gd name="T39" fmla="*/ 104 h 106"/>
                <a:gd name="T40" fmla="*/ 24 w 68"/>
                <a:gd name="T41" fmla="*/ 98 h 106"/>
                <a:gd name="T42" fmla="*/ 26 w 68"/>
                <a:gd name="T43" fmla="*/ 90 h 106"/>
                <a:gd name="T44" fmla="*/ 24 w 68"/>
                <a:gd name="T45" fmla="*/ 86 h 106"/>
                <a:gd name="T46" fmla="*/ 22 w 68"/>
                <a:gd name="T47" fmla="*/ 78 h 106"/>
                <a:gd name="T48" fmla="*/ 24 w 68"/>
                <a:gd name="T49" fmla="*/ 72 h 106"/>
                <a:gd name="T50" fmla="*/ 30 w 68"/>
                <a:gd name="T51" fmla="*/ 68 h 106"/>
                <a:gd name="T52" fmla="*/ 36 w 68"/>
                <a:gd name="T53" fmla="*/ 68 h 106"/>
                <a:gd name="T54" fmla="*/ 40 w 68"/>
                <a:gd name="T55" fmla="*/ 66 h 106"/>
                <a:gd name="T56" fmla="*/ 48 w 68"/>
                <a:gd name="T57" fmla="*/ 62 h 106"/>
                <a:gd name="T58" fmla="*/ 54 w 68"/>
                <a:gd name="T59" fmla="*/ 52 h 106"/>
                <a:gd name="T60" fmla="*/ 56 w 68"/>
                <a:gd name="T61" fmla="*/ 48 h 106"/>
                <a:gd name="T62" fmla="*/ 62 w 68"/>
                <a:gd name="T63" fmla="*/ 38 h 106"/>
                <a:gd name="T64" fmla="*/ 64 w 68"/>
                <a:gd name="T65" fmla="*/ 24 h 106"/>
                <a:gd name="T66" fmla="*/ 64 w 68"/>
                <a:gd name="T67" fmla="*/ 22 h 106"/>
                <a:gd name="T68" fmla="*/ 68 w 68"/>
                <a:gd name="T69" fmla="*/ 18 h 106"/>
                <a:gd name="T70" fmla="*/ 68 w 68"/>
                <a:gd name="T71" fmla="*/ 12 h 106"/>
                <a:gd name="T72" fmla="*/ 62 w 68"/>
                <a:gd name="T73" fmla="*/ 8 h 106"/>
                <a:gd name="T74" fmla="*/ 56 w 68"/>
                <a:gd name="T75" fmla="*/ 8 h 106"/>
                <a:gd name="T76" fmla="*/ 48 w 68"/>
                <a:gd name="T77" fmla="*/ 8 h 106"/>
                <a:gd name="T78" fmla="*/ 40 w 68"/>
                <a:gd name="T79" fmla="*/ 6 h 106"/>
                <a:gd name="T80" fmla="*/ 34 w 68"/>
                <a:gd name="T81" fmla="*/ 0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8"/>
                <a:gd name="T124" fmla="*/ 0 h 106"/>
                <a:gd name="T125" fmla="*/ 68 w 68"/>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8" h="106">
                  <a:moveTo>
                    <a:pt x="34" y="0"/>
                  </a:moveTo>
                  <a:lnTo>
                    <a:pt x="32" y="0"/>
                  </a:lnTo>
                  <a:lnTo>
                    <a:pt x="30" y="0"/>
                  </a:lnTo>
                  <a:lnTo>
                    <a:pt x="26" y="0"/>
                  </a:lnTo>
                  <a:lnTo>
                    <a:pt x="22" y="2"/>
                  </a:lnTo>
                  <a:lnTo>
                    <a:pt x="20" y="4"/>
                  </a:lnTo>
                  <a:lnTo>
                    <a:pt x="20" y="2"/>
                  </a:lnTo>
                  <a:lnTo>
                    <a:pt x="18" y="2"/>
                  </a:lnTo>
                  <a:lnTo>
                    <a:pt x="16" y="2"/>
                  </a:lnTo>
                  <a:lnTo>
                    <a:pt x="14" y="4"/>
                  </a:lnTo>
                  <a:lnTo>
                    <a:pt x="12" y="8"/>
                  </a:lnTo>
                  <a:lnTo>
                    <a:pt x="8" y="16"/>
                  </a:lnTo>
                  <a:lnTo>
                    <a:pt x="6" y="20"/>
                  </a:lnTo>
                  <a:lnTo>
                    <a:pt x="4" y="22"/>
                  </a:lnTo>
                  <a:lnTo>
                    <a:pt x="2" y="26"/>
                  </a:lnTo>
                  <a:lnTo>
                    <a:pt x="0" y="30"/>
                  </a:lnTo>
                  <a:lnTo>
                    <a:pt x="2" y="32"/>
                  </a:lnTo>
                  <a:lnTo>
                    <a:pt x="4" y="36"/>
                  </a:lnTo>
                  <a:lnTo>
                    <a:pt x="4" y="38"/>
                  </a:lnTo>
                  <a:lnTo>
                    <a:pt x="4" y="42"/>
                  </a:lnTo>
                  <a:lnTo>
                    <a:pt x="2" y="46"/>
                  </a:lnTo>
                  <a:lnTo>
                    <a:pt x="2" y="48"/>
                  </a:lnTo>
                  <a:lnTo>
                    <a:pt x="2" y="50"/>
                  </a:lnTo>
                  <a:lnTo>
                    <a:pt x="2" y="54"/>
                  </a:lnTo>
                  <a:lnTo>
                    <a:pt x="2" y="60"/>
                  </a:lnTo>
                  <a:lnTo>
                    <a:pt x="4" y="66"/>
                  </a:lnTo>
                  <a:lnTo>
                    <a:pt x="6" y="74"/>
                  </a:lnTo>
                  <a:lnTo>
                    <a:pt x="8" y="104"/>
                  </a:lnTo>
                  <a:lnTo>
                    <a:pt x="10" y="106"/>
                  </a:lnTo>
                  <a:lnTo>
                    <a:pt x="12" y="106"/>
                  </a:lnTo>
                  <a:lnTo>
                    <a:pt x="16" y="106"/>
                  </a:lnTo>
                  <a:lnTo>
                    <a:pt x="18" y="106"/>
                  </a:lnTo>
                  <a:lnTo>
                    <a:pt x="20" y="104"/>
                  </a:lnTo>
                  <a:lnTo>
                    <a:pt x="24" y="102"/>
                  </a:lnTo>
                  <a:lnTo>
                    <a:pt x="24" y="98"/>
                  </a:lnTo>
                  <a:lnTo>
                    <a:pt x="26" y="90"/>
                  </a:lnTo>
                  <a:lnTo>
                    <a:pt x="24" y="88"/>
                  </a:lnTo>
                  <a:lnTo>
                    <a:pt x="24" y="86"/>
                  </a:lnTo>
                  <a:lnTo>
                    <a:pt x="24" y="82"/>
                  </a:lnTo>
                  <a:lnTo>
                    <a:pt x="22" y="78"/>
                  </a:lnTo>
                  <a:lnTo>
                    <a:pt x="22" y="76"/>
                  </a:lnTo>
                  <a:lnTo>
                    <a:pt x="24" y="72"/>
                  </a:lnTo>
                  <a:lnTo>
                    <a:pt x="26" y="70"/>
                  </a:lnTo>
                  <a:lnTo>
                    <a:pt x="30" y="68"/>
                  </a:lnTo>
                  <a:lnTo>
                    <a:pt x="34" y="68"/>
                  </a:lnTo>
                  <a:lnTo>
                    <a:pt x="36" y="68"/>
                  </a:lnTo>
                  <a:lnTo>
                    <a:pt x="38" y="68"/>
                  </a:lnTo>
                  <a:lnTo>
                    <a:pt x="40" y="66"/>
                  </a:lnTo>
                  <a:lnTo>
                    <a:pt x="44" y="66"/>
                  </a:lnTo>
                  <a:lnTo>
                    <a:pt x="48" y="62"/>
                  </a:lnTo>
                  <a:lnTo>
                    <a:pt x="52" y="58"/>
                  </a:lnTo>
                  <a:lnTo>
                    <a:pt x="54" y="52"/>
                  </a:lnTo>
                  <a:lnTo>
                    <a:pt x="54" y="50"/>
                  </a:lnTo>
                  <a:lnTo>
                    <a:pt x="56" y="48"/>
                  </a:lnTo>
                  <a:lnTo>
                    <a:pt x="60" y="42"/>
                  </a:lnTo>
                  <a:lnTo>
                    <a:pt x="62" y="38"/>
                  </a:lnTo>
                  <a:lnTo>
                    <a:pt x="62" y="30"/>
                  </a:lnTo>
                  <a:lnTo>
                    <a:pt x="64" y="24"/>
                  </a:lnTo>
                  <a:lnTo>
                    <a:pt x="64" y="22"/>
                  </a:lnTo>
                  <a:lnTo>
                    <a:pt x="66" y="20"/>
                  </a:lnTo>
                  <a:lnTo>
                    <a:pt x="68" y="18"/>
                  </a:lnTo>
                  <a:lnTo>
                    <a:pt x="68" y="14"/>
                  </a:lnTo>
                  <a:lnTo>
                    <a:pt x="68" y="12"/>
                  </a:lnTo>
                  <a:lnTo>
                    <a:pt x="66" y="10"/>
                  </a:lnTo>
                  <a:lnTo>
                    <a:pt x="62" y="8"/>
                  </a:lnTo>
                  <a:lnTo>
                    <a:pt x="56" y="8"/>
                  </a:lnTo>
                  <a:lnTo>
                    <a:pt x="52" y="8"/>
                  </a:lnTo>
                  <a:lnTo>
                    <a:pt x="48" y="8"/>
                  </a:lnTo>
                  <a:lnTo>
                    <a:pt x="44" y="8"/>
                  </a:lnTo>
                  <a:lnTo>
                    <a:pt x="40" y="6"/>
                  </a:lnTo>
                  <a:lnTo>
                    <a:pt x="36" y="4"/>
                  </a:lnTo>
                  <a:lnTo>
                    <a:pt x="3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3" name="Freeform 352"/>
            <p:cNvSpPr>
              <a:spLocks noChangeArrowheads="1"/>
            </p:cNvSpPr>
            <p:nvPr/>
          </p:nvSpPr>
          <p:spPr bwMode="auto">
            <a:xfrm>
              <a:off x="3276" y="282"/>
              <a:ext cx="104" cy="116"/>
            </a:xfrm>
            <a:custGeom>
              <a:avLst/>
              <a:gdLst>
                <a:gd name="T0" fmla="*/ 4 w 104"/>
                <a:gd name="T1" fmla="*/ 80 h 116"/>
                <a:gd name="T2" fmla="*/ 0 w 104"/>
                <a:gd name="T3" fmla="*/ 82 h 116"/>
                <a:gd name="T4" fmla="*/ 0 w 104"/>
                <a:gd name="T5" fmla="*/ 86 h 116"/>
                <a:gd name="T6" fmla="*/ 4 w 104"/>
                <a:gd name="T7" fmla="*/ 92 h 116"/>
                <a:gd name="T8" fmla="*/ 8 w 104"/>
                <a:gd name="T9" fmla="*/ 94 h 116"/>
                <a:gd name="T10" fmla="*/ 12 w 104"/>
                <a:gd name="T11" fmla="*/ 100 h 116"/>
                <a:gd name="T12" fmla="*/ 14 w 104"/>
                <a:gd name="T13" fmla="*/ 110 h 116"/>
                <a:gd name="T14" fmla="*/ 18 w 104"/>
                <a:gd name="T15" fmla="*/ 112 h 116"/>
                <a:gd name="T16" fmla="*/ 24 w 104"/>
                <a:gd name="T17" fmla="*/ 116 h 116"/>
                <a:gd name="T18" fmla="*/ 30 w 104"/>
                <a:gd name="T19" fmla="*/ 114 h 116"/>
                <a:gd name="T20" fmla="*/ 34 w 104"/>
                <a:gd name="T21" fmla="*/ 110 h 116"/>
                <a:gd name="T22" fmla="*/ 36 w 104"/>
                <a:gd name="T23" fmla="*/ 106 h 116"/>
                <a:gd name="T24" fmla="*/ 42 w 104"/>
                <a:gd name="T25" fmla="*/ 104 h 116"/>
                <a:gd name="T26" fmla="*/ 46 w 104"/>
                <a:gd name="T27" fmla="*/ 106 h 116"/>
                <a:gd name="T28" fmla="*/ 50 w 104"/>
                <a:gd name="T29" fmla="*/ 106 h 116"/>
                <a:gd name="T30" fmla="*/ 54 w 104"/>
                <a:gd name="T31" fmla="*/ 102 h 116"/>
                <a:gd name="T32" fmla="*/ 56 w 104"/>
                <a:gd name="T33" fmla="*/ 92 h 116"/>
                <a:gd name="T34" fmla="*/ 60 w 104"/>
                <a:gd name="T35" fmla="*/ 74 h 116"/>
                <a:gd name="T36" fmla="*/ 82 w 104"/>
                <a:gd name="T37" fmla="*/ 48 h 116"/>
                <a:gd name="T38" fmla="*/ 104 w 104"/>
                <a:gd name="T39" fmla="*/ 32 h 116"/>
                <a:gd name="T40" fmla="*/ 104 w 104"/>
                <a:gd name="T41" fmla="*/ 32 h 116"/>
                <a:gd name="T42" fmla="*/ 98 w 104"/>
                <a:gd name="T43" fmla="*/ 28 h 116"/>
                <a:gd name="T44" fmla="*/ 88 w 104"/>
                <a:gd name="T45" fmla="*/ 20 h 116"/>
                <a:gd name="T46" fmla="*/ 88 w 104"/>
                <a:gd name="T47" fmla="*/ 18 h 116"/>
                <a:gd name="T48" fmla="*/ 84 w 104"/>
                <a:gd name="T49" fmla="*/ 14 h 116"/>
                <a:gd name="T50" fmla="*/ 78 w 104"/>
                <a:gd name="T51" fmla="*/ 14 h 116"/>
                <a:gd name="T52" fmla="*/ 72 w 104"/>
                <a:gd name="T53" fmla="*/ 20 h 116"/>
                <a:gd name="T54" fmla="*/ 70 w 104"/>
                <a:gd name="T55" fmla="*/ 20 h 116"/>
                <a:gd name="T56" fmla="*/ 68 w 104"/>
                <a:gd name="T57" fmla="*/ 22 h 116"/>
                <a:gd name="T58" fmla="*/ 66 w 104"/>
                <a:gd name="T59" fmla="*/ 16 h 116"/>
                <a:gd name="T60" fmla="*/ 64 w 104"/>
                <a:gd name="T61" fmla="*/ 14 h 116"/>
                <a:gd name="T62" fmla="*/ 60 w 104"/>
                <a:gd name="T63" fmla="*/ 10 h 116"/>
                <a:gd name="T64" fmla="*/ 56 w 104"/>
                <a:gd name="T65" fmla="*/ 8 h 116"/>
                <a:gd name="T66" fmla="*/ 50 w 104"/>
                <a:gd name="T67" fmla="*/ 12 h 116"/>
                <a:gd name="T68" fmla="*/ 42 w 104"/>
                <a:gd name="T69" fmla="*/ 10 h 116"/>
                <a:gd name="T70" fmla="*/ 44 w 104"/>
                <a:gd name="T71" fmla="*/ 6 h 116"/>
                <a:gd name="T72" fmla="*/ 46 w 104"/>
                <a:gd name="T73" fmla="*/ 2 h 116"/>
                <a:gd name="T74" fmla="*/ 42 w 104"/>
                <a:gd name="T75" fmla="*/ 0 h 116"/>
                <a:gd name="T76" fmla="*/ 34 w 104"/>
                <a:gd name="T77" fmla="*/ 2 h 116"/>
                <a:gd name="T78" fmla="*/ 28 w 104"/>
                <a:gd name="T79" fmla="*/ 6 h 116"/>
                <a:gd name="T80" fmla="*/ 26 w 104"/>
                <a:gd name="T81" fmla="*/ 10 h 116"/>
                <a:gd name="T82" fmla="*/ 26 w 104"/>
                <a:gd name="T83" fmla="*/ 10 h 116"/>
                <a:gd name="T84" fmla="*/ 22 w 104"/>
                <a:gd name="T85" fmla="*/ 10 h 116"/>
                <a:gd name="T86" fmla="*/ 18 w 104"/>
                <a:gd name="T87" fmla="*/ 10 h 116"/>
                <a:gd name="T88" fmla="*/ 16 w 104"/>
                <a:gd name="T89" fmla="*/ 14 h 116"/>
                <a:gd name="T90" fmla="*/ 14 w 104"/>
                <a:gd name="T91" fmla="*/ 24 h 116"/>
                <a:gd name="T92" fmla="*/ 16 w 104"/>
                <a:gd name="T93" fmla="*/ 28 h 116"/>
                <a:gd name="T94" fmla="*/ 18 w 104"/>
                <a:gd name="T95" fmla="*/ 34 h 116"/>
                <a:gd name="T96" fmla="*/ 16 w 104"/>
                <a:gd name="T97" fmla="*/ 40 h 116"/>
                <a:gd name="T98" fmla="*/ 14 w 104"/>
                <a:gd name="T99" fmla="*/ 44 h 116"/>
                <a:gd name="T100" fmla="*/ 8 w 104"/>
                <a:gd name="T101" fmla="*/ 54 h 116"/>
                <a:gd name="T102" fmla="*/ 4 w 104"/>
                <a:gd name="T103" fmla="*/ 80 h 1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4"/>
                <a:gd name="T157" fmla="*/ 0 h 116"/>
                <a:gd name="T158" fmla="*/ 104 w 104"/>
                <a:gd name="T159" fmla="*/ 116 h 1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4" h="116">
                  <a:moveTo>
                    <a:pt x="4" y="80"/>
                  </a:moveTo>
                  <a:lnTo>
                    <a:pt x="4" y="80"/>
                  </a:lnTo>
                  <a:lnTo>
                    <a:pt x="2" y="80"/>
                  </a:lnTo>
                  <a:lnTo>
                    <a:pt x="0" y="82"/>
                  </a:lnTo>
                  <a:lnTo>
                    <a:pt x="0" y="84"/>
                  </a:lnTo>
                  <a:lnTo>
                    <a:pt x="0" y="86"/>
                  </a:lnTo>
                  <a:lnTo>
                    <a:pt x="0" y="90"/>
                  </a:lnTo>
                  <a:lnTo>
                    <a:pt x="4" y="92"/>
                  </a:lnTo>
                  <a:lnTo>
                    <a:pt x="6" y="94"/>
                  </a:lnTo>
                  <a:lnTo>
                    <a:pt x="8" y="94"/>
                  </a:lnTo>
                  <a:lnTo>
                    <a:pt x="10" y="96"/>
                  </a:lnTo>
                  <a:lnTo>
                    <a:pt x="12" y="100"/>
                  </a:lnTo>
                  <a:lnTo>
                    <a:pt x="14" y="104"/>
                  </a:lnTo>
                  <a:lnTo>
                    <a:pt x="14" y="110"/>
                  </a:lnTo>
                  <a:lnTo>
                    <a:pt x="16" y="110"/>
                  </a:lnTo>
                  <a:lnTo>
                    <a:pt x="18" y="112"/>
                  </a:lnTo>
                  <a:lnTo>
                    <a:pt x="20" y="114"/>
                  </a:lnTo>
                  <a:lnTo>
                    <a:pt x="24" y="116"/>
                  </a:lnTo>
                  <a:lnTo>
                    <a:pt x="28" y="116"/>
                  </a:lnTo>
                  <a:lnTo>
                    <a:pt x="30" y="114"/>
                  </a:lnTo>
                  <a:lnTo>
                    <a:pt x="34" y="110"/>
                  </a:lnTo>
                  <a:lnTo>
                    <a:pt x="34" y="108"/>
                  </a:lnTo>
                  <a:lnTo>
                    <a:pt x="36" y="106"/>
                  </a:lnTo>
                  <a:lnTo>
                    <a:pt x="38" y="106"/>
                  </a:lnTo>
                  <a:lnTo>
                    <a:pt x="42" y="104"/>
                  </a:lnTo>
                  <a:lnTo>
                    <a:pt x="46" y="106"/>
                  </a:lnTo>
                  <a:lnTo>
                    <a:pt x="48" y="106"/>
                  </a:lnTo>
                  <a:lnTo>
                    <a:pt x="50" y="106"/>
                  </a:lnTo>
                  <a:lnTo>
                    <a:pt x="52" y="104"/>
                  </a:lnTo>
                  <a:lnTo>
                    <a:pt x="54" y="102"/>
                  </a:lnTo>
                  <a:lnTo>
                    <a:pt x="54" y="98"/>
                  </a:lnTo>
                  <a:lnTo>
                    <a:pt x="56" y="92"/>
                  </a:lnTo>
                  <a:lnTo>
                    <a:pt x="56" y="88"/>
                  </a:lnTo>
                  <a:lnTo>
                    <a:pt x="60" y="74"/>
                  </a:lnTo>
                  <a:lnTo>
                    <a:pt x="68" y="60"/>
                  </a:lnTo>
                  <a:lnTo>
                    <a:pt x="82" y="48"/>
                  </a:lnTo>
                  <a:lnTo>
                    <a:pt x="104" y="40"/>
                  </a:lnTo>
                  <a:lnTo>
                    <a:pt x="104" y="32"/>
                  </a:lnTo>
                  <a:lnTo>
                    <a:pt x="102" y="30"/>
                  </a:lnTo>
                  <a:lnTo>
                    <a:pt x="98" y="28"/>
                  </a:lnTo>
                  <a:lnTo>
                    <a:pt x="94" y="26"/>
                  </a:lnTo>
                  <a:lnTo>
                    <a:pt x="88" y="20"/>
                  </a:lnTo>
                  <a:lnTo>
                    <a:pt x="88" y="18"/>
                  </a:lnTo>
                  <a:lnTo>
                    <a:pt x="86" y="16"/>
                  </a:lnTo>
                  <a:lnTo>
                    <a:pt x="84" y="14"/>
                  </a:lnTo>
                  <a:lnTo>
                    <a:pt x="82" y="14"/>
                  </a:lnTo>
                  <a:lnTo>
                    <a:pt x="78" y="14"/>
                  </a:lnTo>
                  <a:lnTo>
                    <a:pt x="76" y="16"/>
                  </a:lnTo>
                  <a:lnTo>
                    <a:pt x="72" y="20"/>
                  </a:lnTo>
                  <a:lnTo>
                    <a:pt x="70" y="20"/>
                  </a:lnTo>
                  <a:lnTo>
                    <a:pt x="70" y="22"/>
                  </a:lnTo>
                  <a:lnTo>
                    <a:pt x="68" y="22"/>
                  </a:lnTo>
                  <a:lnTo>
                    <a:pt x="66" y="20"/>
                  </a:lnTo>
                  <a:lnTo>
                    <a:pt x="66" y="16"/>
                  </a:lnTo>
                  <a:lnTo>
                    <a:pt x="64" y="14"/>
                  </a:lnTo>
                  <a:lnTo>
                    <a:pt x="62" y="12"/>
                  </a:lnTo>
                  <a:lnTo>
                    <a:pt x="60" y="10"/>
                  </a:lnTo>
                  <a:lnTo>
                    <a:pt x="58" y="8"/>
                  </a:lnTo>
                  <a:lnTo>
                    <a:pt x="56" y="8"/>
                  </a:lnTo>
                  <a:lnTo>
                    <a:pt x="52" y="8"/>
                  </a:lnTo>
                  <a:lnTo>
                    <a:pt x="50" y="12"/>
                  </a:lnTo>
                  <a:lnTo>
                    <a:pt x="42" y="10"/>
                  </a:lnTo>
                  <a:lnTo>
                    <a:pt x="44" y="8"/>
                  </a:lnTo>
                  <a:lnTo>
                    <a:pt x="44" y="6"/>
                  </a:lnTo>
                  <a:lnTo>
                    <a:pt x="46" y="4"/>
                  </a:lnTo>
                  <a:lnTo>
                    <a:pt x="46" y="2"/>
                  </a:lnTo>
                  <a:lnTo>
                    <a:pt x="46" y="0"/>
                  </a:lnTo>
                  <a:lnTo>
                    <a:pt x="42" y="0"/>
                  </a:lnTo>
                  <a:lnTo>
                    <a:pt x="40" y="0"/>
                  </a:lnTo>
                  <a:lnTo>
                    <a:pt x="34" y="2"/>
                  </a:lnTo>
                  <a:lnTo>
                    <a:pt x="30" y="4"/>
                  </a:lnTo>
                  <a:lnTo>
                    <a:pt x="28" y="6"/>
                  </a:lnTo>
                  <a:lnTo>
                    <a:pt x="26" y="8"/>
                  </a:lnTo>
                  <a:lnTo>
                    <a:pt x="26" y="10"/>
                  </a:lnTo>
                  <a:lnTo>
                    <a:pt x="24" y="10"/>
                  </a:lnTo>
                  <a:lnTo>
                    <a:pt x="22" y="10"/>
                  </a:lnTo>
                  <a:lnTo>
                    <a:pt x="20" y="10"/>
                  </a:lnTo>
                  <a:lnTo>
                    <a:pt x="18" y="10"/>
                  </a:lnTo>
                  <a:lnTo>
                    <a:pt x="16" y="12"/>
                  </a:lnTo>
                  <a:lnTo>
                    <a:pt x="16" y="14"/>
                  </a:lnTo>
                  <a:lnTo>
                    <a:pt x="14" y="18"/>
                  </a:lnTo>
                  <a:lnTo>
                    <a:pt x="14" y="24"/>
                  </a:lnTo>
                  <a:lnTo>
                    <a:pt x="16" y="26"/>
                  </a:lnTo>
                  <a:lnTo>
                    <a:pt x="16" y="28"/>
                  </a:lnTo>
                  <a:lnTo>
                    <a:pt x="18" y="30"/>
                  </a:lnTo>
                  <a:lnTo>
                    <a:pt x="18" y="34"/>
                  </a:lnTo>
                  <a:lnTo>
                    <a:pt x="18" y="36"/>
                  </a:lnTo>
                  <a:lnTo>
                    <a:pt x="16" y="40"/>
                  </a:lnTo>
                  <a:lnTo>
                    <a:pt x="14" y="44"/>
                  </a:lnTo>
                  <a:lnTo>
                    <a:pt x="12" y="48"/>
                  </a:lnTo>
                  <a:lnTo>
                    <a:pt x="8" y="54"/>
                  </a:lnTo>
                  <a:lnTo>
                    <a:pt x="6" y="64"/>
                  </a:lnTo>
                  <a:lnTo>
                    <a:pt x="4"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4" name="Freeform 353"/>
            <p:cNvSpPr>
              <a:spLocks noChangeArrowheads="1"/>
            </p:cNvSpPr>
            <p:nvPr/>
          </p:nvSpPr>
          <p:spPr bwMode="auto">
            <a:xfrm>
              <a:off x="3332" y="338"/>
              <a:ext cx="232" cy="186"/>
            </a:xfrm>
            <a:custGeom>
              <a:avLst/>
              <a:gdLst>
                <a:gd name="T0" fmla="*/ 32 w 232"/>
                <a:gd name="T1" fmla="*/ 76 h 186"/>
                <a:gd name="T2" fmla="*/ 44 w 232"/>
                <a:gd name="T3" fmla="*/ 74 h 186"/>
                <a:gd name="T4" fmla="*/ 46 w 232"/>
                <a:gd name="T5" fmla="*/ 78 h 186"/>
                <a:gd name="T6" fmla="*/ 36 w 232"/>
                <a:gd name="T7" fmla="*/ 86 h 186"/>
                <a:gd name="T8" fmla="*/ 24 w 232"/>
                <a:gd name="T9" fmla="*/ 86 h 186"/>
                <a:gd name="T10" fmla="*/ 10 w 232"/>
                <a:gd name="T11" fmla="*/ 88 h 186"/>
                <a:gd name="T12" fmla="*/ 8 w 232"/>
                <a:gd name="T13" fmla="*/ 100 h 186"/>
                <a:gd name="T14" fmla="*/ 20 w 232"/>
                <a:gd name="T15" fmla="*/ 104 h 186"/>
                <a:gd name="T16" fmla="*/ 54 w 232"/>
                <a:gd name="T17" fmla="*/ 104 h 186"/>
                <a:gd name="T18" fmla="*/ 86 w 232"/>
                <a:gd name="T19" fmla="*/ 114 h 186"/>
                <a:gd name="T20" fmla="*/ 86 w 232"/>
                <a:gd name="T21" fmla="*/ 124 h 186"/>
                <a:gd name="T22" fmla="*/ 76 w 232"/>
                <a:gd name="T23" fmla="*/ 132 h 186"/>
                <a:gd name="T24" fmla="*/ 64 w 232"/>
                <a:gd name="T25" fmla="*/ 128 h 186"/>
                <a:gd name="T26" fmla="*/ 42 w 232"/>
                <a:gd name="T27" fmla="*/ 132 h 186"/>
                <a:gd name="T28" fmla="*/ 32 w 232"/>
                <a:gd name="T29" fmla="*/ 130 h 186"/>
                <a:gd name="T30" fmla="*/ 22 w 232"/>
                <a:gd name="T31" fmla="*/ 138 h 186"/>
                <a:gd name="T32" fmla="*/ 24 w 232"/>
                <a:gd name="T33" fmla="*/ 148 h 186"/>
                <a:gd name="T34" fmla="*/ 48 w 232"/>
                <a:gd name="T35" fmla="*/ 160 h 186"/>
                <a:gd name="T36" fmla="*/ 62 w 232"/>
                <a:gd name="T37" fmla="*/ 168 h 186"/>
                <a:gd name="T38" fmla="*/ 76 w 232"/>
                <a:gd name="T39" fmla="*/ 184 h 186"/>
                <a:gd name="T40" fmla="*/ 146 w 232"/>
                <a:gd name="T41" fmla="*/ 162 h 186"/>
                <a:gd name="T42" fmla="*/ 160 w 232"/>
                <a:gd name="T43" fmla="*/ 162 h 186"/>
                <a:gd name="T44" fmla="*/ 176 w 232"/>
                <a:gd name="T45" fmla="*/ 170 h 186"/>
                <a:gd name="T46" fmla="*/ 184 w 232"/>
                <a:gd name="T47" fmla="*/ 170 h 186"/>
                <a:gd name="T48" fmla="*/ 190 w 232"/>
                <a:gd name="T49" fmla="*/ 170 h 186"/>
                <a:gd name="T50" fmla="*/ 202 w 232"/>
                <a:gd name="T51" fmla="*/ 168 h 186"/>
                <a:gd name="T52" fmla="*/ 210 w 232"/>
                <a:gd name="T53" fmla="*/ 160 h 186"/>
                <a:gd name="T54" fmla="*/ 208 w 232"/>
                <a:gd name="T55" fmla="*/ 154 h 186"/>
                <a:gd name="T56" fmla="*/ 196 w 232"/>
                <a:gd name="T57" fmla="*/ 152 h 186"/>
                <a:gd name="T58" fmla="*/ 196 w 232"/>
                <a:gd name="T59" fmla="*/ 146 h 186"/>
                <a:gd name="T60" fmla="*/ 208 w 232"/>
                <a:gd name="T61" fmla="*/ 142 h 186"/>
                <a:gd name="T62" fmla="*/ 226 w 232"/>
                <a:gd name="T63" fmla="*/ 142 h 186"/>
                <a:gd name="T64" fmla="*/ 232 w 232"/>
                <a:gd name="T65" fmla="*/ 138 h 186"/>
                <a:gd name="T66" fmla="*/ 226 w 232"/>
                <a:gd name="T67" fmla="*/ 126 h 186"/>
                <a:gd name="T68" fmla="*/ 202 w 232"/>
                <a:gd name="T69" fmla="*/ 116 h 186"/>
                <a:gd name="T70" fmla="*/ 174 w 232"/>
                <a:gd name="T71" fmla="*/ 78 h 186"/>
                <a:gd name="T72" fmla="*/ 166 w 232"/>
                <a:gd name="T73" fmla="*/ 28 h 186"/>
                <a:gd name="T74" fmla="*/ 148 w 232"/>
                <a:gd name="T75" fmla="*/ 20 h 186"/>
                <a:gd name="T76" fmla="*/ 140 w 232"/>
                <a:gd name="T77" fmla="*/ 36 h 186"/>
                <a:gd name="T78" fmla="*/ 124 w 232"/>
                <a:gd name="T79" fmla="*/ 22 h 186"/>
                <a:gd name="T80" fmla="*/ 116 w 232"/>
                <a:gd name="T81" fmla="*/ 18 h 186"/>
                <a:gd name="T82" fmla="*/ 106 w 232"/>
                <a:gd name="T83" fmla="*/ 30 h 186"/>
                <a:gd name="T84" fmla="*/ 96 w 232"/>
                <a:gd name="T85" fmla="*/ 20 h 186"/>
                <a:gd name="T86" fmla="*/ 86 w 232"/>
                <a:gd name="T87" fmla="*/ 6 h 186"/>
                <a:gd name="T88" fmla="*/ 80 w 232"/>
                <a:gd name="T89" fmla="*/ 16 h 186"/>
                <a:gd name="T90" fmla="*/ 78 w 232"/>
                <a:gd name="T91" fmla="*/ 32 h 186"/>
                <a:gd name="T92" fmla="*/ 66 w 232"/>
                <a:gd name="T93" fmla="*/ 32 h 186"/>
                <a:gd name="T94" fmla="*/ 62 w 232"/>
                <a:gd name="T95" fmla="*/ 14 h 186"/>
                <a:gd name="T96" fmla="*/ 64 w 232"/>
                <a:gd name="T97" fmla="*/ 4 h 186"/>
                <a:gd name="T98" fmla="*/ 54 w 232"/>
                <a:gd name="T99" fmla="*/ 0 h 186"/>
                <a:gd name="T100" fmla="*/ 14 w 232"/>
                <a:gd name="T101" fmla="*/ 24 h 186"/>
                <a:gd name="T102" fmla="*/ 8 w 232"/>
                <a:gd name="T103" fmla="*/ 44 h 186"/>
                <a:gd name="T104" fmla="*/ 2 w 232"/>
                <a:gd name="T105" fmla="*/ 56 h 186"/>
                <a:gd name="T106" fmla="*/ 0 w 232"/>
                <a:gd name="T107" fmla="*/ 64 h 186"/>
                <a:gd name="T108" fmla="*/ 10 w 232"/>
                <a:gd name="T109" fmla="*/ 74 h 18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2"/>
                <a:gd name="T166" fmla="*/ 0 h 186"/>
                <a:gd name="T167" fmla="*/ 232 w 232"/>
                <a:gd name="T168" fmla="*/ 186 h 18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2" h="186">
                  <a:moveTo>
                    <a:pt x="24" y="74"/>
                  </a:moveTo>
                  <a:lnTo>
                    <a:pt x="24" y="76"/>
                  </a:lnTo>
                  <a:lnTo>
                    <a:pt x="28" y="76"/>
                  </a:lnTo>
                  <a:lnTo>
                    <a:pt x="32" y="76"/>
                  </a:lnTo>
                  <a:lnTo>
                    <a:pt x="36" y="76"/>
                  </a:lnTo>
                  <a:lnTo>
                    <a:pt x="40" y="76"/>
                  </a:lnTo>
                  <a:lnTo>
                    <a:pt x="42" y="74"/>
                  </a:lnTo>
                  <a:lnTo>
                    <a:pt x="44" y="74"/>
                  </a:lnTo>
                  <a:lnTo>
                    <a:pt x="46" y="74"/>
                  </a:lnTo>
                  <a:lnTo>
                    <a:pt x="46" y="76"/>
                  </a:lnTo>
                  <a:lnTo>
                    <a:pt x="46" y="78"/>
                  </a:lnTo>
                  <a:lnTo>
                    <a:pt x="46" y="80"/>
                  </a:lnTo>
                  <a:lnTo>
                    <a:pt x="44" y="84"/>
                  </a:lnTo>
                  <a:lnTo>
                    <a:pt x="42" y="86"/>
                  </a:lnTo>
                  <a:lnTo>
                    <a:pt x="36" y="86"/>
                  </a:lnTo>
                  <a:lnTo>
                    <a:pt x="30" y="88"/>
                  </a:lnTo>
                  <a:lnTo>
                    <a:pt x="28" y="88"/>
                  </a:lnTo>
                  <a:lnTo>
                    <a:pt x="26" y="86"/>
                  </a:lnTo>
                  <a:lnTo>
                    <a:pt x="24" y="86"/>
                  </a:lnTo>
                  <a:lnTo>
                    <a:pt x="20" y="86"/>
                  </a:lnTo>
                  <a:lnTo>
                    <a:pt x="16" y="86"/>
                  </a:lnTo>
                  <a:lnTo>
                    <a:pt x="14" y="86"/>
                  </a:lnTo>
                  <a:lnTo>
                    <a:pt x="10" y="88"/>
                  </a:lnTo>
                  <a:lnTo>
                    <a:pt x="8" y="90"/>
                  </a:lnTo>
                  <a:lnTo>
                    <a:pt x="8" y="94"/>
                  </a:lnTo>
                  <a:lnTo>
                    <a:pt x="8" y="100"/>
                  </a:lnTo>
                  <a:lnTo>
                    <a:pt x="8" y="102"/>
                  </a:lnTo>
                  <a:lnTo>
                    <a:pt x="10" y="102"/>
                  </a:lnTo>
                  <a:lnTo>
                    <a:pt x="14" y="104"/>
                  </a:lnTo>
                  <a:lnTo>
                    <a:pt x="20" y="104"/>
                  </a:lnTo>
                  <a:lnTo>
                    <a:pt x="26" y="106"/>
                  </a:lnTo>
                  <a:lnTo>
                    <a:pt x="36" y="106"/>
                  </a:lnTo>
                  <a:lnTo>
                    <a:pt x="42" y="104"/>
                  </a:lnTo>
                  <a:lnTo>
                    <a:pt x="54" y="104"/>
                  </a:lnTo>
                  <a:lnTo>
                    <a:pt x="68" y="104"/>
                  </a:lnTo>
                  <a:lnTo>
                    <a:pt x="80" y="106"/>
                  </a:lnTo>
                  <a:lnTo>
                    <a:pt x="86" y="112"/>
                  </a:lnTo>
                  <a:lnTo>
                    <a:pt x="86" y="114"/>
                  </a:lnTo>
                  <a:lnTo>
                    <a:pt x="86" y="118"/>
                  </a:lnTo>
                  <a:lnTo>
                    <a:pt x="86" y="122"/>
                  </a:lnTo>
                  <a:lnTo>
                    <a:pt x="86" y="124"/>
                  </a:lnTo>
                  <a:lnTo>
                    <a:pt x="84" y="128"/>
                  </a:lnTo>
                  <a:lnTo>
                    <a:pt x="82" y="130"/>
                  </a:lnTo>
                  <a:lnTo>
                    <a:pt x="80" y="132"/>
                  </a:lnTo>
                  <a:lnTo>
                    <a:pt x="76" y="132"/>
                  </a:lnTo>
                  <a:lnTo>
                    <a:pt x="70" y="130"/>
                  </a:lnTo>
                  <a:lnTo>
                    <a:pt x="68" y="128"/>
                  </a:lnTo>
                  <a:lnTo>
                    <a:pt x="64" y="128"/>
                  </a:lnTo>
                  <a:lnTo>
                    <a:pt x="60" y="128"/>
                  </a:lnTo>
                  <a:lnTo>
                    <a:pt x="56" y="128"/>
                  </a:lnTo>
                  <a:lnTo>
                    <a:pt x="50" y="130"/>
                  </a:lnTo>
                  <a:lnTo>
                    <a:pt x="42" y="132"/>
                  </a:lnTo>
                  <a:lnTo>
                    <a:pt x="40" y="132"/>
                  </a:lnTo>
                  <a:lnTo>
                    <a:pt x="38" y="130"/>
                  </a:lnTo>
                  <a:lnTo>
                    <a:pt x="36" y="130"/>
                  </a:lnTo>
                  <a:lnTo>
                    <a:pt x="32" y="130"/>
                  </a:lnTo>
                  <a:lnTo>
                    <a:pt x="30" y="130"/>
                  </a:lnTo>
                  <a:lnTo>
                    <a:pt x="26" y="132"/>
                  </a:lnTo>
                  <a:lnTo>
                    <a:pt x="24" y="134"/>
                  </a:lnTo>
                  <a:lnTo>
                    <a:pt x="22" y="138"/>
                  </a:lnTo>
                  <a:lnTo>
                    <a:pt x="20" y="142"/>
                  </a:lnTo>
                  <a:lnTo>
                    <a:pt x="20" y="144"/>
                  </a:lnTo>
                  <a:lnTo>
                    <a:pt x="22" y="146"/>
                  </a:lnTo>
                  <a:lnTo>
                    <a:pt x="24" y="148"/>
                  </a:lnTo>
                  <a:lnTo>
                    <a:pt x="26" y="152"/>
                  </a:lnTo>
                  <a:lnTo>
                    <a:pt x="32" y="154"/>
                  </a:lnTo>
                  <a:lnTo>
                    <a:pt x="40" y="158"/>
                  </a:lnTo>
                  <a:lnTo>
                    <a:pt x="48" y="160"/>
                  </a:lnTo>
                  <a:lnTo>
                    <a:pt x="50" y="162"/>
                  </a:lnTo>
                  <a:lnTo>
                    <a:pt x="52" y="162"/>
                  </a:lnTo>
                  <a:lnTo>
                    <a:pt x="58" y="166"/>
                  </a:lnTo>
                  <a:lnTo>
                    <a:pt x="62" y="168"/>
                  </a:lnTo>
                  <a:lnTo>
                    <a:pt x="66" y="174"/>
                  </a:lnTo>
                  <a:lnTo>
                    <a:pt x="68" y="178"/>
                  </a:lnTo>
                  <a:lnTo>
                    <a:pt x="70" y="186"/>
                  </a:lnTo>
                  <a:lnTo>
                    <a:pt x="76" y="184"/>
                  </a:lnTo>
                  <a:lnTo>
                    <a:pt x="90" y="182"/>
                  </a:lnTo>
                  <a:lnTo>
                    <a:pt x="110" y="178"/>
                  </a:lnTo>
                  <a:lnTo>
                    <a:pt x="130" y="170"/>
                  </a:lnTo>
                  <a:lnTo>
                    <a:pt x="146" y="162"/>
                  </a:lnTo>
                  <a:lnTo>
                    <a:pt x="148" y="162"/>
                  </a:lnTo>
                  <a:lnTo>
                    <a:pt x="150" y="162"/>
                  </a:lnTo>
                  <a:lnTo>
                    <a:pt x="154" y="162"/>
                  </a:lnTo>
                  <a:lnTo>
                    <a:pt x="160" y="162"/>
                  </a:lnTo>
                  <a:lnTo>
                    <a:pt x="164" y="162"/>
                  </a:lnTo>
                  <a:lnTo>
                    <a:pt x="170" y="164"/>
                  </a:lnTo>
                  <a:lnTo>
                    <a:pt x="174" y="168"/>
                  </a:lnTo>
                  <a:lnTo>
                    <a:pt x="176" y="170"/>
                  </a:lnTo>
                  <a:lnTo>
                    <a:pt x="178" y="172"/>
                  </a:lnTo>
                  <a:lnTo>
                    <a:pt x="180" y="172"/>
                  </a:lnTo>
                  <a:lnTo>
                    <a:pt x="182" y="172"/>
                  </a:lnTo>
                  <a:lnTo>
                    <a:pt x="184" y="170"/>
                  </a:lnTo>
                  <a:lnTo>
                    <a:pt x="186" y="168"/>
                  </a:lnTo>
                  <a:lnTo>
                    <a:pt x="188" y="168"/>
                  </a:lnTo>
                  <a:lnTo>
                    <a:pt x="190" y="170"/>
                  </a:lnTo>
                  <a:lnTo>
                    <a:pt x="192" y="172"/>
                  </a:lnTo>
                  <a:lnTo>
                    <a:pt x="194" y="172"/>
                  </a:lnTo>
                  <a:lnTo>
                    <a:pt x="198" y="170"/>
                  </a:lnTo>
                  <a:lnTo>
                    <a:pt x="202" y="168"/>
                  </a:lnTo>
                  <a:lnTo>
                    <a:pt x="208" y="164"/>
                  </a:lnTo>
                  <a:lnTo>
                    <a:pt x="210" y="162"/>
                  </a:lnTo>
                  <a:lnTo>
                    <a:pt x="210" y="160"/>
                  </a:lnTo>
                  <a:lnTo>
                    <a:pt x="210" y="158"/>
                  </a:lnTo>
                  <a:lnTo>
                    <a:pt x="210" y="156"/>
                  </a:lnTo>
                  <a:lnTo>
                    <a:pt x="208" y="154"/>
                  </a:lnTo>
                  <a:lnTo>
                    <a:pt x="204" y="154"/>
                  </a:lnTo>
                  <a:lnTo>
                    <a:pt x="198" y="154"/>
                  </a:lnTo>
                  <a:lnTo>
                    <a:pt x="198" y="152"/>
                  </a:lnTo>
                  <a:lnTo>
                    <a:pt x="196" y="152"/>
                  </a:lnTo>
                  <a:lnTo>
                    <a:pt x="194" y="150"/>
                  </a:lnTo>
                  <a:lnTo>
                    <a:pt x="194" y="148"/>
                  </a:lnTo>
                  <a:lnTo>
                    <a:pt x="196" y="146"/>
                  </a:lnTo>
                  <a:lnTo>
                    <a:pt x="200" y="144"/>
                  </a:lnTo>
                  <a:lnTo>
                    <a:pt x="204" y="144"/>
                  </a:lnTo>
                  <a:lnTo>
                    <a:pt x="208" y="142"/>
                  </a:lnTo>
                  <a:lnTo>
                    <a:pt x="212" y="142"/>
                  </a:lnTo>
                  <a:lnTo>
                    <a:pt x="218" y="140"/>
                  </a:lnTo>
                  <a:lnTo>
                    <a:pt x="222" y="142"/>
                  </a:lnTo>
                  <a:lnTo>
                    <a:pt x="226" y="142"/>
                  </a:lnTo>
                  <a:lnTo>
                    <a:pt x="228" y="142"/>
                  </a:lnTo>
                  <a:lnTo>
                    <a:pt x="230" y="140"/>
                  </a:lnTo>
                  <a:lnTo>
                    <a:pt x="232" y="138"/>
                  </a:lnTo>
                  <a:lnTo>
                    <a:pt x="232" y="134"/>
                  </a:lnTo>
                  <a:lnTo>
                    <a:pt x="232" y="132"/>
                  </a:lnTo>
                  <a:lnTo>
                    <a:pt x="230" y="128"/>
                  </a:lnTo>
                  <a:lnTo>
                    <a:pt x="226" y="126"/>
                  </a:lnTo>
                  <a:lnTo>
                    <a:pt x="220" y="124"/>
                  </a:lnTo>
                  <a:lnTo>
                    <a:pt x="216" y="122"/>
                  </a:lnTo>
                  <a:lnTo>
                    <a:pt x="210" y="118"/>
                  </a:lnTo>
                  <a:lnTo>
                    <a:pt x="202" y="116"/>
                  </a:lnTo>
                  <a:lnTo>
                    <a:pt x="186" y="114"/>
                  </a:lnTo>
                  <a:lnTo>
                    <a:pt x="184" y="110"/>
                  </a:lnTo>
                  <a:lnTo>
                    <a:pt x="178" y="98"/>
                  </a:lnTo>
                  <a:lnTo>
                    <a:pt x="174" y="78"/>
                  </a:lnTo>
                  <a:lnTo>
                    <a:pt x="174" y="52"/>
                  </a:lnTo>
                  <a:lnTo>
                    <a:pt x="172" y="48"/>
                  </a:lnTo>
                  <a:lnTo>
                    <a:pt x="170" y="38"/>
                  </a:lnTo>
                  <a:lnTo>
                    <a:pt x="166" y="28"/>
                  </a:lnTo>
                  <a:lnTo>
                    <a:pt x="160" y="20"/>
                  </a:lnTo>
                  <a:lnTo>
                    <a:pt x="150" y="18"/>
                  </a:lnTo>
                  <a:lnTo>
                    <a:pt x="148" y="20"/>
                  </a:lnTo>
                  <a:lnTo>
                    <a:pt x="146" y="24"/>
                  </a:lnTo>
                  <a:lnTo>
                    <a:pt x="142" y="28"/>
                  </a:lnTo>
                  <a:lnTo>
                    <a:pt x="140" y="32"/>
                  </a:lnTo>
                  <a:lnTo>
                    <a:pt x="140" y="36"/>
                  </a:lnTo>
                  <a:lnTo>
                    <a:pt x="140" y="42"/>
                  </a:lnTo>
                  <a:lnTo>
                    <a:pt x="126" y="24"/>
                  </a:lnTo>
                  <a:lnTo>
                    <a:pt x="126" y="22"/>
                  </a:lnTo>
                  <a:lnTo>
                    <a:pt x="124" y="22"/>
                  </a:lnTo>
                  <a:lnTo>
                    <a:pt x="122" y="20"/>
                  </a:lnTo>
                  <a:lnTo>
                    <a:pt x="120" y="18"/>
                  </a:lnTo>
                  <a:lnTo>
                    <a:pt x="118" y="16"/>
                  </a:lnTo>
                  <a:lnTo>
                    <a:pt x="116" y="18"/>
                  </a:lnTo>
                  <a:lnTo>
                    <a:pt x="112" y="20"/>
                  </a:lnTo>
                  <a:lnTo>
                    <a:pt x="110" y="24"/>
                  </a:lnTo>
                  <a:lnTo>
                    <a:pt x="108" y="28"/>
                  </a:lnTo>
                  <a:lnTo>
                    <a:pt x="106" y="30"/>
                  </a:lnTo>
                  <a:lnTo>
                    <a:pt x="104" y="32"/>
                  </a:lnTo>
                  <a:lnTo>
                    <a:pt x="100" y="30"/>
                  </a:lnTo>
                  <a:lnTo>
                    <a:pt x="98" y="26"/>
                  </a:lnTo>
                  <a:lnTo>
                    <a:pt x="96" y="20"/>
                  </a:lnTo>
                  <a:lnTo>
                    <a:pt x="94" y="16"/>
                  </a:lnTo>
                  <a:lnTo>
                    <a:pt x="90" y="12"/>
                  </a:lnTo>
                  <a:lnTo>
                    <a:pt x="88" y="8"/>
                  </a:lnTo>
                  <a:lnTo>
                    <a:pt x="86" y="6"/>
                  </a:lnTo>
                  <a:lnTo>
                    <a:pt x="84" y="6"/>
                  </a:lnTo>
                  <a:lnTo>
                    <a:pt x="82" y="8"/>
                  </a:lnTo>
                  <a:lnTo>
                    <a:pt x="80" y="10"/>
                  </a:lnTo>
                  <a:lnTo>
                    <a:pt x="80" y="16"/>
                  </a:lnTo>
                  <a:lnTo>
                    <a:pt x="80" y="20"/>
                  </a:lnTo>
                  <a:lnTo>
                    <a:pt x="80" y="24"/>
                  </a:lnTo>
                  <a:lnTo>
                    <a:pt x="80" y="28"/>
                  </a:lnTo>
                  <a:lnTo>
                    <a:pt x="78" y="32"/>
                  </a:lnTo>
                  <a:lnTo>
                    <a:pt x="76" y="34"/>
                  </a:lnTo>
                  <a:lnTo>
                    <a:pt x="74" y="34"/>
                  </a:lnTo>
                  <a:lnTo>
                    <a:pt x="70" y="34"/>
                  </a:lnTo>
                  <a:lnTo>
                    <a:pt x="66" y="32"/>
                  </a:lnTo>
                  <a:lnTo>
                    <a:pt x="64" y="28"/>
                  </a:lnTo>
                  <a:lnTo>
                    <a:pt x="62" y="24"/>
                  </a:lnTo>
                  <a:lnTo>
                    <a:pt x="62" y="18"/>
                  </a:lnTo>
                  <a:lnTo>
                    <a:pt x="62" y="14"/>
                  </a:lnTo>
                  <a:lnTo>
                    <a:pt x="64" y="10"/>
                  </a:lnTo>
                  <a:lnTo>
                    <a:pt x="64" y="6"/>
                  </a:lnTo>
                  <a:lnTo>
                    <a:pt x="64" y="4"/>
                  </a:lnTo>
                  <a:lnTo>
                    <a:pt x="62" y="2"/>
                  </a:lnTo>
                  <a:lnTo>
                    <a:pt x="60" y="0"/>
                  </a:lnTo>
                  <a:lnTo>
                    <a:pt x="58" y="0"/>
                  </a:lnTo>
                  <a:lnTo>
                    <a:pt x="54" y="0"/>
                  </a:lnTo>
                  <a:lnTo>
                    <a:pt x="50" y="2"/>
                  </a:lnTo>
                  <a:lnTo>
                    <a:pt x="40" y="8"/>
                  </a:lnTo>
                  <a:lnTo>
                    <a:pt x="26" y="16"/>
                  </a:lnTo>
                  <a:lnTo>
                    <a:pt x="14" y="24"/>
                  </a:lnTo>
                  <a:lnTo>
                    <a:pt x="8" y="36"/>
                  </a:lnTo>
                  <a:lnTo>
                    <a:pt x="8" y="40"/>
                  </a:lnTo>
                  <a:lnTo>
                    <a:pt x="8" y="44"/>
                  </a:lnTo>
                  <a:lnTo>
                    <a:pt x="6" y="48"/>
                  </a:lnTo>
                  <a:lnTo>
                    <a:pt x="6" y="52"/>
                  </a:lnTo>
                  <a:lnTo>
                    <a:pt x="2" y="56"/>
                  </a:lnTo>
                  <a:lnTo>
                    <a:pt x="2" y="58"/>
                  </a:lnTo>
                  <a:lnTo>
                    <a:pt x="0" y="60"/>
                  </a:lnTo>
                  <a:lnTo>
                    <a:pt x="0" y="62"/>
                  </a:lnTo>
                  <a:lnTo>
                    <a:pt x="0" y="64"/>
                  </a:lnTo>
                  <a:lnTo>
                    <a:pt x="0" y="68"/>
                  </a:lnTo>
                  <a:lnTo>
                    <a:pt x="2" y="70"/>
                  </a:lnTo>
                  <a:lnTo>
                    <a:pt x="6" y="72"/>
                  </a:lnTo>
                  <a:lnTo>
                    <a:pt x="10" y="74"/>
                  </a:lnTo>
                  <a:lnTo>
                    <a:pt x="16" y="74"/>
                  </a:lnTo>
                  <a:lnTo>
                    <a:pt x="24" y="7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5" name="Freeform 354"/>
            <p:cNvSpPr>
              <a:spLocks noChangeArrowheads="1"/>
            </p:cNvSpPr>
            <p:nvPr/>
          </p:nvSpPr>
          <p:spPr bwMode="auto">
            <a:xfrm>
              <a:off x="3340" y="124"/>
              <a:ext cx="118" cy="91"/>
            </a:xfrm>
            <a:custGeom>
              <a:avLst/>
              <a:gdLst>
                <a:gd name="T0" fmla="*/ 58 w 118"/>
                <a:gd name="T1" fmla="*/ 22 h 90"/>
                <a:gd name="T2" fmla="*/ 44 w 118"/>
                <a:gd name="T3" fmla="*/ 40 h 90"/>
                <a:gd name="T4" fmla="*/ 26 w 118"/>
                <a:gd name="T5" fmla="*/ 60 h 90"/>
                <a:gd name="T6" fmla="*/ 14 w 118"/>
                <a:gd name="T7" fmla="*/ 66 h 90"/>
                <a:gd name="T8" fmla="*/ 8 w 118"/>
                <a:gd name="T9" fmla="*/ 68 h 90"/>
                <a:gd name="T10" fmla="*/ 2 w 118"/>
                <a:gd name="T11" fmla="*/ 68 h 90"/>
                <a:gd name="T12" fmla="*/ 0 w 118"/>
                <a:gd name="T13" fmla="*/ 72 h 90"/>
                <a:gd name="T14" fmla="*/ 2 w 118"/>
                <a:gd name="T15" fmla="*/ 76 h 90"/>
                <a:gd name="T16" fmla="*/ 10 w 118"/>
                <a:gd name="T17" fmla="*/ 84 h 90"/>
                <a:gd name="T18" fmla="*/ 28 w 118"/>
                <a:gd name="T19" fmla="*/ 90 h 90"/>
                <a:gd name="T20" fmla="*/ 40 w 118"/>
                <a:gd name="T21" fmla="*/ 86 h 90"/>
                <a:gd name="T22" fmla="*/ 44 w 118"/>
                <a:gd name="T23" fmla="*/ 88 h 90"/>
                <a:gd name="T24" fmla="*/ 50 w 118"/>
                <a:gd name="T25" fmla="*/ 90 h 90"/>
                <a:gd name="T26" fmla="*/ 58 w 118"/>
                <a:gd name="T27" fmla="*/ 88 h 90"/>
                <a:gd name="T28" fmla="*/ 62 w 118"/>
                <a:gd name="T29" fmla="*/ 82 h 90"/>
                <a:gd name="T30" fmla="*/ 70 w 118"/>
                <a:gd name="T31" fmla="*/ 74 h 90"/>
                <a:gd name="T32" fmla="*/ 76 w 118"/>
                <a:gd name="T33" fmla="*/ 64 h 90"/>
                <a:gd name="T34" fmla="*/ 78 w 118"/>
                <a:gd name="T35" fmla="*/ 58 h 90"/>
                <a:gd name="T36" fmla="*/ 84 w 118"/>
                <a:gd name="T37" fmla="*/ 62 h 90"/>
                <a:gd name="T38" fmla="*/ 92 w 118"/>
                <a:gd name="T39" fmla="*/ 64 h 90"/>
                <a:gd name="T40" fmla="*/ 102 w 118"/>
                <a:gd name="T41" fmla="*/ 56 h 90"/>
                <a:gd name="T42" fmla="*/ 104 w 118"/>
                <a:gd name="T43" fmla="*/ 54 h 90"/>
                <a:gd name="T44" fmla="*/ 106 w 118"/>
                <a:gd name="T45" fmla="*/ 48 h 90"/>
                <a:gd name="T46" fmla="*/ 106 w 118"/>
                <a:gd name="T47" fmla="*/ 44 h 90"/>
                <a:gd name="T48" fmla="*/ 104 w 118"/>
                <a:gd name="T49" fmla="*/ 42 h 90"/>
                <a:gd name="T50" fmla="*/ 106 w 118"/>
                <a:gd name="T51" fmla="*/ 38 h 90"/>
                <a:gd name="T52" fmla="*/ 110 w 118"/>
                <a:gd name="T53" fmla="*/ 30 h 90"/>
                <a:gd name="T54" fmla="*/ 108 w 118"/>
                <a:gd name="T55" fmla="*/ 26 h 90"/>
                <a:gd name="T56" fmla="*/ 108 w 118"/>
                <a:gd name="T57" fmla="*/ 22 h 90"/>
                <a:gd name="T58" fmla="*/ 112 w 118"/>
                <a:gd name="T59" fmla="*/ 16 h 90"/>
                <a:gd name="T60" fmla="*/ 116 w 118"/>
                <a:gd name="T61" fmla="*/ 14 h 90"/>
                <a:gd name="T62" fmla="*/ 116 w 118"/>
                <a:gd name="T63" fmla="*/ 12 h 90"/>
                <a:gd name="T64" fmla="*/ 110 w 118"/>
                <a:gd name="T65" fmla="*/ 6 h 90"/>
                <a:gd name="T66" fmla="*/ 104 w 118"/>
                <a:gd name="T67" fmla="*/ 2 h 90"/>
                <a:gd name="T68" fmla="*/ 100 w 118"/>
                <a:gd name="T69" fmla="*/ 0 h 90"/>
                <a:gd name="T70" fmla="*/ 84 w 118"/>
                <a:gd name="T71" fmla="*/ 12 h 90"/>
                <a:gd name="T72" fmla="*/ 76 w 118"/>
                <a:gd name="T73" fmla="*/ 12 h 90"/>
                <a:gd name="T74" fmla="*/ 64 w 118"/>
                <a:gd name="T75" fmla="*/ 16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8"/>
                <a:gd name="T115" fmla="*/ 0 h 90"/>
                <a:gd name="T116" fmla="*/ 118 w 118"/>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8" h="90">
                  <a:moveTo>
                    <a:pt x="60" y="20"/>
                  </a:moveTo>
                  <a:lnTo>
                    <a:pt x="58" y="22"/>
                  </a:lnTo>
                  <a:lnTo>
                    <a:pt x="52" y="30"/>
                  </a:lnTo>
                  <a:lnTo>
                    <a:pt x="44" y="40"/>
                  </a:lnTo>
                  <a:lnTo>
                    <a:pt x="36" y="52"/>
                  </a:lnTo>
                  <a:lnTo>
                    <a:pt x="26" y="60"/>
                  </a:lnTo>
                  <a:lnTo>
                    <a:pt x="18" y="66"/>
                  </a:lnTo>
                  <a:lnTo>
                    <a:pt x="14" y="66"/>
                  </a:lnTo>
                  <a:lnTo>
                    <a:pt x="12" y="68"/>
                  </a:lnTo>
                  <a:lnTo>
                    <a:pt x="8" y="68"/>
                  </a:lnTo>
                  <a:lnTo>
                    <a:pt x="4" y="68"/>
                  </a:lnTo>
                  <a:lnTo>
                    <a:pt x="2" y="68"/>
                  </a:lnTo>
                  <a:lnTo>
                    <a:pt x="0" y="70"/>
                  </a:lnTo>
                  <a:lnTo>
                    <a:pt x="0" y="72"/>
                  </a:lnTo>
                  <a:lnTo>
                    <a:pt x="0" y="74"/>
                  </a:lnTo>
                  <a:lnTo>
                    <a:pt x="2" y="76"/>
                  </a:lnTo>
                  <a:lnTo>
                    <a:pt x="6" y="82"/>
                  </a:lnTo>
                  <a:lnTo>
                    <a:pt x="10" y="84"/>
                  </a:lnTo>
                  <a:lnTo>
                    <a:pt x="18" y="88"/>
                  </a:lnTo>
                  <a:lnTo>
                    <a:pt x="28" y="90"/>
                  </a:lnTo>
                  <a:lnTo>
                    <a:pt x="40" y="84"/>
                  </a:lnTo>
                  <a:lnTo>
                    <a:pt x="40" y="86"/>
                  </a:lnTo>
                  <a:lnTo>
                    <a:pt x="42" y="86"/>
                  </a:lnTo>
                  <a:lnTo>
                    <a:pt x="44" y="88"/>
                  </a:lnTo>
                  <a:lnTo>
                    <a:pt x="46" y="90"/>
                  </a:lnTo>
                  <a:lnTo>
                    <a:pt x="50" y="90"/>
                  </a:lnTo>
                  <a:lnTo>
                    <a:pt x="56" y="88"/>
                  </a:lnTo>
                  <a:lnTo>
                    <a:pt x="58" y="88"/>
                  </a:lnTo>
                  <a:lnTo>
                    <a:pt x="60" y="86"/>
                  </a:lnTo>
                  <a:lnTo>
                    <a:pt x="62" y="82"/>
                  </a:lnTo>
                  <a:lnTo>
                    <a:pt x="66" y="78"/>
                  </a:lnTo>
                  <a:lnTo>
                    <a:pt x="70" y="74"/>
                  </a:lnTo>
                  <a:lnTo>
                    <a:pt x="72" y="68"/>
                  </a:lnTo>
                  <a:lnTo>
                    <a:pt x="76" y="64"/>
                  </a:lnTo>
                  <a:lnTo>
                    <a:pt x="78" y="58"/>
                  </a:lnTo>
                  <a:lnTo>
                    <a:pt x="80" y="60"/>
                  </a:lnTo>
                  <a:lnTo>
                    <a:pt x="84" y="62"/>
                  </a:lnTo>
                  <a:lnTo>
                    <a:pt x="88" y="64"/>
                  </a:lnTo>
                  <a:lnTo>
                    <a:pt x="92" y="64"/>
                  </a:lnTo>
                  <a:lnTo>
                    <a:pt x="98" y="62"/>
                  </a:lnTo>
                  <a:lnTo>
                    <a:pt x="102" y="56"/>
                  </a:lnTo>
                  <a:lnTo>
                    <a:pt x="104" y="54"/>
                  </a:lnTo>
                  <a:lnTo>
                    <a:pt x="106" y="52"/>
                  </a:lnTo>
                  <a:lnTo>
                    <a:pt x="106" y="48"/>
                  </a:lnTo>
                  <a:lnTo>
                    <a:pt x="106" y="46"/>
                  </a:lnTo>
                  <a:lnTo>
                    <a:pt x="106" y="44"/>
                  </a:lnTo>
                  <a:lnTo>
                    <a:pt x="102" y="42"/>
                  </a:lnTo>
                  <a:lnTo>
                    <a:pt x="104" y="42"/>
                  </a:lnTo>
                  <a:lnTo>
                    <a:pt x="104" y="40"/>
                  </a:lnTo>
                  <a:lnTo>
                    <a:pt x="106" y="38"/>
                  </a:lnTo>
                  <a:lnTo>
                    <a:pt x="108" y="34"/>
                  </a:lnTo>
                  <a:lnTo>
                    <a:pt x="110" y="30"/>
                  </a:lnTo>
                  <a:lnTo>
                    <a:pt x="110" y="28"/>
                  </a:lnTo>
                  <a:lnTo>
                    <a:pt x="108" y="26"/>
                  </a:lnTo>
                  <a:lnTo>
                    <a:pt x="108" y="22"/>
                  </a:lnTo>
                  <a:lnTo>
                    <a:pt x="110" y="20"/>
                  </a:lnTo>
                  <a:lnTo>
                    <a:pt x="112" y="16"/>
                  </a:lnTo>
                  <a:lnTo>
                    <a:pt x="114" y="14"/>
                  </a:lnTo>
                  <a:lnTo>
                    <a:pt x="116" y="14"/>
                  </a:lnTo>
                  <a:lnTo>
                    <a:pt x="118" y="12"/>
                  </a:lnTo>
                  <a:lnTo>
                    <a:pt x="116" y="12"/>
                  </a:lnTo>
                  <a:lnTo>
                    <a:pt x="114" y="10"/>
                  </a:lnTo>
                  <a:lnTo>
                    <a:pt x="110" y="6"/>
                  </a:lnTo>
                  <a:lnTo>
                    <a:pt x="108" y="4"/>
                  </a:lnTo>
                  <a:lnTo>
                    <a:pt x="104" y="2"/>
                  </a:lnTo>
                  <a:lnTo>
                    <a:pt x="102" y="0"/>
                  </a:lnTo>
                  <a:lnTo>
                    <a:pt x="100" y="0"/>
                  </a:lnTo>
                  <a:lnTo>
                    <a:pt x="86" y="12"/>
                  </a:lnTo>
                  <a:lnTo>
                    <a:pt x="84" y="12"/>
                  </a:lnTo>
                  <a:lnTo>
                    <a:pt x="82" y="12"/>
                  </a:lnTo>
                  <a:lnTo>
                    <a:pt x="76" y="12"/>
                  </a:lnTo>
                  <a:lnTo>
                    <a:pt x="70" y="14"/>
                  </a:lnTo>
                  <a:lnTo>
                    <a:pt x="64" y="16"/>
                  </a:lnTo>
                  <a:lnTo>
                    <a:pt x="6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6" name="Freeform 355"/>
            <p:cNvSpPr>
              <a:spLocks noChangeArrowheads="1"/>
            </p:cNvSpPr>
            <p:nvPr/>
          </p:nvSpPr>
          <p:spPr bwMode="auto">
            <a:xfrm>
              <a:off x="3452" y="84"/>
              <a:ext cx="23" cy="28"/>
            </a:xfrm>
            <a:custGeom>
              <a:avLst/>
              <a:gdLst>
                <a:gd name="T0" fmla="*/ 16 w 22"/>
                <a:gd name="T1" fmla="*/ 2 h 28"/>
                <a:gd name="T2" fmla="*/ 14 w 22"/>
                <a:gd name="T3" fmla="*/ 2 h 28"/>
                <a:gd name="T4" fmla="*/ 14 w 22"/>
                <a:gd name="T5" fmla="*/ 2 h 28"/>
                <a:gd name="T6" fmla="*/ 12 w 22"/>
                <a:gd name="T7" fmla="*/ 0 h 28"/>
                <a:gd name="T8" fmla="*/ 10 w 22"/>
                <a:gd name="T9" fmla="*/ 0 h 28"/>
                <a:gd name="T10" fmla="*/ 6 w 22"/>
                <a:gd name="T11" fmla="*/ 0 h 28"/>
                <a:gd name="T12" fmla="*/ 4 w 22"/>
                <a:gd name="T13" fmla="*/ 2 h 28"/>
                <a:gd name="T14" fmla="*/ 2 w 22"/>
                <a:gd name="T15" fmla="*/ 4 h 28"/>
                <a:gd name="T16" fmla="*/ 2 w 22"/>
                <a:gd name="T17" fmla="*/ 8 h 28"/>
                <a:gd name="T18" fmla="*/ 0 w 22"/>
                <a:gd name="T19" fmla="*/ 12 h 28"/>
                <a:gd name="T20" fmla="*/ 2 w 22"/>
                <a:gd name="T21" fmla="*/ 20 h 28"/>
                <a:gd name="T22" fmla="*/ 2 w 22"/>
                <a:gd name="T23" fmla="*/ 20 h 28"/>
                <a:gd name="T24" fmla="*/ 4 w 22"/>
                <a:gd name="T25" fmla="*/ 22 h 28"/>
                <a:gd name="T26" fmla="*/ 6 w 22"/>
                <a:gd name="T27" fmla="*/ 24 h 28"/>
                <a:gd name="T28" fmla="*/ 10 w 22"/>
                <a:gd name="T29" fmla="*/ 26 h 28"/>
                <a:gd name="T30" fmla="*/ 14 w 22"/>
                <a:gd name="T31" fmla="*/ 26 h 28"/>
                <a:gd name="T32" fmla="*/ 16 w 22"/>
                <a:gd name="T33" fmla="*/ 28 h 28"/>
                <a:gd name="T34" fmla="*/ 20 w 22"/>
                <a:gd name="T35" fmla="*/ 26 h 28"/>
                <a:gd name="T36" fmla="*/ 22 w 22"/>
                <a:gd name="T37" fmla="*/ 24 h 28"/>
                <a:gd name="T38" fmla="*/ 22 w 22"/>
                <a:gd name="T39" fmla="*/ 20 h 28"/>
                <a:gd name="T40" fmla="*/ 22 w 22"/>
                <a:gd name="T41" fmla="*/ 14 h 28"/>
                <a:gd name="T42" fmla="*/ 22 w 22"/>
                <a:gd name="T43" fmla="*/ 10 h 28"/>
                <a:gd name="T44" fmla="*/ 20 w 22"/>
                <a:gd name="T45" fmla="*/ 6 h 28"/>
                <a:gd name="T46" fmla="*/ 18 w 22"/>
                <a:gd name="T47" fmla="*/ 4 h 28"/>
                <a:gd name="T48" fmla="*/ 16 w 22"/>
                <a:gd name="T49" fmla="*/ 2 h 28"/>
                <a:gd name="T50" fmla="*/ 16 w 22"/>
                <a:gd name="T51" fmla="*/ 2 h 28"/>
                <a:gd name="T52" fmla="*/ 16 w 22"/>
                <a:gd name="T53" fmla="*/ 2 h 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28"/>
                <a:gd name="T83" fmla="*/ 22 w 22"/>
                <a:gd name="T84" fmla="*/ 28 h 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28">
                  <a:moveTo>
                    <a:pt x="16" y="2"/>
                  </a:moveTo>
                  <a:lnTo>
                    <a:pt x="14" y="2"/>
                  </a:lnTo>
                  <a:lnTo>
                    <a:pt x="12" y="0"/>
                  </a:lnTo>
                  <a:lnTo>
                    <a:pt x="10" y="0"/>
                  </a:lnTo>
                  <a:lnTo>
                    <a:pt x="6" y="0"/>
                  </a:lnTo>
                  <a:lnTo>
                    <a:pt x="4" y="2"/>
                  </a:lnTo>
                  <a:lnTo>
                    <a:pt x="2" y="4"/>
                  </a:lnTo>
                  <a:lnTo>
                    <a:pt x="2" y="8"/>
                  </a:lnTo>
                  <a:lnTo>
                    <a:pt x="0" y="12"/>
                  </a:lnTo>
                  <a:lnTo>
                    <a:pt x="2" y="20"/>
                  </a:lnTo>
                  <a:lnTo>
                    <a:pt x="4" y="22"/>
                  </a:lnTo>
                  <a:lnTo>
                    <a:pt x="6" y="24"/>
                  </a:lnTo>
                  <a:lnTo>
                    <a:pt x="10" y="26"/>
                  </a:lnTo>
                  <a:lnTo>
                    <a:pt x="14" y="26"/>
                  </a:lnTo>
                  <a:lnTo>
                    <a:pt x="16" y="28"/>
                  </a:lnTo>
                  <a:lnTo>
                    <a:pt x="20" y="26"/>
                  </a:lnTo>
                  <a:lnTo>
                    <a:pt x="22" y="24"/>
                  </a:lnTo>
                  <a:lnTo>
                    <a:pt x="22" y="20"/>
                  </a:lnTo>
                  <a:lnTo>
                    <a:pt x="22" y="14"/>
                  </a:lnTo>
                  <a:lnTo>
                    <a:pt x="22" y="10"/>
                  </a:lnTo>
                  <a:lnTo>
                    <a:pt x="20" y="6"/>
                  </a:lnTo>
                  <a:lnTo>
                    <a:pt x="18" y="4"/>
                  </a:lnTo>
                  <a:lnTo>
                    <a:pt x="16"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7" name="Freeform 356"/>
            <p:cNvSpPr>
              <a:spLocks noChangeArrowheads="1"/>
            </p:cNvSpPr>
            <p:nvPr/>
          </p:nvSpPr>
          <p:spPr bwMode="auto">
            <a:xfrm>
              <a:off x="3478" y="46"/>
              <a:ext cx="68" cy="42"/>
            </a:xfrm>
            <a:custGeom>
              <a:avLst/>
              <a:gdLst>
                <a:gd name="T0" fmla="*/ 12 w 68"/>
                <a:gd name="T1" fmla="*/ 12 h 42"/>
                <a:gd name="T2" fmla="*/ 12 w 68"/>
                <a:gd name="T3" fmla="*/ 12 h 42"/>
                <a:gd name="T4" fmla="*/ 10 w 68"/>
                <a:gd name="T5" fmla="*/ 14 h 42"/>
                <a:gd name="T6" fmla="*/ 8 w 68"/>
                <a:gd name="T7" fmla="*/ 14 h 42"/>
                <a:gd name="T8" fmla="*/ 4 w 68"/>
                <a:gd name="T9" fmla="*/ 18 h 42"/>
                <a:gd name="T10" fmla="*/ 2 w 68"/>
                <a:gd name="T11" fmla="*/ 20 h 42"/>
                <a:gd name="T12" fmla="*/ 0 w 68"/>
                <a:gd name="T13" fmla="*/ 24 h 42"/>
                <a:gd name="T14" fmla="*/ 0 w 68"/>
                <a:gd name="T15" fmla="*/ 26 h 42"/>
                <a:gd name="T16" fmla="*/ 2 w 68"/>
                <a:gd name="T17" fmla="*/ 30 h 42"/>
                <a:gd name="T18" fmla="*/ 4 w 68"/>
                <a:gd name="T19" fmla="*/ 34 h 42"/>
                <a:gd name="T20" fmla="*/ 10 w 68"/>
                <a:gd name="T21" fmla="*/ 36 h 42"/>
                <a:gd name="T22" fmla="*/ 12 w 68"/>
                <a:gd name="T23" fmla="*/ 36 h 42"/>
                <a:gd name="T24" fmla="*/ 12 w 68"/>
                <a:gd name="T25" fmla="*/ 34 h 42"/>
                <a:gd name="T26" fmla="*/ 16 w 68"/>
                <a:gd name="T27" fmla="*/ 30 h 42"/>
                <a:gd name="T28" fmla="*/ 18 w 68"/>
                <a:gd name="T29" fmla="*/ 28 h 42"/>
                <a:gd name="T30" fmla="*/ 22 w 68"/>
                <a:gd name="T31" fmla="*/ 26 h 42"/>
                <a:gd name="T32" fmla="*/ 26 w 68"/>
                <a:gd name="T33" fmla="*/ 28 h 42"/>
                <a:gd name="T34" fmla="*/ 30 w 68"/>
                <a:gd name="T35" fmla="*/ 32 h 42"/>
                <a:gd name="T36" fmla="*/ 32 w 68"/>
                <a:gd name="T37" fmla="*/ 34 h 42"/>
                <a:gd name="T38" fmla="*/ 36 w 68"/>
                <a:gd name="T39" fmla="*/ 38 h 42"/>
                <a:gd name="T40" fmla="*/ 42 w 68"/>
                <a:gd name="T41" fmla="*/ 42 h 42"/>
                <a:gd name="T42" fmla="*/ 52 w 68"/>
                <a:gd name="T43" fmla="*/ 40 h 42"/>
                <a:gd name="T44" fmla="*/ 62 w 68"/>
                <a:gd name="T45" fmla="*/ 32 h 42"/>
                <a:gd name="T46" fmla="*/ 62 w 68"/>
                <a:gd name="T47" fmla="*/ 32 h 42"/>
                <a:gd name="T48" fmla="*/ 64 w 68"/>
                <a:gd name="T49" fmla="*/ 30 h 42"/>
                <a:gd name="T50" fmla="*/ 66 w 68"/>
                <a:gd name="T51" fmla="*/ 28 h 42"/>
                <a:gd name="T52" fmla="*/ 68 w 68"/>
                <a:gd name="T53" fmla="*/ 26 h 42"/>
                <a:gd name="T54" fmla="*/ 68 w 68"/>
                <a:gd name="T55" fmla="*/ 22 h 42"/>
                <a:gd name="T56" fmla="*/ 66 w 68"/>
                <a:gd name="T57" fmla="*/ 20 h 42"/>
                <a:gd name="T58" fmla="*/ 62 w 68"/>
                <a:gd name="T59" fmla="*/ 16 h 42"/>
                <a:gd name="T60" fmla="*/ 58 w 68"/>
                <a:gd name="T61" fmla="*/ 14 h 42"/>
                <a:gd name="T62" fmla="*/ 40 w 68"/>
                <a:gd name="T63" fmla="*/ 2 h 42"/>
                <a:gd name="T64" fmla="*/ 38 w 68"/>
                <a:gd name="T65" fmla="*/ 2 h 42"/>
                <a:gd name="T66" fmla="*/ 36 w 68"/>
                <a:gd name="T67" fmla="*/ 2 h 42"/>
                <a:gd name="T68" fmla="*/ 32 w 68"/>
                <a:gd name="T69" fmla="*/ 0 h 42"/>
                <a:gd name="T70" fmla="*/ 28 w 68"/>
                <a:gd name="T71" fmla="*/ 0 h 42"/>
                <a:gd name="T72" fmla="*/ 24 w 68"/>
                <a:gd name="T73" fmla="*/ 2 h 42"/>
                <a:gd name="T74" fmla="*/ 18 w 68"/>
                <a:gd name="T75" fmla="*/ 6 h 42"/>
                <a:gd name="T76" fmla="*/ 12 w 68"/>
                <a:gd name="T77" fmla="*/ 12 h 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
                <a:gd name="T118" fmla="*/ 0 h 42"/>
                <a:gd name="T119" fmla="*/ 68 w 68"/>
                <a:gd name="T120" fmla="*/ 42 h 4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 h="42">
                  <a:moveTo>
                    <a:pt x="12" y="12"/>
                  </a:moveTo>
                  <a:lnTo>
                    <a:pt x="12" y="12"/>
                  </a:lnTo>
                  <a:lnTo>
                    <a:pt x="10" y="14"/>
                  </a:lnTo>
                  <a:lnTo>
                    <a:pt x="8" y="14"/>
                  </a:lnTo>
                  <a:lnTo>
                    <a:pt x="4" y="18"/>
                  </a:lnTo>
                  <a:lnTo>
                    <a:pt x="2" y="20"/>
                  </a:lnTo>
                  <a:lnTo>
                    <a:pt x="0" y="24"/>
                  </a:lnTo>
                  <a:lnTo>
                    <a:pt x="0" y="26"/>
                  </a:lnTo>
                  <a:lnTo>
                    <a:pt x="2" y="30"/>
                  </a:lnTo>
                  <a:lnTo>
                    <a:pt x="4" y="34"/>
                  </a:lnTo>
                  <a:lnTo>
                    <a:pt x="10" y="36"/>
                  </a:lnTo>
                  <a:lnTo>
                    <a:pt x="12" y="36"/>
                  </a:lnTo>
                  <a:lnTo>
                    <a:pt x="12" y="34"/>
                  </a:lnTo>
                  <a:lnTo>
                    <a:pt x="16" y="30"/>
                  </a:lnTo>
                  <a:lnTo>
                    <a:pt x="18" y="28"/>
                  </a:lnTo>
                  <a:lnTo>
                    <a:pt x="22" y="26"/>
                  </a:lnTo>
                  <a:lnTo>
                    <a:pt x="26" y="28"/>
                  </a:lnTo>
                  <a:lnTo>
                    <a:pt x="30" y="32"/>
                  </a:lnTo>
                  <a:lnTo>
                    <a:pt x="32" y="34"/>
                  </a:lnTo>
                  <a:lnTo>
                    <a:pt x="36" y="38"/>
                  </a:lnTo>
                  <a:lnTo>
                    <a:pt x="42" y="42"/>
                  </a:lnTo>
                  <a:lnTo>
                    <a:pt x="52" y="40"/>
                  </a:lnTo>
                  <a:lnTo>
                    <a:pt x="62" y="32"/>
                  </a:lnTo>
                  <a:lnTo>
                    <a:pt x="64" y="30"/>
                  </a:lnTo>
                  <a:lnTo>
                    <a:pt x="66" y="28"/>
                  </a:lnTo>
                  <a:lnTo>
                    <a:pt x="68" y="26"/>
                  </a:lnTo>
                  <a:lnTo>
                    <a:pt x="68" y="22"/>
                  </a:lnTo>
                  <a:lnTo>
                    <a:pt x="66" y="20"/>
                  </a:lnTo>
                  <a:lnTo>
                    <a:pt x="62" y="16"/>
                  </a:lnTo>
                  <a:lnTo>
                    <a:pt x="58" y="14"/>
                  </a:lnTo>
                  <a:lnTo>
                    <a:pt x="40" y="2"/>
                  </a:lnTo>
                  <a:lnTo>
                    <a:pt x="38" y="2"/>
                  </a:lnTo>
                  <a:lnTo>
                    <a:pt x="36" y="2"/>
                  </a:lnTo>
                  <a:lnTo>
                    <a:pt x="32" y="0"/>
                  </a:lnTo>
                  <a:lnTo>
                    <a:pt x="28" y="0"/>
                  </a:lnTo>
                  <a:lnTo>
                    <a:pt x="24" y="2"/>
                  </a:lnTo>
                  <a:lnTo>
                    <a:pt x="18" y="6"/>
                  </a:lnTo>
                  <a:lnTo>
                    <a:pt x="12"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8" name="Freeform 357"/>
            <p:cNvSpPr>
              <a:spLocks noChangeArrowheads="1"/>
            </p:cNvSpPr>
            <p:nvPr/>
          </p:nvSpPr>
          <p:spPr bwMode="auto">
            <a:xfrm>
              <a:off x="3478" y="100"/>
              <a:ext cx="58" cy="34"/>
            </a:xfrm>
            <a:custGeom>
              <a:avLst/>
              <a:gdLst>
                <a:gd name="T0" fmla="*/ 12 w 58"/>
                <a:gd name="T1" fmla="*/ 0 h 34"/>
                <a:gd name="T2" fmla="*/ 10 w 58"/>
                <a:gd name="T3" fmla="*/ 2 h 34"/>
                <a:gd name="T4" fmla="*/ 4 w 58"/>
                <a:gd name="T5" fmla="*/ 8 h 34"/>
                <a:gd name="T6" fmla="*/ 0 w 58"/>
                <a:gd name="T7" fmla="*/ 16 h 34"/>
                <a:gd name="T8" fmla="*/ 0 w 58"/>
                <a:gd name="T9" fmla="*/ 26 h 34"/>
                <a:gd name="T10" fmla="*/ 6 w 58"/>
                <a:gd name="T11" fmla="*/ 34 h 34"/>
                <a:gd name="T12" fmla="*/ 8 w 58"/>
                <a:gd name="T13" fmla="*/ 34 h 34"/>
                <a:gd name="T14" fmla="*/ 12 w 58"/>
                <a:gd name="T15" fmla="*/ 34 h 34"/>
                <a:gd name="T16" fmla="*/ 18 w 58"/>
                <a:gd name="T17" fmla="*/ 34 h 34"/>
                <a:gd name="T18" fmla="*/ 24 w 58"/>
                <a:gd name="T19" fmla="*/ 34 h 34"/>
                <a:gd name="T20" fmla="*/ 32 w 58"/>
                <a:gd name="T21" fmla="*/ 32 h 34"/>
                <a:gd name="T22" fmla="*/ 34 w 58"/>
                <a:gd name="T23" fmla="*/ 30 h 34"/>
                <a:gd name="T24" fmla="*/ 38 w 58"/>
                <a:gd name="T25" fmla="*/ 28 h 34"/>
                <a:gd name="T26" fmla="*/ 42 w 58"/>
                <a:gd name="T27" fmla="*/ 24 h 34"/>
                <a:gd name="T28" fmla="*/ 46 w 58"/>
                <a:gd name="T29" fmla="*/ 20 h 34"/>
                <a:gd name="T30" fmla="*/ 48 w 58"/>
                <a:gd name="T31" fmla="*/ 18 h 34"/>
                <a:gd name="T32" fmla="*/ 52 w 58"/>
                <a:gd name="T33" fmla="*/ 18 h 34"/>
                <a:gd name="T34" fmla="*/ 54 w 58"/>
                <a:gd name="T35" fmla="*/ 18 h 34"/>
                <a:gd name="T36" fmla="*/ 56 w 58"/>
                <a:gd name="T37" fmla="*/ 16 h 34"/>
                <a:gd name="T38" fmla="*/ 58 w 58"/>
                <a:gd name="T39" fmla="*/ 14 h 34"/>
                <a:gd name="T40" fmla="*/ 58 w 58"/>
                <a:gd name="T41" fmla="*/ 12 h 34"/>
                <a:gd name="T42" fmla="*/ 56 w 58"/>
                <a:gd name="T43" fmla="*/ 8 h 34"/>
                <a:gd name="T44" fmla="*/ 54 w 58"/>
                <a:gd name="T45" fmla="*/ 6 h 34"/>
                <a:gd name="T46" fmla="*/ 48 w 58"/>
                <a:gd name="T47" fmla="*/ 4 h 34"/>
                <a:gd name="T48" fmla="*/ 32 w 58"/>
                <a:gd name="T49" fmla="*/ 2 h 34"/>
                <a:gd name="T50" fmla="*/ 18 w 58"/>
                <a:gd name="T51" fmla="*/ 0 h 34"/>
                <a:gd name="T52" fmla="*/ 12 w 58"/>
                <a:gd name="T53" fmla="*/ 0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34"/>
                <a:gd name="T83" fmla="*/ 58 w 58"/>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34">
                  <a:moveTo>
                    <a:pt x="12" y="0"/>
                  </a:moveTo>
                  <a:lnTo>
                    <a:pt x="10" y="2"/>
                  </a:lnTo>
                  <a:lnTo>
                    <a:pt x="4" y="8"/>
                  </a:lnTo>
                  <a:lnTo>
                    <a:pt x="0" y="16"/>
                  </a:lnTo>
                  <a:lnTo>
                    <a:pt x="0" y="26"/>
                  </a:lnTo>
                  <a:lnTo>
                    <a:pt x="6" y="34"/>
                  </a:lnTo>
                  <a:lnTo>
                    <a:pt x="8" y="34"/>
                  </a:lnTo>
                  <a:lnTo>
                    <a:pt x="12" y="34"/>
                  </a:lnTo>
                  <a:lnTo>
                    <a:pt x="18" y="34"/>
                  </a:lnTo>
                  <a:lnTo>
                    <a:pt x="24" y="34"/>
                  </a:lnTo>
                  <a:lnTo>
                    <a:pt x="32" y="32"/>
                  </a:lnTo>
                  <a:lnTo>
                    <a:pt x="34" y="30"/>
                  </a:lnTo>
                  <a:lnTo>
                    <a:pt x="38" y="28"/>
                  </a:lnTo>
                  <a:lnTo>
                    <a:pt x="42" y="24"/>
                  </a:lnTo>
                  <a:lnTo>
                    <a:pt x="46" y="20"/>
                  </a:lnTo>
                  <a:lnTo>
                    <a:pt x="48" y="18"/>
                  </a:lnTo>
                  <a:lnTo>
                    <a:pt x="52" y="18"/>
                  </a:lnTo>
                  <a:lnTo>
                    <a:pt x="54" y="18"/>
                  </a:lnTo>
                  <a:lnTo>
                    <a:pt x="56" y="16"/>
                  </a:lnTo>
                  <a:lnTo>
                    <a:pt x="58" y="14"/>
                  </a:lnTo>
                  <a:lnTo>
                    <a:pt x="58" y="12"/>
                  </a:lnTo>
                  <a:lnTo>
                    <a:pt x="56" y="8"/>
                  </a:lnTo>
                  <a:lnTo>
                    <a:pt x="54" y="6"/>
                  </a:lnTo>
                  <a:lnTo>
                    <a:pt x="48" y="4"/>
                  </a:lnTo>
                  <a:lnTo>
                    <a:pt x="32" y="2"/>
                  </a:lnTo>
                  <a:lnTo>
                    <a:pt x="18" y="0"/>
                  </a:lnTo>
                  <a:lnTo>
                    <a:pt x="1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9" name="Freeform 358"/>
            <p:cNvSpPr>
              <a:spLocks noChangeArrowheads="1"/>
            </p:cNvSpPr>
            <p:nvPr/>
          </p:nvSpPr>
          <p:spPr bwMode="auto">
            <a:xfrm>
              <a:off x="3404" y="206"/>
              <a:ext cx="21" cy="28"/>
            </a:xfrm>
            <a:custGeom>
              <a:avLst/>
              <a:gdLst>
                <a:gd name="T0" fmla="*/ 16 w 20"/>
                <a:gd name="T1" fmla="*/ 0 h 28"/>
                <a:gd name="T2" fmla="*/ 14 w 20"/>
                <a:gd name="T3" fmla="*/ 0 h 28"/>
                <a:gd name="T4" fmla="*/ 12 w 20"/>
                <a:gd name="T5" fmla="*/ 2 h 28"/>
                <a:gd name="T6" fmla="*/ 10 w 20"/>
                <a:gd name="T7" fmla="*/ 6 h 28"/>
                <a:gd name="T8" fmla="*/ 6 w 20"/>
                <a:gd name="T9" fmla="*/ 10 h 28"/>
                <a:gd name="T10" fmla="*/ 2 w 20"/>
                <a:gd name="T11" fmla="*/ 14 h 28"/>
                <a:gd name="T12" fmla="*/ 0 w 20"/>
                <a:gd name="T13" fmla="*/ 18 h 28"/>
                <a:gd name="T14" fmla="*/ 0 w 20"/>
                <a:gd name="T15" fmla="*/ 24 h 28"/>
                <a:gd name="T16" fmla="*/ 2 w 20"/>
                <a:gd name="T17" fmla="*/ 28 h 28"/>
                <a:gd name="T18" fmla="*/ 4 w 20"/>
                <a:gd name="T19" fmla="*/ 28 h 28"/>
                <a:gd name="T20" fmla="*/ 6 w 20"/>
                <a:gd name="T21" fmla="*/ 28 h 28"/>
                <a:gd name="T22" fmla="*/ 8 w 20"/>
                <a:gd name="T23" fmla="*/ 28 h 28"/>
                <a:gd name="T24" fmla="*/ 10 w 20"/>
                <a:gd name="T25" fmla="*/ 28 h 28"/>
                <a:gd name="T26" fmla="*/ 14 w 20"/>
                <a:gd name="T27" fmla="*/ 26 h 28"/>
                <a:gd name="T28" fmla="*/ 16 w 20"/>
                <a:gd name="T29" fmla="*/ 22 h 28"/>
                <a:gd name="T30" fmla="*/ 18 w 20"/>
                <a:gd name="T31" fmla="*/ 16 h 28"/>
                <a:gd name="T32" fmla="*/ 20 w 20"/>
                <a:gd name="T33" fmla="*/ 14 h 28"/>
                <a:gd name="T34" fmla="*/ 20 w 20"/>
                <a:gd name="T35" fmla="*/ 12 h 28"/>
                <a:gd name="T36" fmla="*/ 20 w 20"/>
                <a:gd name="T37" fmla="*/ 8 h 28"/>
                <a:gd name="T38" fmla="*/ 20 w 20"/>
                <a:gd name="T39" fmla="*/ 6 h 28"/>
                <a:gd name="T40" fmla="*/ 20 w 20"/>
                <a:gd name="T41" fmla="*/ 2 h 28"/>
                <a:gd name="T42" fmla="*/ 18 w 20"/>
                <a:gd name="T43" fmla="*/ 0 h 28"/>
                <a:gd name="T44" fmla="*/ 16 w 20"/>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28"/>
                <a:gd name="T71" fmla="*/ 20 w 20"/>
                <a:gd name="T72" fmla="*/ 28 h 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28">
                  <a:moveTo>
                    <a:pt x="16" y="0"/>
                  </a:moveTo>
                  <a:lnTo>
                    <a:pt x="14" y="0"/>
                  </a:lnTo>
                  <a:lnTo>
                    <a:pt x="12" y="2"/>
                  </a:lnTo>
                  <a:lnTo>
                    <a:pt x="10" y="6"/>
                  </a:lnTo>
                  <a:lnTo>
                    <a:pt x="6" y="10"/>
                  </a:lnTo>
                  <a:lnTo>
                    <a:pt x="2" y="14"/>
                  </a:lnTo>
                  <a:lnTo>
                    <a:pt x="0" y="18"/>
                  </a:lnTo>
                  <a:lnTo>
                    <a:pt x="0" y="24"/>
                  </a:lnTo>
                  <a:lnTo>
                    <a:pt x="2" y="28"/>
                  </a:lnTo>
                  <a:lnTo>
                    <a:pt x="4" y="28"/>
                  </a:lnTo>
                  <a:lnTo>
                    <a:pt x="6" y="28"/>
                  </a:lnTo>
                  <a:lnTo>
                    <a:pt x="8" y="28"/>
                  </a:lnTo>
                  <a:lnTo>
                    <a:pt x="10" y="28"/>
                  </a:lnTo>
                  <a:lnTo>
                    <a:pt x="14" y="26"/>
                  </a:lnTo>
                  <a:lnTo>
                    <a:pt x="16" y="22"/>
                  </a:lnTo>
                  <a:lnTo>
                    <a:pt x="18" y="16"/>
                  </a:lnTo>
                  <a:lnTo>
                    <a:pt x="20" y="14"/>
                  </a:lnTo>
                  <a:lnTo>
                    <a:pt x="20" y="12"/>
                  </a:lnTo>
                  <a:lnTo>
                    <a:pt x="20" y="8"/>
                  </a:lnTo>
                  <a:lnTo>
                    <a:pt x="20" y="6"/>
                  </a:lnTo>
                  <a:lnTo>
                    <a:pt x="20" y="2"/>
                  </a:lnTo>
                  <a:lnTo>
                    <a:pt x="18" y="0"/>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0" name="Freeform 359"/>
            <p:cNvSpPr>
              <a:spLocks noChangeArrowheads="1"/>
            </p:cNvSpPr>
            <p:nvPr/>
          </p:nvSpPr>
          <p:spPr bwMode="auto">
            <a:xfrm>
              <a:off x="3402" y="226"/>
              <a:ext cx="114" cy="91"/>
            </a:xfrm>
            <a:custGeom>
              <a:avLst/>
              <a:gdLst>
                <a:gd name="T0" fmla="*/ 28 w 114"/>
                <a:gd name="T1" fmla="*/ 20 h 90"/>
                <a:gd name="T2" fmla="*/ 20 w 114"/>
                <a:gd name="T3" fmla="*/ 18 h 90"/>
                <a:gd name="T4" fmla="*/ 12 w 114"/>
                <a:gd name="T5" fmla="*/ 22 h 90"/>
                <a:gd name="T6" fmla="*/ 10 w 114"/>
                <a:gd name="T7" fmla="*/ 34 h 90"/>
                <a:gd name="T8" fmla="*/ 8 w 114"/>
                <a:gd name="T9" fmla="*/ 36 h 90"/>
                <a:gd name="T10" fmla="*/ 8 w 114"/>
                <a:gd name="T11" fmla="*/ 46 h 90"/>
                <a:gd name="T12" fmla="*/ 2 w 114"/>
                <a:gd name="T13" fmla="*/ 52 h 90"/>
                <a:gd name="T14" fmla="*/ 0 w 114"/>
                <a:gd name="T15" fmla="*/ 60 h 90"/>
                <a:gd name="T16" fmla="*/ 8 w 114"/>
                <a:gd name="T17" fmla="*/ 68 h 90"/>
                <a:gd name="T18" fmla="*/ 16 w 114"/>
                <a:gd name="T19" fmla="*/ 72 h 90"/>
                <a:gd name="T20" fmla="*/ 24 w 114"/>
                <a:gd name="T21" fmla="*/ 72 h 90"/>
                <a:gd name="T22" fmla="*/ 30 w 114"/>
                <a:gd name="T23" fmla="*/ 64 h 90"/>
                <a:gd name="T24" fmla="*/ 32 w 114"/>
                <a:gd name="T25" fmla="*/ 62 h 90"/>
                <a:gd name="T26" fmla="*/ 34 w 114"/>
                <a:gd name="T27" fmla="*/ 66 h 90"/>
                <a:gd name="T28" fmla="*/ 44 w 114"/>
                <a:gd name="T29" fmla="*/ 68 h 90"/>
                <a:gd name="T30" fmla="*/ 50 w 114"/>
                <a:gd name="T31" fmla="*/ 66 h 90"/>
                <a:gd name="T32" fmla="*/ 58 w 114"/>
                <a:gd name="T33" fmla="*/ 64 h 90"/>
                <a:gd name="T34" fmla="*/ 58 w 114"/>
                <a:gd name="T35" fmla="*/ 68 h 90"/>
                <a:gd name="T36" fmla="*/ 52 w 114"/>
                <a:gd name="T37" fmla="*/ 74 h 90"/>
                <a:gd name="T38" fmla="*/ 34 w 114"/>
                <a:gd name="T39" fmla="*/ 82 h 90"/>
                <a:gd name="T40" fmla="*/ 26 w 114"/>
                <a:gd name="T41" fmla="*/ 88 h 90"/>
                <a:gd name="T42" fmla="*/ 38 w 114"/>
                <a:gd name="T43" fmla="*/ 90 h 90"/>
                <a:gd name="T44" fmla="*/ 74 w 114"/>
                <a:gd name="T45" fmla="*/ 76 h 90"/>
                <a:gd name="T46" fmla="*/ 76 w 114"/>
                <a:gd name="T47" fmla="*/ 72 h 90"/>
                <a:gd name="T48" fmla="*/ 82 w 114"/>
                <a:gd name="T49" fmla="*/ 72 h 90"/>
                <a:gd name="T50" fmla="*/ 86 w 114"/>
                <a:gd name="T51" fmla="*/ 74 h 90"/>
                <a:gd name="T52" fmla="*/ 92 w 114"/>
                <a:gd name="T53" fmla="*/ 72 h 90"/>
                <a:gd name="T54" fmla="*/ 100 w 114"/>
                <a:gd name="T55" fmla="*/ 72 h 90"/>
                <a:gd name="T56" fmla="*/ 110 w 114"/>
                <a:gd name="T57" fmla="*/ 64 h 90"/>
                <a:gd name="T58" fmla="*/ 114 w 114"/>
                <a:gd name="T59" fmla="*/ 38 h 90"/>
                <a:gd name="T60" fmla="*/ 106 w 114"/>
                <a:gd name="T61" fmla="*/ 34 h 90"/>
                <a:gd name="T62" fmla="*/ 98 w 114"/>
                <a:gd name="T63" fmla="*/ 38 h 90"/>
                <a:gd name="T64" fmla="*/ 90 w 114"/>
                <a:gd name="T65" fmla="*/ 32 h 90"/>
                <a:gd name="T66" fmla="*/ 86 w 114"/>
                <a:gd name="T67" fmla="*/ 24 h 90"/>
                <a:gd name="T68" fmla="*/ 82 w 114"/>
                <a:gd name="T69" fmla="*/ 10 h 90"/>
                <a:gd name="T70" fmla="*/ 82 w 114"/>
                <a:gd name="T71" fmla="*/ 0 h 90"/>
                <a:gd name="T72" fmla="*/ 76 w 114"/>
                <a:gd name="T73" fmla="*/ 2 h 90"/>
                <a:gd name="T74" fmla="*/ 66 w 114"/>
                <a:gd name="T75" fmla="*/ 10 h 90"/>
                <a:gd name="T76" fmla="*/ 64 w 114"/>
                <a:gd name="T77" fmla="*/ 22 h 90"/>
                <a:gd name="T78" fmla="*/ 66 w 114"/>
                <a:gd name="T79" fmla="*/ 28 h 90"/>
                <a:gd name="T80" fmla="*/ 68 w 114"/>
                <a:gd name="T81" fmla="*/ 32 h 90"/>
                <a:gd name="T82" fmla="*/ 62 w 114"/>
                <a:gd name="T83" fmla="*/ 42 h 90"/>
                <a:gd name="T84" fmla="*/ 56 w 114"/>
                <a:gd name="T85" fmla="*/ 48 h 90"/>
                <a:gd name="T86" fmla="*/ 54 w 114"/>
                <a:gd name="T87" fmla="*/ 40 h 90"/>
                <a:gd name="T88" fmla="*/ 52 w 114"/>
                <a:gd name="T89" fmla="*/ 30 h 90"/>
                <a:gd name="T90" fmla="*/ 44 w 114"/>
                <a:gd name="T91" fmla="*/ 24 h 90"/>
                <a:gd name="T92" fmla="*/ 36 w 114"/>
                <a:gd name="T93" fmla="*/ 28 h 90"/>
                <a:gd name="T94" fmla="*/ 30 w 114"/>
                <a:gd name="T95" fmla="*/ 20 h 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4"/>
                <a:gd name="T145" fmla="*/ 0 h 90"/>
                <a:gd name="T146" fmla="*/ 114 w 114"/>
                <a:gd name="T147" fmla="*/ 90 h 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4" h="90">
                  <a:moveTo>
                    <a:pt x="30" y="20"/>
                  </a:moveTo>
                  <a:lnTo>
                    <a:pt x="30" y="20"/>
                  </a:lnTo>
                  <a:lnTo>
                    <a:pt x="28" y="20"/>
                  </a:lnTo>
                  <a:lnTo>
                    <a:pt x="26" y="18"/>
                  </a:lnTo>
                  <a:lnTo>
                    <a:pt x="22" y="18"/>
                  </a:lnTo>
                  <a:lnTo>
                    <a:pt x="20" y="18"/>
                  </a:lnTo>
                  <a:lnTo>
                    <a:pt x="16" y="18"/>
                  </a:lnTo>
                  <a:lnTo>
                    <a:pt x="14" y="20"/>
                  </a:lnTo>
                  <a:lnTo>
                    <a:pt x="12" y="22"/>
                  </a:lnTo>
                  <a:lnTo>
                    <a:pt x="10" y="28"/>
                  </a:lnTo>
                  <a:lnTo>
                    <a:pt x="10" y="34"/>
                  </a:lnTo>
                  <a:lnTo>
                    <a:pt x="8" y="34"/>
                  </a:lnTo>
                  <a:lnTo>
                    <a:pt x="8" y="36"/>
                  </a:lnTo>
                  <a:lnTo>
                    <a:pt x="8" y="38"/>
                  </a:lnTo>
                  <a:lnTo>
                    <a:pt x="8" y="46"/>
                  </a:lnTo>
                  <a:lnTo>
                    <a:pt x="6" y="48"/>
                  </a:lnTo>
                  <a:lnTo>
                    <a:pt x="4" y="50"/>
                  </a:lnTo>
                  <a:lnTo>
                    <a:pt x="2" y="52"/>
                  </a:lnTo>
                  <a:lnTo>
                    <a:pt x="0" y="54"/>
                  </a:lnTo>
                  <a:lnTo>
                    <a:pt x="0" y="56"/>
                  </a:lnTo>
                  <a:lnTo>
                    <a:pt x="0" y="60"/>
                  </a:lnTo>
                  <a:lnTo>
                    <a:pt x="4" y="62"/>
                  </a:lnTo>
                  <a:lnTo>
                    <a:pt x="8" y="66"/>
                  </a:lnTo>
                  <a:lnTo>
                    <a:pt x="8" y="68"/>
                  </a:lnTo>
                  <a:lnTo>
                    <a:pt x="10" y="70"/>
                  </a:lnTo>
                  <a:lnTo>
                    <a:pt x="12" y="72"/>
                  </a:lnTo>
                  <a:lnTo>
                    <a:pt x="16" y="72"/>
                  </a:lnTo>
                  <a:lnTo>
                    <a:pt x="22" y="72"/>
                  </a:lnTo>
                  <a:lnTo>
                    <a:pt x="24" y="72"/>
                  </a:lnTo>
                  <a:lnTo>
                    <a:pt x="26" y="70"/>
                  </a:lnTo>
                  <a:lnTo>
                    <a:pt x="30" y="68"/>
                  </a:lnTo>
                  <a:lnTo>
                    <a:pt x="30" y="64"/>
                  </a:lnTo>
                  <a:lnTo>
                    <a:pt x="32" y="60"/>
                  </a:lnTo>
                  <a:lnTo>
                    <a:pt x="32" y="62"/>
                  </a:lnTo>
                  <a:lnTo>
                    <a:pt x="32" y="64"/>
                  </a:lnTo>
                  <a:lnTo>
                    <a:pt x="34" y="66"/>
                  </a:lnTo>
                  <a:lnTo>
                    <a:pt x="36" y="68"/>
                  </a:lnTo>
                  <a:lnTo>
                    <a:pt x="40" y="68"/>
                  </a:lnTo>
                  <a:lnTo>
                    <a:pt x="44" y="68"/>
                  </a:lnTo>
                  <a:lnTo>
                    <a:pt x="46" y="68"/>
                  </a:lnTo>
                  <a:lnTo>
                    <a:pt x="48" y="66"/>
                  </a:lnTo>
                  <a:lnTo>
                    <a:pt x="50" y="66"/>
                  </a:lnTo>
                  <a:lnTo>
                    <a:pt x="52" y="64"/>
                  </a:lnTo>
                  <a:lnTo>
                    <a:pt x="54" y="64"/>
                  </a:lnTo>
                  <a:lnTo>
                    <a:pt x="58" y="64"/>
                  </a:lnTo>
                  <a:lnTo>
                    <a:pt x="60" y="66"/>
                  </a:lnTo>
                  <a:lnTo>
                    <a:pt x="58" y="68"/>
                  </a:lnTo>
                  <a:lnTo>
                    <a:pt x="56" y="72"/>
                  </a:lnTo>
                  <a:lnTo>
                    <a:pt x="54" y="72"/>
                  </a:lnTo>
                  <a:lnTo>
                    <a:pt x="52" y="74"/>
                  </a:lnTo>
                  <a:lnTo>
                    <a:pt x="46" y="76"/>
                  </a:lnTo>
                  <a:lnTo>
                    <a:pt x="40" y="78"/>
                  </a:lnTo>
                  <a:lnTo>
                    <a:pt x="34" y="82"/>
                  </a:lnTo>
                  <a:lnTo>
                    <a:pt x="30" y="84"/>
                  </a:lnTo>
                  <a:lnTo>
                    <a:pt x="26" y="86"/>
                  </a:lnTo>
                  <a:lnTo>
                    <a:pt x="26" y="88"/>
                  </a:lnTo>
                  <a:lnTo>
                    <a:pt x="28" y="88"/>
                  </a:lnTo>
                  <a:lnTo>
                    <a:pt x="32" y="88"/>
                  </a:lnTo>
                  <a:lnTo>
                    <a:pt x="38" y="90"/>
                  </a:lnTo>
                  <a:lnTo>
                    <a:pt x="52" y="88"/>
                  </a:lnTo>
                  <a:lnTo>
                    <a:pt x="64" y="80"/>
                  </a:lnTo>
                  <a:lnTo>
                    <a:pt x="74" y="76"/>
                  </a:lnTo>
                  <a:lnTo>
                    <a:pt x="74" y="74"/>
                  </a:lnTo>
                  <a:lnTo>
                    <a:pt x="76" y="72"/>
                  </a:lnTo>
                  <a:lnTo>
                    <a:pt x="78" y="70"/>
                  </a:lnTo>
                  <a:lnTo>
                    <a:pt x="80" y="70"/>
                  </a:lnTo>
                  <a:lnTo>
                    <a:pt x="82" y="72"/>
                  </a:lnTo>
                  <a:lnTo>
                    <a:pt x="84" y="74"/>
                  </a:lnTo>
                  <a:lnTo>
                    <a:pt x="86" y="74"/>
                  </a:lnTo>
                  <a:lnTo>
                    <a:pt x="90" y="74"/>
                  </a:lnTo>
                  <a:lnTo>
                    <a:pt x="92" y="70"/>
                  </a:lnTo>
                  <a:lnTo>
                    <a:pt x="92" y="72"/>
                  </a:lnTo>
                  <a:lnTo>
                    <a:pt x="94" y="72"/>
                  </a:lnTo>
                  <a:lnTo>
                    <a:pt x="98" y="72"/>
                  </a:lnTo>
                  <a:lnTo>
                    <a:pt x="100" y="72"/>
                  </a:lnTo>
                  <a:lnTo>
                    <a:pt x="104" y="72"/>
                  </a:lnTo>
                  <a:lnTo>
                    <a:pt x="108" y="68"/>
                  </a:lnTo>
                  <a:lnTo>
                    <a:pt x="110" y="64"/>
                  </a:lnTo>
                  <a:lnTo>
                    <a:pt x="112" y="56"/>
                  </a:lnTo>
                  <a:lnTo>
                    <a:pt x="114" y="46"/>
                  </a:lnTo>
                  <a:lnTo>
                    <a:pt x="114" y="38"/>
                  </a:lnTo>
                  <a:lnTo>
                    <a:pt x="108" y="34"/>
                  </a:lnTo>
                  <a:lnTo>
                    <a:pt x="106" y="34"/>
                  </a:lnTo>
                  <a:lnTo>
                    <a:pt x="104" y="36"/>
                  </a:lnTo>
                  <a:lnTo>
                    <a:pt x="100" y="38"/>
                  </a:lnTo>
                  <a:lnTo>
                    <a:pt x="98" y="38"/>
                  </a:lnTo>
                  <a:lnTo>
                    <a:pt x="94" y="38"/>
                  </a:lnTo>
                  <a:lnTo>
                    <a:pt x="92" y="36"/>
                  </a:lnTo>
                  <a:lnTo>
                    <a:pt x="90" y="32"/>
                  </a:lnTo>
                  <a:lnTo>
                    <a:pt x="90" y="30"/>
                  </a:lnTo>
                  <a:lnTo>
                    <a:pt x="88" y="28"/>
                  </a:lnTo>
                  <a:lnTo>
                    <a:pt x="86" y="24"/>
                  </a:lnTo>
                  <a:lnTo>
                    <a:pt x="84" y="16"/>
                  </a:lnTo>
                  <a:lnTo>
                    <a:pt x="84" y="14"/>
                  </a:lnTo>
                  <a:lnTo>
                    <a:pt x="82" y="10"/>
                  </a:lnTo>
                  <a:lnTo>
                    <a:pt x="82" y="4"/>
                  </a:lnTo>
                  <a:lnTo>
                    <a:pt x="82" y="2"/>
                  </a:lnTo>
                  <a:lnTo>
                    <a:pt x="82" y="0"/>
                  </a:lnTo>
                  <a:lnTo>
                    <a:pt x="80" y="0"/>
                  </a:lnTo>
                  <a:lnTo>
                    <a:pt x="76" y="2"/>
                  </a:lnTo>
                  <a:lnTo>
                    <a:pt x="72" y="4"/>
                  </a:lnTo>
                  <a:lnTo>
                    <a:pt x="68" y="6"/>
                  </a:lnTo>
                  <a:lnTo>
                    <a:pt x="66" y="10"/>
                  </a:lnTo>
                  <a:lnTo>
                    <a:pt x="64" y="14"/>
                  </a:lnTo>
                  <a:lnTo>
                    <a:pt x="66" y="20"/>
                  </a:lnTo>
                  <a:lnTo>
                    <a:pt x="64" y="22"/>
                  </a:lnTo>
                  <a:lnTo>
                    <a:pt x="64" y="24"/>
                  </a:lnTo>
                  <a:lnTo>
                    <a:pt x="66" y="28"/>
                  </a:lnTo>
                  <a:lnTo>
                    <a:pt x="70" y="30"/>
                  </a:lnTo>
                  <a:lnTo>
                    <a:pt x="68" y="32"/>
                  </a:lnTo>
                  <a:lnTo>
                    <a:pt x="66" y="36"/>
                  </a:lnTo>
                  <a:lnTo>
                    <a:pt x="64" y="38"/>
                  </a:lnTo>
                  <a:lnTo>
                    <a:pt x="62" y="42"/>
                  </a:lnTo>
                  <a:lnTo>
                    <a:pt x="60" y="46"/>
                  </a:lnTo>
                  <a:lnTo>
                    <a:pt x="58" y="48"/>
                  </a:lnTo>
                  <a:lnTo>
                    <a:pt x="56" y="48"/>
                  </a:lnTo>
                  <a:lnTo>
                    <a:pt x="56" y="46"/>
                  </a:lnTo>
                  <a:lnTo>
                    <a:pt x="54" y="44"/>
                  </a:lnTo>
                  <a:lnTo>
                    <a:pt x="54" y="40"/>
                  </a:lnTo>
                  <a:lnTo>
                    <a:pt x="54" y="38"/>
                  </a:lnTo>
                  <a:lnTo>
                    <a:pt x="54" y="34"/>
                  </a:lnTo>
                  <a:lnTo>
                    <a:pt x="52" y="30"/>
                  </a:lnTo>
                  <a:lnTo>
                    <a:pt x="50" y="26"/>
                  </a:lnTo>
                  <a:lnTo>
                    <a:pt x="46" y="24"/>
                  </a:lnTo>
                  <a:lnTo>
                    <a:pt x="44" y="24"/>
                  </a:lnTo>
                  <a:lnTo>
                    <a:pt x="40" y="26"/>
                  </a:lnTo>
                  <a:lnTo>
                    <a:pt x="38" y="26"/>
                  </a:lnTo>
                  <a:lnTo>
                    <a:pt x="36" y="28"/>
                  </a:lnTo>
                  <a:lnTo>
                    <a:pt x="34" y="28"/>
                  </a:lnTo>
                  <a:lnTo>
                    <a:pt x="32" y="26"/>
                  </a:lnTo>
                  <a:lnTo>
                    <a:pt x="3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1" name="Freeform 360"/>
            <p:cNvSpPr>
              <a:spLocks noChangeArrowheads="1"/>
            </p:cNvSpPr>
            <p:nvPr/>
          </p:nvSpPr>
          <p:spPr bwMode="auto">
            <a:xfrm>
              <a:off x="3582" y="96"/>
              <a:ext cx="20" cy="48"/>
            </a:xfrm>
            <a:custGeom>
              <a:avLst/>
              <a:gdLst>
                <a:gd name="T0" fmla="*/ 10 w 20"/>
                <a:gd name="T1" fmla="*/ 8 h 48"/>
                <a:gd name="T2" fmla="*/ 10 w 20"/>
                <a:gd name="T3" fmla="*/ 8 h 48"/>
                <a:gd name="T4" fmla="*/ 8 w 20"/>
                <a:gd name="T5" fmla="*/ 6 h 48"/>
                <a:gd name="T6" fmla="*/ 8 w 20"/>
                <a:gd name="T7" fmla="*/ 4 h 48"/>
                <a:gd name="T8" fmla="*/ 6 w 20"/>
                <a:gd name="T9" fmla="*/ 2 h 48"/>
                <a:gd name="T10" fmla="*/ 6 w 20"/>
                <a:gd name="T11" fmla="*/ 0 h 48"/>
                <a:gd name="T12" fmla="*/ 4 w 20"/>
                <a:gd name="T13" fmla="*/ 0 h 48"/>
                <a:gd name="T14" fmla="*/ 4 w 20"/>
                <a:gd name="T15" fmla="*/ 0 h 48"/>
                <a:gd name="T16" fmla="*/ 2 w 20"/>
                <a:gd name="T17" fmla="*/ 2 h 48"/>
                <a:gd name="T18" fmla="*/ 2 w 20"/>
                <a:gd name="T19" fmla="*/ 6 h 48"/>
                <a:gd name="T20" fmla="*/ 2 w 20"/>
                <a:gd name="T21" fmla="*/ 12 h 48"/>
                <a:gd name="T22" fmla="*/ 0 w 20"/>
                <a:gd name="T23" fmla="*/ 22 h 48"/>
                <a:gd name="T24" fmla="*/ 0 w 20"/>
                <a:gd name="T25" fmla="*/ 22 h 48"/>
                <a:gd name="T26" fmla="*/ 2 w 20"/>
                <a:gd name="T27" fmla="*/ 26 h 48"/>
                <a:gd name="T28" fmla="*/ 2 w 20"/>
                <a:gd name="T29" fmla="*/ 28 h 48"/>
                <a:gd name="T30" fmla="*/ 2 w 20"/>
                <a:gd name="T31" fmla="*/ 34 h 48"/>
                <a:gd name="T32" fmla="*/ 4 w 20"/>
                <a:gd name="T33" fmla="*/ 38 h 48"/>
                <a:gd name="T34" fmla="*/ 8 w 20"/>
                <a:gd name="T35" fmla="*/ 42 h 48"/>
                <a:gd name="T36" fmla="*/ 12 w 20"/>
                <a:gd name="T37" fmla="*/ 46 h 48"/>
                <a:gd name="T38" fmla="*/ 18 w 20"/>
                <a:gd name="T39" fmla="*/ 48 h 48"/>
                <a:gd name="T40" fmla="*/ 18 w 20"/>
                <a:gd name="T41" fmla="*/ 48 h 48"/>
                <a:gd name="T42" fmla="*/ 18 w 20"/>
                <a:gd name="T43" fmla="*/ 46 h 48"/>
                <a:gd name="T44" fmla="*/ 20 w 20"/>
                <a:gd name="T45" fmla="*/ 46 h 48"/>
                <a:gd name="T46" fmla="*/ 20 w 20"/>
                <a:gd name="T47" fmla="*/ 44 h 48"/>
                <a:gd name="T48" fmla="*/ 20 w 20"/>
                <a:gd name="T49" fmla="*/ 42 h 48"/>
                <a:gd name="T50" fmla="*/ 20 w 20"/>
                <a:gd name="T51" fmla="*/ 38 h 48"/>
                <a:gd name="T52" fmla="*/ 18 w 20"/>
                <a:gd name="T53" fmla="*/ 32 h 48"/>
                <a:gd name="T54" fmla="*/ 10 w 20"/>
                <a:gd name="T55" fmla="*/ 8 h 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48"/>
                <a:gd name="T86" fmla="*/ 20 w 20"/>
                <a:gd name="T87" fmla="*/ 48 h 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48">
                  <a:moveTo>
                    <a:pt x="10" y="8"/>
                  </a:moveTo>
                  <a:lnTo>
                    <a:pt x="10" y="8"/>
                  </a:lnTo>
                  <a:lnTo>
                    <a:pt x="8" y="6"/>
                  </a:lnTo>
                  <a:lnTo>
                    <a:pt x="8" y="4"/>
                  </a:lnTo>
                  <a:lnTo>
                    <a:pt x="6" y="2"/>
                  </a:lnTo>
                  <a:lnTo>
                    <a:pt x="6" y="0"/>
                  </a:lnTo>
                  <a:lnTo>
                    <a:pt x="4" y="0"/>
                  </a:lnTo>
                  <a:lnTo>
                    <a:pt x="2" y="2"/>
                  </a:lnTo>
                  <a:lnTo>
                    <a:pt x="2" y="6"/>
                  </a:lnTo>
                  <a:lnTo>
                    <a:pt x="2" y="12"/>
                  </a:lnTo>
                  <a:lnTo>
                    <a:pt x="0" y="22"/>
                  </a:lnTo>
                  <a:lnTo>
                    <a:pt x="2" y="26"/>
                  </a:lnTo>
                  <a:lnTo>
                    <a:pt x="2" y="28"/>
                  </a:lnTo>
                  <a:lnTo>
                    <a:pt x="2" y="34"/>
                  </a:lnTo>
                  <a:lnTo>
                    <a:pt x="4" y="38"/>
                  </a:lnTo>
                  <a:lnTo>
                    <a:pt x="8" y="42"/>
                  </a:lnTo>
                  <a:lnTo>
                    <a:pt x="12" y="46"/>
                  </a:lnTo>
                  <a:lnTo>
                    <a:pt x="18" y="48"/>
                  </a:lnTo>
                  <a:lnTo>
                    <a:pt x="18" y="46"/>
                  </a:lnTo>
                  <a:lnTo>
                    <a:pt x="20" y="46"/>
                  </a:lnTo>
                  <a:lnTo>
                    <a:pt x="20" y="44"/>
                  </a:lnTo>
                  <a:lnTo>
                    <a:pt x="20" y="42"/>
                  </a:lnTo>
                  <a:lnTo>
                    <a:pt x="20" y="38"/>
                  </a:lnTo>
                  <a:lnTo>
                    <a:pt x="18" y="32"/>
                  </a:lnTo>
                  <a:lnTo>
                    <a:pt x="10"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2" name="Freeform 361"/>
            <p:cNvSpPr>
              <a:spLocks noChangeArrowheads="1"/>
            </p:cNvSpPr>
            <p:nvPr/>
          </p:nvSpPr>
          <p:spPr bwMode="auto">
            <a:xfrm>
              <a:off x="3532" y="164"/>
              <a:ext cx="74" cy="90"/>
            </a:xfrm>
            <a:custGeom>
              <a:avLst/>
              <a:gdLst>
                <a:gd name="T0" fmla="*/ 16 w 74"/>
                <a:gd name="T1" fmla="*/ 10 h 90"/>
                <a:gd name="T2" fmla="*/ 12 w 74"/>
                <a:gd name="T3" fmla="*/ 8 h 90"/>
                <a:gd name="T4" fmla="*/ 8 w 74"/>
                <a:gd name="T5" fmla="*/ 6 h 90"/>
                <a:gd name="T6" fmla="*/ 2 w 74"/>
                <a:gd name="T7" fmla="*/ 6 h 90"/>
                <a:gd name="T8" fmla="*/ 0 w 74"/>
                <a:gd name="T9" fmla="*/ 10 h 90"/>
                <a:gd name="T10" fmla="*/ 2 w 74"/>
                <a:gd name="T11" fmla="*/ 22 h 90"/>
                <a:gd name="T12" fmla="*/ 4 w 74"/>
                <a:gd name="T13" fmla="*/ 24 h 90"/>
                <a:gd name="T14" fmla="*/ 8 w 74"/>
                <a:gd name="T15" fmla="*/ 34 h 90"/>
                <a:gd name="T16" fmla="*/ 14 w 74"/>
                <a:gd name="T17" fmla="*/ 44 h 90"/>
                <a:gd name="T18" fmla="*/ 16 w 74"/>
                <a:gd name="T19" fmla="*/ 50 h 90"/>
                <a:gd name="T20" fmla="*/ 22 w 74"/>
                <a:gd name="T21" fmla="*/ 50 h 90"/>
                <a:gd name="T22" fmla="*/ 32 w 74"/>
                <a:gd name="T23" fmla="*/ 52 h 90"/>
                <a:gd name="T24" fmla="*/ 36 w 74"/>
                <a:gd name="T25" fmla="*/ 58 h 90"/>
                <a:gd name="T26" fmla="*/ 38 w 74"/>
                <a:gd name="T27" fmla="*/ 70 h 90"/>
                <a:gd name="T28" fmla="*/ 42 w 74"/>
                <a:gd name="T29" fmla="*/ 82 h 90"/>
                <a:gd name="T30" fmla="*/ 52 w 74"/>
                <a:gd name="T31" fmla="*/ 88 h 90"/>
                <a:gd name="T32" fmla="*/ 64 w 74"/>
                <a:gd name="T33" fmla="*/ 90 h 90"/>
                <a:gd name="T34" fmla="*/ 72 w 74"/>
                <a:gd name="T35" fmla="*/ 84 h 90"/>
                <a:gd name="T36" fmla="*/ 74 w 74"/>
                <a:gd name="T37" fmla="*/ 82 h 90"/>
                <a:gd name="T38" fmla="*/ 72 w 74"/>
                <a:gd name="T39" fmla="*/ 84 h 90"/>
                <a:gd name="T40" fmla="*/ 68 w 74"/>
                <a:gd name="T41" fmla="*/ 86 h 90"/>
                <a:gd name="T42" fmla="*/ 64 w 74"/>
                <a:gd name="T43" fmla="*/ 86 h 90"/>
                <a:gd name="T44" fmla="*/ 64 w 74"/>
                <a:gd name="T45" fmla="*/ 82 h 90"/>
                <a:gd name="T46" fmla="*/ 62 w 74"/>
                <a:gd name="T47" fmla="*/ 58 h 90"/>
                <a:gd name="T48" fmla="*/ 58 w 74"/>
                <a:gd name="T49" fmla="*/ 42 h 90"/>
                <a:gd name="T50" fmla="*/ 66 w 74"/>
                <a:gd name="T51" fmla="*/ 26 h 90"/>
                <a:gd name="T52" fmla="*/ 66 w 74"/>
                <a:gd name="T53" fmla="*/ 8 h 90"/>
                <a:gd name="T54" fmla="*/ 60 w 74"/>
                <a:gd name="T55" fmla="*/ 4 h 90"/>
                <a:gd name="T56" fmla="*/ 54 w 74"/>
                <a:gd name="T57" fmla="*/ 2 h 90"/>
                <a:gd name="T58" fmla="*/ 44 w 74"/>
                <a:gd name="T59" fmla="*/ 0 h 90"/>
                <a:gd name="T60" fmla="*/ 38 w 74"/>
                <a:gd name="T61" fmla="*/ 0 h 90"/>
                <a:gd name="T62" fmla="*/ 36 w 74"/>
                <a:gd name="T63" fmla="*/ 6 h 90"/>
                <a:gd name="T64" fmla="*/ 40 w 74"/>
                <a:gd name="T65" fmla="*/ 24 h 90"/>
                <a:gd name="T66" fmla="*/ 44 w 74"/>
                <a:gd name="T67" fmla="*/ 38 h 90"/>
                <a:gd name="T68" fmla="*/ 32 w 74"/>
                <a:gd name="T69" fmla="*/ 32 h 90"/>
                <a:gd name="T70" fmla="*/ 20 w 74"/>
                <a:gd name="T71" fmla="*/ 24 h 90"/>
                <a:gd name="T72" fmla="*/ 16 w 74"/>
                <a:gd name="T73" fmla="*/ 10 h 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
                <a:gd name="T112" fmla="*/ 0 h 90"/>
                <a:gd name="T113" fmla="*/ 74 w 74"/>
                <a:gd name="T114" fmla="*/ 90 h 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 h="90">
                  <a:moveTo>
                    <a:pt x="16" y="10"/>
                  </a:moveTo>
                  <a:lnTo>
                    <a:pt x="16" y="10"/>
                  </a:lnTo>
                  <a:lnTo>
                    <a:pt x="14" y="10"/>
                  </a:lnTo>
                  <a:lnTo>
                    <a:pt x="12" y="8"/>
                  </a:lnTo>
                  <a:lnTo>
                    <a:pt x="10" y="6"/>
                  </a:lnTo>
                  <a:lnTo>
                    <a:pt x="8" y="6"/>
                  </a:lnTo>
                  <a:lnTo>
                    <a:pt x="4" y="6"/>
                  </a:lnTo>
                  <a:lnTo>
                    <a:pt x="2" y="6"/>
                  </a:lnTo>
                  <a:lnTo>
                    <a:pt x="2" y="8"/>
                  </a:lnTo>
                  <a:lnTo>
                    <a:pt x="0" y="10"/>
                  </a:lnTo>
                  <a:lnTo>
                    <a:pt x="0" y="14"/>
                  </a:lnTo>
                  <a:lnTo>
                    <a:pt x="2" y="22"/>
                  </a:lnTo>
                  <a:lnTo>
                    <a:pt x="4" y="24"/>
                  </a:lnTo>
                  <a:lnTo>
                    <a:pt x="6" y="28"/>
                  </a:lnTo>
                  <a:lnTo>
                    <a:pt x="8" y="34"/>
                  </a:lnTo>
                  <a:lnTo>
                    <a:pt x="12" y="38"/>
                  </a:lnTo>
                  <a:lnTo>
                    <a:pt x="14" y="44"/>
                  </a:lnTo>
                  <a:lnTo>
                    <a:pt x="16" y="50"/>
                  </a:lnTo>
                  <a:lnTo>
                    <a:pt x="20" y="50"/>
                  </a:lnTo>
                  <a:lnTo>
                    <a:pt x="22" y="50"/>
                  </a:lnTo>
                  <a:lnTo>
                    <a:pt x="28" y="50"/>
                  </a:lnTo>
                  <a:lnTo>
                    <a:pt x="32" y="52"/>
                  </a:lnTo>
                  <a:lnTo>
                    <a:pt x="34" y="54"/>
                  </a:lnTo>
                  <a:lnTo>
                    <a:pt x="36" y="58"/>
                  </a:lnTo>
                  <a:lnTo>
                    <a:pt x="38" y="64"/>
                  </a:lnTo>
                  <a:lnTo>
                    <a:pt x="38" y="70"/>
                  </a:lnTo>
                  <a:lnTo>
                    <a:pt x="40" y="76"/>
                  </a:lnTo>
                  <a:lnTo>
                    <a:pt x="42" y="82"/>
                  </a:lnTo>
                  <a:lnTo>
                    <a:pt x="48" y="86"/>
                  </a:lnTo>
                  <a:lnTo>
                    <a:pt x="52" y="88"/>
                  </a:lnTo>
                  <a:lnTo>
                    <a:pt x="58" y="90"/>
                  </a:lnTo>
                  <a:lnTo>
                    <a:pt x="64" y="90"/>
                  </a:lnTo>
                  <a:lnTo>
                    <a:pt x="68" y="86"/>
                  </a:lnTo>
                  <a:lnTo>
                    <a:pt x="72" y="84"/>
                  </a:lnTo>
                  <a:lnTo>
                    <a:pt x="74" y="84"/>
                  </a:lnTo>
                  <a:lnTo>
                    <a:pt x="74" y="82"/>
                  </a:lnTo>
                  <a:lnTo>
                    <a:pt x="72" y="84"/>
                  </a:lnTo>
                  <a:lnTo>
                    <a:pt x="70" y="84"/>
                  </a:lnTo>
                  <a:lnTo>
                    <a:pt x="68" y="86"/>
                  </a:lnTo>
                  <a:lnTo>
                    <a:pt x="66" y="86"/>
                  </a:lnTo>
                  <a:lnTo>
                    <a:pt x="64" y="86"/>
                  </a:lnTo>
                  <a:lnTo>
                    <a:pt x="64" y="82"/>
                  </a:lnTo>
                  <a:lnTo>
                    <a:pt x="64" y="72"/>
                  </a:lnTo>
                  <a:lnTo>
                    <a:pt x="62" y="58"/>
                  </a:lnTo>
                  <a:lnTo>
                    <a:pt x="56" y="44"/>
                  </a:lnTo>
                  <a:lnTo>
                    <a:pt x="58" y="42"/>
                  </a:lnTo>
                  <a:lnTo>
                    <a:pt x="62" y="34"/>
                  </a:lnTo>
                  <a:lnTo>
                    <a:pt x="66" y="26"/>
                  </a:lnTo>
                  <a:lnTo>
                    <a:pt x="68" y="16"/>
                  </a:lnTo>
                  <a:lnTo>
                    <a:pt x="66" y="8"/>
                  </a:lnTo>
                  <a:lnTo>
                    <a:pt x="60" y="4"/>
                  </a:lnTo>
                  <a:lnTo>
                    <a:pt x="56" y="2"/>
                  </a:lnTo>
                  <a:lnTo>
                    <a:pt x="54" y="2"/>
                  </a:lnTo>
                  <a:lnTo>
                    <a:pt x="50" y="0"/>
                  </a:lnTo>
                  <a:lnTo>
                    <a:pt x="44" y="0"/>
                  </a:lnTo>
                  <a:lnTo>
                    <a:pt x="42" y="0"/>
                  </a:lnTo>
                  <a:lnTo>
                    <a:pt x="38" y="0"/>
                  </a:lnTo>
                  <a:lnTo>
                    <a:pt x="36" y="2"/>
                  </a:lnTo>
                  <a:lnTo>
                    <a:pt x="36" y="6"/>
                  </a:lnTo>
                  <a:lnTo>
                    <a:pt x="38" y="14"/>
                  </a:lnTo>
                  <a:lnTo>
                    <a:pt x="40" y="24"/>
                  </a:lnTo>
                  <a:lnTo>
                    <a:pt x="44" y="32"/>
                  </a:lnTo>
                  <a:lnTo>
                    <a:pt x="44" y="38"/>
                  </a:lnTo>
                  <a:lnTo>
                    <a:pt x="38" y="38"/>
                  </a:lnTo>
                  <a:lnTo>
                    <a:pt x="32" y="32"/>
                  </a:lnTo>
                  <a:lnTo>
                    <a:pt x="26" y="28"/>
                  </a:lnTo>
                  <a:lnTo>
                    <a:pt x="20" y="24"/>
                  </a:lnTo>
                  <a:lnTo>
                    <a:pt x="16" y="18"/>
                  </a:lnTo>
                  <a:lnTo>
                    <a:pt x="16"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3" name="Freeform 362"/>
            <p:cNvSpPr>
              <a:spLocks noChangeArrowheads="1"/>
            </p:cNvSpPr>
            <p:nvPr/>
          </p:nvSpPr>
          <p:spPr bwMode="auto">
            <a:xfrm>
              <a:off x="3608" y="222"/>
              <a:ext cx="43" cy="46"/>
            </a:xfrm>
            <a:custGeom>
              <a:avLst/>
              <a:gdLst>
                <a:gd name="T0" fmla="*/ 10 w 44"/>
                <a:gd name="T1" fmla="*/ 2 h 46"/>
                <a:gd name="T2" fmla="*/ 10 w 44"/>
                <a:gd name="T3" fmla="*/ 2 h 46"/>
                <a:gd name="T4" fmla="*/ 10 w 44"/>
                <a:gd name="T5" fmla="*/ 2 h 46"/>
                <a:gd name="T6" fmla="*/ 8 w 44"/>
                <a:gd name="T7" fmla="*/ 0 h 46"/>
                <a:gd name="T8" fmla="*/ 6 w 44"/>
                <a:gd name="T9" fmla="*/ 0 h 46"/>
                <a:gd name="T10" fmla="*/ 4 w 44"/>
                <a:gd name="T11" fmla="*/ 0 h 46"/>
                <a:gd name="T12" fmla="*/ 4 w 44"/>
                <a:gd name="T13" fmla="*/ 0 h 46"/>
                <a:gd name="T14" fmla="*/ 2 w 44"/>
                <a:gd name="T15" fmla="*/ 2 h 46"/>
                <a:gd name="T16" fmla="*/ 2 w 44"/>
                <a:gd name="T17" fmla="*/ 4 h 46"/>
                <a:gd name="T18" fmla="*/ 4 w 44"/>
                <a:gd name="T19" fmla="*/ 8 h 46"/>
                <a:gd name="T20" fmla="*/ 6 w 44"/>
                <a:gd name="T21" fmla="*/ 12 h 46"/>
                <a:gd name="T22" fmla="*/ 6 w 44"/>
                <a:gd name="T23" fmla="*/ 14 h 46"/>
                <a:gd name="T24" fmla="*/ 4 w 44"/>
                <a:gd name="T25" fmla="*/ 18 h 46"/>
                <a:gd name="T26" fmla="*/ 4 w 44"/>
                <a:gd name="T27" fmla="*/ 22 h 46"/>
                <a:gd name="T28" fmla="*/ 4 w 44"/>
                <a:gd name="T29" fmla="*/ 28 h 46"/>
                <a:gd name="T30" fmla="*/ 2 w 44"/>
                <a:gd name="T31" fmla="*/ 34 h 46"/>
                <a:gd name="T32" fmla="*/ 0 w 44"/>
                <a:gd name="T33" fmla="*/ 38 h 46"/>
                <a:gd name="T34" fmla="*/ 16 w 44"/>
                <a:gd name="T35" fmla="*/ 34 h 46"/>
                <a:gd name="T36" fmla="*/ 24 w 44"/>
                <a:gd name="T37" fmla="*/ 46 h 46"/>
                <a:gd name="T38" fmla="*/ 24 w 44"/>
                <a:gd name="T39" fmla="*/ 44 h 46"/>
                <a:gd name="T40" fmla="*/ 28 w 44"/>
                <a:gd name="T41" fmla="*/ 44 h 46"/>
                <a:gd name="T42" fmla="*/ 32 w 44"/>
                <a:gd name="T43" fmla="*/ 42 h 46"/>
                <a:gd name="T44" fmla="*/ 36 w 44"/>
                <a:gd name="T45" fmla="*/ 40 h 46"/>
                <a:gd name="T46" fmla="*/ 40 w 44"/>
                <a:gd name="T47" fmla="*/ 36 h 46"/>
                <a:gd name="T48" fmla="*/ 40 w 44"/>
                <a:gd name="T49" fmla="*/ 36 h 46"/>
                <a:gd name="T50" fmla="*/ 42 w 44"/>
                <a:gd name="T51" fmla="*/ 32 h 46"/>
                <a:gd name="T52" fmla="*/ 42 w 44"/>
                <a:gd name="T53" fmla="*/ 28 h 46"/>
                <a:gd name="T54" fmla="*/ 44 w 44"/>
                <a:gd name="T55" fmla="*/ 24 h 46"/>
                <a:gd name="T56" fmla="*/ 42 w 44"/>
                <a:gd name="T57" fmla="*/ 18 h 46"/>
                <a:gd name="T58" fmla="*/ 40 w 44"/>
                <a:gd name="T59" fmla="*/ 12 h 46"/>
                <a:gd name="T60" fmla="*/ 38 w 44"/>
                <a:gd name="T61" fmla="*/ 12 h 46"/>
                <a:gd name="T62" fmla="*/ 36 w 44"/>
                <a:gd name="T63" fmla="*/ 10 h 46"/>
                <a:gd name="T64" fmla="*/ 34 w 44"/>
                <a:gd name="T65" fmla="*/ 6 h 46"/>
                <a:gd name="T66" fmla="*/ 30 w 44"/>
                <a:gd name="T67" fmla="*/ 4 h 46"/>
                <a:gd name="T68" fmla="*/ 26 w 44"/>
                <a:gd name="T69" fmla="*/ 0 h 46"/>
                <a:gd name="T70" fmla="*/ 22 w 44"/>
                <a:gd name="T71" fmla="*/ 0 h 46"/>
                <a:gd name="T72" fmla="*/ 16 w 44"/>
                <a:gd name="T73" fmla="*/ 0 h 46"/>
                <a:gd name="T74" fmla="*/ 10 w 44"/>
                <a:gd name="T75" fmla="*/ 2 h 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4"/>
                <a:gd name="T115" fmla="*/ 0 h 46"/>
                <a:gd name="T116" fmla="*/ 44 w 44"/>
                <a:gd name="T117" fmla="*/ 46 h 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4" h="46">
                  <a:moveTo>
                    <a:pt x="10" y="2"/>
                  </a:moveTo>
                  <a:lnTo>
                    <a:pt x="10" y="2"/>
                  </a:lnTo>
                  <a:lnTo>
                    <a:pt x="8" y="0"/>
                  </a:lnTo>
                  <a:lnTo>
                    <a:pt x="6" y="0"/>
                  </a:lnTo>
                  <a:lnTo>
                    <a:pt x="4" y="0"/>
                  </a:lnTo>
                  <a:lnTo>
                    <a:pt x="2" y="2"/>
                  </a:lnTo>
                  <a:lnTo>
                    <a:pt x="2" y="4"/>
                  </a:lnTo>
                  <a:lnTo>
                    <a:pt x="4" y="8"/>
                  </a:lnTo>
                  <a:lnTo>
                    <a:pt x="6" y="12"/>
                  </a:lnTo>
                  <a:lnTo>
                    <a:pt x="6" y="14"/>
                  </a:lnTo>
                  <a:lnTo>
                    <a:pt x="4" y="18"/>
                  </a:lnTo>
                  <a:lnTo>
                    <a:pt x="4" y="22"/>
                  </a:lnTo>
                  <a:lnTo>
                    <a:pt x="4" y="28"/>
                  </a:lnTo>
                  <a:lnTo>
                    <a:pt x="2" y="34"/>
                  </a:lnTo>
                  <a:lnTo>
                    <a:pt x="0" y="38"/>
                  </a:lnTo>
                  <a:lnTo>
                    <a:pt x="16" y="34"/>
                  </a:lnTo>
                  <a:lnTo>
                    <a:pt x="24" y="46"/>
                  </a:lnTo>
                  <a:lnTo>
                    <a:pt x="24" y="44"/>
                  </a:lnTo>
                  <a:lnTo>
                    <a:pt x="28" y="44"/>
                  </a:lnTo>
                  <a:lnTo>
                    <a:pt x="32" y="42"/>
                  </a:lnTo>
                  <a:lnTo>
                    <a:pt x="36" y="40"/>
                  </a:lnTo>
                  <a:lnTo>
                    <a:pt x="40" y="36"/>
                  </a:lnTo>
                  <a:lnTo>
                    <a:pt x="42" y="32"/>
                  </a:lnTo>
                  <a:lnTo>
                    <a:pt x="42" y="28"/>
                  </a:lnTo>
                  <a:lnTo>
                    <a:pt x="44" y="24"/>
                  </a:lnTo>
                  <a:lnTo>
                    <a:pt x="42" y="18"/>
                  </a:lnTo>
                  <a:lnTo>
                    <a:pt x="40" y="12"/>
                  </a:lnTo>
                  <a:lnTo>
                    <a:pt x="38" y="12"/>
                  </a:lnTo>
                  <a:lnTo>
                    <a:pt x="36" y="10"/>
                  </a:lnTo>
                  <a:lnTo>
                    <a:pt x="34" y="6"/>
                  </a:lnTo>
                  <a:lnTo>
                    <a:pt x="30" y="4"/>
                  </a:lnTo>
                  <a:lnTo>
                    <a:pt x="26" y="0"/>
                  </a:lnTo>
                  <a:lnTo>
                    <a:pt x="22" y="0"/>
                  </a:lnTo>
                  <a:lnTo>
                    <a:pt x="16" y="0"/>
                  </a:lnTo>
                  <a:lnTo>
                    <a:pt x="1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4" name="Freeform 363"/>
            <p:cNvSpPr>
              <a:spLocks noChangeArrowheads="1"/>
            </p:cNvSpPr>
            <p:nvPr/>
          </p:nvSpPr>
          <p:spPr bwMode="auto">
            <a:xfrm>
              <a:off x="3658" y="204"/>
              <a:ext cx="168" cy="98"/>
            </a:xfrm>
            <a:custGeom>
              <a:avLst/>
              <a:gdLst>
                <a:gd name="T0" fmla="*/ 10 w 168"/>
                <a:gd name="T1" fmla="*/ 2 h 98"/>
                <a:gd name="T2" fmla="*/ 4 w 168"/>
                <a:gd name="T3" fmla="*/ 0 h 98"/>
                <a:gd name="T4" fmla="*/ 0 w 168"/>
                <a:gd name="T5" fmla="*/ 6 h 98"/>
                <a:gd name="T6" fmla="*/ 4 w 168"/>
                <a:gd name="T7" fmla="*/ 24 h 98"/>
                <a:gd name="T8" fmla="*/ 6 w 168"/>
                <a:gd name="T9" fmla="*/ 28 h 98"/>
                <a:gd name="T10" fmla="*/ 12 w 168"/>
                <a:gd name="T11" fmla="*/ 32 h 98"/>
                <a:gd name="T12" fmla="*/ 26 w 168"/>
                <a:gd name="T13" fmla="*/ 26 h 98"/>
                <a:gd name="T14" fmla="*/ 30 w 168"/>
                <a:gd name="T15" fmla="*/ 24 h 98"/>
                <a:gd name="T16" fmla="*/ 34 w 168"/>
                <a:gd name="T17" fmla="*/ 24 h 98"/>
                <a:gd name="T18" fmla="*/ 38 w 168"/>
                <a:gd name="T19" fmla="*/ 38 h 98"/>
                <a:gd name="T20" fmla="*/ 44 w 168"/>
                <a:gd name="T21" fmla="*/ 72 h 98"/>
                <a:gd name="T22" fmla="*/ 40 w 168"/>
                <a:gd name="T23" fmla="*/ 72 h 98"/>
                <a:gd name="T24" fmla="*/ 38 w 168"/>
                <a:gd name="T25" fmla="*/ 80 h 98"/>
                <a:gd name="T26" fmla="*/ 48 w 168"/>
                <a:gd name="T27" fmla="*/ 88 h 98"/>
                <a:gd name="T28" fmla="*/ 56 w 168"/>
                <a:gd name="T29" fmla="*/ 86 h 98"/>
                <a:gd name="T30" fmla="*/ 58 w 168"/>
                <a:gd name="T31" fmla="*/ 84 h 98"/>
                <a:gd name="T32" fmla="*/ 68 w 168"/>
                <a:gd name="T33" fmla="*/ 86 h 98"/>
                <a:gd name="T34" fmla="*/ 82 w 168"/>
                <a:gd name="T35" fmla="*/ 94 h 98"/>
                <a:gd name="T36" fmla="*/ 118 w 168"/>
                <a:gd name="T37" fmla="*/ 96 h 98"/>
                <a:gd name="T38" fmla="*/ 118 w 168"/>
                <a:gd name="T39" fmla="*/ 92 h 98"/>
                <a:gd name="T40" fmla="*/ 122 w 168"/>
                <a:gd name="T41" fmla="*/ 86 h 98"/>
                <a:gd name="T42" fmla="*/ 134 w 168"/>
                <a:gd name="T43" fmla="*/ 88 h 98"/>
                <a:gd name="T44" fmla="*/ 142 w 168"/>
                <a:gd name="T45" fmla="*/ 92 h 98"/>
                <a:gd name="T46" fmla="*/ 150 w 168"/>
                <a:gd name="T47" fmla="*/ 90 h 98"/>
                <a:gd name="T48" fmla="*/ 154 w 168"/>
                <a:gd name="T49" fmla="*/ 82 h 98"/>
                <a:gd name="T50" fmla="*/ 156 w 168"/>
                <a:gd name="T51" fmla="*/ 76 h 98"/>
                <a:gd name="T52" fmla="*/ 164 w 168"/>
                <a:gd name="T53" fmla="*/ 72 h 98"/>
                <a:gd name="T54" fmla="*/ 164 w 168"/>
                <a:gd name="T55" fmla="*/ 66 h 98"/>
                <a:gd name="T56" fmla="*/ 168 w 168"/>
                <a:gd name="T57" fmla="*/ 62 h 98"/>
                <a:gd name="T58" fmla="*/ 166 w 168"/>
                <a:gd name="T59" fmla="*/ 56 h 98"/>
                <a:gd name="T60" fmla="*/ 150 w 168"/>
                <a:gd name="T61" fmla="*/ 50 h 98"/>
                <a:gd name="T62" fmla="*/ 138 w 168"/>
                <a:gd name="T63" fmla="*/ 48 h 98"/>
                <a:gd name="T64" fmla="*/ 124 w 168"/>
                <a:gd name="T65" fmla="*/ 44 h 98"/>
                <a:gd name="T66" fmla="*/ 110 w 168"/>
                <a:gd name="T67" fmla="*/ 46 h 98"/>
                <a:gd name="T68" fmla="*/ 100 w 168"/>
                <a:gd name="T69" fmla="*/ 50 h 98"/>
                <a:gd name="T70" fmla="*/ 82 w 168"/>
                <a:gd name="T71" fmla="*/ 44 h 98"/>
                <a:gd name="T72" fmla="*/ 60 w 168"/>
                <a:gd name="T73" fmla="*/ 30 h 98"/>
                <a:gd name="T74" fmla="*/ 52 w 168"/>
                <a:gd name="T75" fmla="*/ 24 h 98"/>
                <a:gd name="T76" fmla="*/ 50 w 168"/>
                <a:gd name="T77" fmla="*/ 20 h 98"/>
                <a:gd name="T78" fmla="*/ 50 w 168"/>
                <a:gd name="T79" fmla="*/ 16 h 98"/>
                <a:gd name="T80" fmla="*/ 48 w 168"/>
                <a:gd name="T81" fmla="*/ 10 h 98"/>
                <a:gd name="T82" fmla="*/ 40 w 168"/>
                <a:gd name="T83" fmla="*/ 10 h 98"/>
                <a:gd name="T84" fmla="*/ 36 w 168"/>
                <a:gd name="T85" fmla="*/ 14 h 98"/>
                <a:gd name="T86" fmla="*/ 28 w 168"/>
                <a:gd name="T87" fmla="*/ 12 h 98"/>
                <a:gd name="T88" fmla="*/ 24 w 168"/>
                <a:gd name="T89" fmla="*/ 4 h 98"/>
                <a:gd name="T90" fmla="*/ 12 w 168"/>
                <a:gd name="T91" fmla="*/ 2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8"/>
                <a:gd name="T139" fmla="*/ 0 h 98"/>
                <a:gd name="T140" fmla="*/ 168 w 168"/>
                <a:gd name="T141" fmla="*/ 98 h 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8" h="98">
                  <a:moveTo>
                    <a:pt x="12" y="2"/>
                  </a:moveTo>
                  <a:lnTo>
                    <a:pt x="12" y="2"/>
                  </a:lnTo>
                  <a:lnTo>
                    <a:pt x="10" y="2"/>
                  </a:lnTo>
                  <a:lnTo>
                    <a:pt x="8" y="0"/>
                  </a:lnTo>
                  <a:lnTo>
                    <a:pt x="6" y="0"/>
                  </a:lnTo>
                  <a:lnTo>
                    <a:pt x="4" y="0"/>
                  </a:lnTo>
                  <a:lnTo>
                    <a:pt x="2" y="0"/>
                  </a:lnTo>
                  <a:lnTo>
                    <a:pt x="0" y="2"/>
                  </a:lnTo>
                  <a:lnTo>
                    <a:pt x="0" y="6"/>
                  </a:lnTo>
                  <a:lnTo>
                    <a:pt x="0" y="10"/>
                  </a:lnTo>
                  <a:lnTo>
                    <a:pt x="2" y="16"/>
                  </a:lnTo>
                  <a:lnTo>
                    <a:pt x="4" y="24"/>
                  </a:lnTo>
                  <a:lnTo>
                    <a:pt x="4" y="26"/>
                  </a:lnTo>
                  <a:lnTo>
                    <a:pt x="6" y="28"/>
                  </a:lnTo>
                  <a:lnTo>
                    <a:pt x="6" y="30"/>
                  </a:lnTo>
                  <a:lnTo>
                    <a:pt x="8" y="32"/>
                  </a:lnTo>
                  <a:lnTo>
                    <a:pt x="12" y="32"/>
                  </a:lnTo>
                  <a:lnTo>
                    <a:pt x="16" y="32"/>
                  </a:lnTo>
                  <a:lnTo>
                    <a:pt x="20" y="30"/>
                  </a:lnTo>
                  <a:lnTo>
                    <a:pt x="26" y="26"/>
                  </a:lnTo>
                  <a:lnTo>
                    <a:pt x="28" y="26"/>
                  </a:lnTo>
                  <a:lnTo>
                    <a:pt x="28" y="24"/>
                  </a:lnTo>
                  <a:lnTo>
                    <a:pt x="30" y="24"/>
                  </a:lnTo>
                  <a:lnTo>
                    <a:pt x="32" y="24"/>
                  </a:lnTo>
                  <a:lnTo>
                    <a:pt x="34" y="24"/>
                  </a:lnTo>
                  <a:lnTo>
                    <a:pt x="36" y="28"/>
                  </a:lnTo>
                  <a:lnTo>
                    <a:pt x="36" y="32"/>
                  </a:lnTo>
                  <a:lnTo>
                    <a:pt x="38" y="38"/>
                  </a:lnTo>
                  <a:lnTo>
                    <a:pt x="38" y="48"/>
                  </a:lnTo>
                  <a:lnTo>
                    <a:pt x="44" y="72"/>
                  </a:lnTo>
                  <a:lnTo>
                    <a:pt x="42" y="72"/>
                  </a:lnTo>
                  <a:lnTo>
                    <a:pt x="40" y="72"/>
                  </a:lnTo>
                  <a:lnTo>
                    <a:pt x="38" y="74"/>
                  </a:lnTo>
                  <a:lnTo>
                    <a:pt x="38" y="76"/>
                  </a:lnTo>
                  <a:lnTo>
                    <a:pt x="38" y="80"/>
                  </a:lnTo>
                  <a:lnTo>
                    <a:pt x="40" y="84"/>
                  </a:lnTo>
                  <a:lnTo>
                    <a:pt x="44" y="88"/>
                  </a:lnTo>
                  <a:lnTo>
                    <a:pt x="48" y="88"/>
                  </a:lnTo>
                  <a:lnTo>
                    <a:pt x="50" y="88"/>
                  </a:lnTo>
                  <a:lnTo>
                    <a:pt x="54" y="88"/>
                  </a:lnTo>
                  <a:lnTo>
                    <a:pt x="56" y="86"/>
                  </a:lnTo>
                  <a:lnTo>
                    <a:pt x="58" y="84"/>
                  </a:lnTo>
                  <a:lnTo>
                    <a:pt x="62" y="84"/>
                  </a:lnTo>
                  <a:lnTo>
                    <a:pt x="64" y="84"/>
                  </a:lnTo>
                  <a:lnTo>
                    <a:pt x="68" y="86"/>
                  </a:lnTo>
                  <a:lnTo>
                    <a:pt x="72" y="90"/>
                  </a:lnTo>
                  <a:lnTo>
                    <a:pt x="74" y="92"/>
                  </a:lnTo>
                  <a:lnTo>
                    <a:pt x="82" y="94"/>
                  </a:lnTo>
                  <a:lnTo>
                    <a:pt x="94" y="98"/>
                  </a:lnTo>
                  <a:lnTo>
                    <a:pt x="106" y="96"/>
                  </a:lnTo>
                  <a:lnTo>
                    <a:pt x="118" y="96"/>
                  </a:lnTo>
                  <a:lnTo>
                    <a:pt x="118" y="94"/>
                  </a:lnTo>
                  <a:lnTo>
                    <a:pt x="118" y="92"/>
                  </a:lnTo>
                  <a:lnTo>
                    <a:pt x="120" y="90"/>
                  </a:lnTo>
                  <a:lnTo>
                    <a:pt x="120" y="88"/>
                  </a:lnTo>
                  <a:lnTo>
                    <a:pt x="122" y="86"/>
                  </a:lnTo>
                  <a:lnTo>
                    <a:pt x="124" y="86"/>
                  </a:lnTo>
                  <a:lnTo>
                    <a:pt x="128" y="86"/>
                  </a:lnTo>
                  <a:lnTo>
                    <a:pt x="134" y="88"/>
                  </a:lnTo>
                  <a:lnTo>
                    <a:pt x="140" y="92"/>
                  </a:lnTo>
                  <a:lnTo>
                    <a:pt x="142" y="92"/>
                  </a:lnTo>
                  <a:lnTo>
                    <a:pt x="144" y="92"/>
                  </a:lnTo>
                  <a:lnTo>
                    <a:pt x="148" y="92"/>
                  </a:lnTo>
                  <a:lnTo>
                    <a:pt x="150" y="90"/>
                  </a:lnTo>
                  <a:lnTo>
                    <a:pt x="152" y="88"/>
                  </a:lnTo>
                  <a:lnTo>
                    <a:pt x="154" y="86"/>
                  </a:lnTo>
                  <a:lnTo>
                    <a:pt x="154" y="82"/>
                  </a:lnTo>
                  <a:lnTo>
                    <a:pt x="154" y="76"/>
                  </a:lnTo>
                  <a:lnTo>
                    <a:pt x="156" y="76"/>
                  </a:lnTo>
                  <a:lnTo>
                    <a:pt x="158" y="74"/>
                  </a:lnTo>
                  <a:lnTo>
                    <a:pt x="162" y="74"/>
                  </a:lnTo>
                  <a:lnTo>
                    <a:pt x="164" y="72"/>
                  </a:lnTo>
                  <a:lnTo>
                    <a:pt x="164" y="70"/>
                  </a:lnTo>
                  <a:lnTo>
                    <a:pt x="164" y="66"/>
                  </a:lnTo>
                  <a:lnTo>
                    <a:pt x="166" y="64"/>
                  </a:lnTo>
                  <a:lnTo>
                    <a:pt x="168" y="62"/>
                  </a:lnTo>
                  <a:lnTo>
                    <a:pt x="168" y="60"/>
                  </a:lnTo>
                  <a:lnTo>
                    <a:pt x="168" y="58"/>
                  </a:lnTo>
                  <a:lnTo>
                    <a:pt x="166" y="56"/>
                  </a:lnTo>
                  <a:lnTo>
                    <a:pt x="162" y="54"/>
                  </a:lnTo>
                  <a:lnTo>
                    <a:pt x="158" y="52"/>
                  </a:lnTo>
                  <a:lnTo>
                    <a:pt x="150" y="50"/>
                  </a:lnTo>
                  <a:lnTo>
                    <a:pt x="142" y="48"/>
                  </a:lnTo>
                  <a:lnTo>
                    <a:pt x="140" y="48"/>
                  </a:lnTo>
                  <a:lnTo>
                    <a:pt x="138" y="48"/>
                  </a:lnTo>
                  <a:lnTo>
                    <a:pt x="134" y="46"/>
                  </a:lnTo>
                  <a:lnTo>
                    <a:pt x="130" y="44"/>
                  </a:lnTo>
                  <a:lnTo>
                    <a:pt x="124" y="44"/>
                  </a:lnTo>
                  <a:lnTo>
                    <a:pt x="118" y="44"/>
                  </a:lnTo>
                  <a:lnTo>
                    <a:pt x="110" y="44"/>
                  </a:lnTo>
                  <a:lnTo>
                    <a:pt x="110" y="46"/>
                  </a:lnTo>
                  <a:lnTo>
                    <a:pt x="108" y="46"/>
                  </a:lnTo>
                  <a:lnTo>
                    <a:pt x="106" y="48"/>
                  </a:lnTo>
                  <a:lnTo>
                    <a:pt x="100" y="50"/>
                  </a:lnTo>
                  <a:lnTo>
                    <a:pt x="96" y="50"/>
                  </a:lnTo>
                  <a:lnTo>
                    <a:pt x="90" y="48"/>
                  </a:lnTo>
                  <a:lnTo>
                    <a:pt x="82" y="44"/>
                  </a:lnTo>
                  <a:lnTo>
                    <a:pt x="62" y="32"/>
                  </a:lnTo>
                  <a:lnTo>
                    <a:pt x="60" y="30"/>
                  </a:lnTo>
                  <a:lnTo>
                    <a:pt x="58" y="26"/>
                  </a:lnTo>
                  <a:lnTo>
                    <a:pt x="56" y="24"/>
                  </a:lnTo>
                  <a:lnTo>
                    <a:pt x="52" y="24"/>
                  </a:lnTo>
                  <a:lnTo>
                    <a:pt x="52" y="22"/>
                  </a:lnTo>
                  <a:lnTo>
                    <a:pt x="50" y="22"/>
                  </a:lnTo>
                  <a:lnTo>
                    <a:pt x="50" y="20"/>
                  </a:lnTo>
                  <a:lnTo>
                    <a:pt x="50" y="18"/>
                  </a:lnTo>
                  <a:lnTo>
                    <a:pt x="50" y="16"/>
                  </a:lnTo>
                  <a:lnTo>
                    <a:pt x="50" y="14"/>
                  </a:lnTo>
                  <a:lnTo>
                    <a:pt x="50" y="10"/>
                  </a:lnTo>
                  <a:lnTo>
                    <a:pt x="48" y="10"/>
                  </a:lnTo>
                  <a:lnTo>
                    <a:pt x="46" y="8"/>
                  </a:lnTo>
                  <a:lnTo>
                    <a:pt x="42" y="8"/>
                  </a:lnTo>
                  <a:lnTo>
                    <a:pt x="40" y="10"/>
                  </a:lnTo>
                  <a:lnTo>
                    <a:pt x="38" y="12"/>
                  </a:lnTo>
                  <a:lnTo>
                    <a:pt x="36" y="14"/>
                  </a:lnTo>
                  <a:lnTo>
                    <a:pt x="32" y="14"/>
                  </a:lnTo>
                  <a:lnTo>
                    <a:pt x="30" y="14"/>
                  </a:lnTo>
                  <a:lnTo>
                    <a:pt x="28" y="12"/>
                  </a:lnTo>
                  <a:lnTo>
                    <a:pt x="28" y="8"/>
                  </a:lnTo>
                  <a:lnTo>
                    <a:pt x="28" y="6"/>
                  </a:lnTo>
                  <a:lnTo>
                    <a:pt x="24" y="4"/>
                  </a:lnTo>
                  <a:lnTo>
                    <a:pt x="22" y="2"/>
                  </a:lnTo>
                  <a:lnTo>
                    <a:pt x="18" y="2"/>
                  </a:lnTo>
                  <a:lnTo>
                    <a:pt x="1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5" name="Freeform 364"/>
            <p:cNvSpPr>
              <a:spLocks noChangeArrowheads="1"/>
            </p:cNvSpPr>
            <p:nvPr/>
          </p:nvSpPr>
          <p:spPr bwMode="auto">
            <a:xfrm>
              <a:off x="3568" y="0"/>
              <a:ext cx="88" cy="102"/>
            </a:xfrm>
            <a:custGeom>
              <a:avLst/>
              <a:gdLst>
                <a:gd name="T0" fmla="*/ 30 w 88"/>
                <a:gd name="T1" fmla="*/ 44 h 102"/>
                <a:gd name="T2" fmla="*/ 26 w 88"/>
                <a:gd name="T3" fmla="*/ 38 h 102"/>
                <a:gd name="T4" fmla="*/ 20 w 88"/>
                <a:gd name="T5" fmla="*/ 32 h 102"/>
                <a:gd name="T6" fmla="*/ 14 w 88"/>
                <a:gd name="T7" fmla="*/ 28 h 102"/>
                <a:gd name="T8" fmla="*/ 8 w 88"/>
                <a:gd name="T9" fmla="*/ 24 h 102"/>
                <a:gd name="T10" fmla="*/ 2 w 88"/>
                <a:gd name="T11" fmla="*/ 16 h 102"/>
                <a:gd name="T12" fmla="*/ 0 w 88"/>
                <a:gd name="T13" fmla="*/ 8 h 102"/>
                <a:gd name="T14" fmla="*/ 8 w 88"/>
                <a:gd name="T15" fmla="*/ 0 h 102"/>
                <a:gd name="T16" fmla="*/ 12 w 88"/>
                <a:gd name="T17" fmla="*/ 0 h 102"/>
                <a:gd name="T18" fmla="*/ 20 w 88"/>
                <a:gd name="T19" fmla="*/ 2 h 102"/>
                <a:gd name="T20" fmla="*/ 28 w 88"/>
                <a:gd name="T21" fmla="*/ 6 h 102"/>
                <a:gd name="T22" fmla="*/ 32 w 88"/>
                <a:gd name="T23" fmla="*/ 16 h 102"/>
                <a:gd name="T24" fmla="*/ 32 w 88"/>
                <a:gd name="T25" fmla="*/ 20 h 102"/>
                <a:gd name="T26" fmla="*/ 36 w 88"/>
                <a:gd name="T27" fmla="*/ 24 h 102"/>
                <a:gd name="T28" fmla="*/ 44 w 88"/>
                <a:gd name="T29" fmla="*/ 26 h 102"/>
                <a:gd name="T30" fmla="*/ 44 w 88"/>
                <a:gd name="T31" fmla="*/ 24 h 102"/>
                <a:gd name="T32" fmla="*/ 44 w 88"/>
                <a:gd name="T33" fmla="*/ 18 h 102"/>
                <a:gd name="T34" fmla="*/ 46 w 88"/>
                <a:gd name="T35" fmla="*/ 12 h 102"/>
                <a:gd name="T36" fmla="*/ 50 w 88"/>
                <a:gd name="T37" fmla="*/ 10 h 102"/>
                <a:gd name="T38" fmla="*/ 60 w 88"/>
                <a:gd name="T39" fmla="*/ 14 h 102"/>
                <a:gd name="T40" fmla="*/ 58 w 88"/>
                <a:gd name="T41" fmla="*/ 20 h 102"/>
                <a:gd name="T42" fmla="*/ 58 w 88"/>
                <a:gd name="T43" fmla="*/ 30 h 102"/>
                <a:gd name="T44" fmla="*/ 60 w 88"/>
                <a:gd name="T45" fmla="*/ 40 h 102"/>
                <a:gd name="T46" fmla="*/ 66 w 88"/>
                <a:gd name="T47" fmla="*/ 46 h 102"/>
                <a:gd name="T48" fmla="*/ 70 w 88"/>
                <a:gd name="T49" fmla="*/ 44 h 102"/>
                <a:gd name="T50" fmla="*/ 76 w 88"/>
                <a:gd name="T51" fmla="*/ 34 h 102"/>
                <a:gd name="T52" fmla="*/ 76 w 88"/>
                <a:gd name="T53" fmla="*/ 32 h 102"/>
                <a:gd name="T54" fmla="*/ 80 w 88"/>
                <a:gd name="T55" fmla="*/ 28 h 102"/>
                <a:gd name="T56" fmla="*/ 82 w 88"/>
                <a:gd name="T57" fmla="*/ 26 h 102"/>
                <a:gd name="T58" fmla="*/ 86 w 88"/>
                <a:gd name="T59" fmla="*/ 28 h 102"/>
                <a:gd name="T60" fmla="*/ 88 w 88"/>
                <a:gd name="T61" fmla="*/ 38 h 102"/>
                <a:gd name="T62" fmla="*/ 86 w 88"/>
                <a:gd name="T63" fmla="*/ 48 h 102"/>
                <a:gd name="T64" fmla="*/ 82 w 88"/>
                <a:gd name="T65" fmla="*/ 68 h 102"/>
                <a:gd name="T66" fmla="*/ 88 w 88"/>
                <a:gd name="T67" fmla="*/ 90 h 102"/>
                <a:gd name="T68" fmla="*/ 88 w 88"/>
                <a:gd name="T69" fmla="*/ 92 h 102"/>
                <a:gd name="T70" fmla="*/ 84 w 88"/>
                <a:gd name="T71" fmla="*/ 98 h 102"/>
                <a:gd name="T72" fmla="*/ 82 w 88"/>
                <a:gd name="T73" fmla="*/ 102 h 102"/>
                <a:gd name="T74" fmla="*/ 78 w 88"/>
                <a:gd name="T75" fmla="*/ 100 h 102"/>
                <a:gd name="T76" fmla="*/ 78 w 88"/>
                <a:gd name="T77" fmla="*/ 96 h 102"/>
                <a:gd name="T78" fmla="*/ 76 w 88"/>
                <a:gd name="T79" fmla="*/ 90 h 102"/>
                <a:gd name="T80" fmla="*/ 76 w 88"/>
                <a:gd name="T81" fmla="*/ 80 h 102"/>
                <a:gd name="T82" fmla="*/ 72 w 88"/>
                <a:gd name="T83" fmla="*/ 76 h 102"/>
                <a:gd name="T84" fmla="*/ 66 w 88"/>
                <a:gd name="T85" fmla="*/ 78 h 102"/>
                <a:gd name="T86" fmla="*/ 60 w 88"/>
                <a:gd name="T87" fmla="*/ 74 h 102"/>
                <a:gd name="T88" fmla="*/ 52 w 88"/>
                <a:gd name="T89" fmla="*/ 70 h 102"/>
                <a:gd name="T90" fmla="*/ 44 w 88"/>
                <a:gd name="T91" fmla="*/ 60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8"/>
                <a:gd name="T139" fmla="*/ 0 h 102"/>
                <a:gd name="T140" fmla="*/ 88 w 88"/>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8" h="102">
                  <a:moveTo>
                    <a:pt x="30" y="46"/>
                  </a:moveTo>
                  <a:lnTo>
                    <a:pt x="30" y="44"/>
                  </a:lnTo>
                  <a:lnTo>
                    <a:pt x="28" y="42"/>
                  </a:lnTo>
                  <a:lnTo>
                    <a:pt x="26" y="38"/>
                  </a:lnTo>
                  <a:lnTo>
                    <a:pt x="24" y="34"/>
                  </a:lnTo>
                  <a:lnTo>
                    <a:pt x="20" y="32"/>
                  </a:lnTo>
                  <a:lnTo>
                    <a:pt x="14" y="30"/>
                  </a:lnTo>
                  <a:lnTo>
                    <a:pt x="14" y="28"/>
                  </a:lnTo>
                  <a:lnTo>
                    <a:pt x="12" y="26"/>
                  </a:lnTo>
                  <a:lnTo>
                    <a:pt x="8" y="24"/>
                  </a:lnTo>
                  <a:lnTo>
                    <a:pt x="6" y="20"/>
                  </a:lnTo>
                  <a:lnTo>
                    <a:pt x="2" y="16"/>
                  </a:lnTo>
                  <a:lnTo>
                    <a:pt x="2" y="12"/>
                  </a:lnTo>
                  <a:lnTo>
                    <a:pt x="0" y="8"/>
                  </a:lnTo>
                  <a:lnTo>
                    <a:pt x="4" y="4"/>
                  </a:lnTo>
                  <a:lnTo>
                    <a:pt x="8" y="0"/>
                  </a:lnTo>
                  <a:lnTo>
                    <a:pt x="12" y="0"/>
                  </a:lnTo>
                  <a:lnTo>
                    <a:pt x="16" y="0"/>
                  </a:lnTo>
                  <a:lnTo>
                    <a:pt x="20" y="2"/>
                  </a:lnTo>
                  <a:lnTo>
                    <a:pt x="24" y="4"/>
                  </a:lnTo>
                  <a:lnTo>
                    <a:pt x="28" y="6"/>
                  </a:lnTo>
                  <a:lnTo>
                    <a:pt x="30" y="10"/>
                  </a:lnTo>
                  <a:lnTo>
                    <a:pt x="32" y="16"/>
                  </a:lnTo>
                  <a:lnTo>
                    <a:pt x="32" y="18"/>
                  </a:lnTo>
                  <a:lnTo>
                    <a:pt x="32" y="20"/>
                  </a:lnTo>
                  <a:lnTo>
                    <a:pt x="34" y="22"/>
                  </a:lnTo>
                  <a:lnTo>
                    <a:pt x="36" y="24"/>
                  </a:lnTo>
                  <a:lnTo>
                    <a:pt x="40" y="26"/>
                  </a:lnTo>
                  <a:lnTo>
                    <a:pt x="44" y="26"/>
                  </a:lnTo>
                  <a:lnTo>
                    <a:pt x="44" y="24"/>
                  </a:lnTo>
                  <a:lnTo>
                    <a:pt x="44" y="20"/>
                  </a:lnTo>
                  <a:lnTo>
                    <a:pt x="44" y="18"/>
                  </a:lnTo>
                  <a:lnTo>
                    <a:pt x="44" y="14"/>
                  </a:lnTo>
                  <a:lnTo>
                    <a:pt x="46" y="12"/>
                  </a:lnTo>
                  <a:lnTo>
                    <a:pt x="48" y="10"/>
                  </a:lnTo>
                  <a:lnTo>
                    <a:pt x="50" y="10"/>
                  </a:lnTo>
                  <a:lnTo>
                    <a:pt x="54" y="12"/>
                  </a:lnTo>
                  <a:lnTo>
                    <a:pt x="60" y="14"/>
                  </a:lnTo>
                  <a:lnTo>
                    <a:pt x="60" y="16"/>
                  </a:lnTo>
                  <a:lnTo>
                    <a:pt x="58" y="20"/>
                  </a:lnTo>
                  <a:lnTo>
                    <a:pt x="58" y="24"/>
                  </a:lnTo>
                  <a:lnTo>
                    <a:pt x="58" y="30"/>
                  </a:lnTo>
                  <a:lnTo>
                    <a:pt x="60" y="34"/>
                  </a:lnTo>
                  <a:lnTo>
                    <a:pt x="60" y="40"/>
                  </a:lnTo>
                  <a:lnTo>
                    <a:pt x="64" y="44"/>
                  </a:lnTo>
                  <a:lnTo>
                    <a:pt x="66" y="46"/>
                  </a:lnTo>
                  <a:lnTo>
                    <a:pt x="68" y="46"/>
                  </a:lnTo>
                  <a:lnTo>
                    <a:pt x="70" y="44"/>
                  </a:lnTo>
                  <a:lnTo>
                    <a:pt x="72" y="42"/>
                  </a:lnTo>
                  <a:lnTo>
                    <a:pt x="76" y="34"/>
                  </a:lnTo>
                  <a:lnTo>
                    <a:pt x="76" y="32"/>
                  </a:lnTo>
                  <a:lnTo>
                    <a:pt x="78" y="30"/>
                  </a:lnTo>
                  <a:lnTo>
                    <a:pt x="80" y="28"/>
                  </a:lnTo>
                  <a:lnTo>
                    <a:pt x="82" y="26"/>
                  </a:lnTo>
                  <a:lnTo>
                    <a:pt x="84" y="26"/>
                  </a:lnTo>
                  <a:lnTo>
                    <a:pt x="86" y="28"/>
                  </a:lnTo>
                  <a:lnTo>
                    <a:pt x="86" y="32"/>
                  </a:lnTo>
                  <a:lnTo>
                    <a:pt x="88" y="38"/>
                  </a:lnTo>
                  <a:lnTo>
                    <a:pt x="88" y="46"/>
                  </a:lnTo>
                  <a:lnTo>
                    <a:pt x="86" y="48"/>
                  </a:lnTo>
                  <a:lnTo>
                    <a:pt x="84" y="58"/>
                  </a:lnTo>
                  <a:lnTo>
                    <a:pt x="82" y="68"/>
                  </a:lnTo>
                  <a:lnTo>
                    <a:pt x="84" y="80"/>
                  </a:lnTo>
                  <a:lnTo>
                    <a:pt x="88" y="90"/>
                  </a:lnTo>
                  <a:lnTo>
                    <a:pt x="88" y="92"/>
                  </a:lnTo>
                  <a:lnTo>
                    <a:pt x="86" y="96"/>
                  </a:lnTo>
                  <a:lnTo>
                    <a:pt x="84" y="98"/>
                  </a:lnTo>
                  <a:lnTo>
                    <a:pt x="84" y="100"/>
                  </a:lnTo>
                  <a:lnTo>
                    <a:pt x="82" y="102"/>
                  </a:lnTo>
                  <a:lnTo>
                    <a:pt x="80" y="102"/>
                  </a:lnTo>
                  <a:lnTo>
                    <a:pt x="78" y="100"/>
                  </a:lnTo>
                  <a:lnTo>
                    <a:pt x="78" y="96"/>
                  </a:lnTo>
                  <a:lnTo>
                    <a:pt x="76" y="92"/>
                  </a:lnTo>
                  <a:lnTo>
                    <a:pt x="76" y="90"/>
                  </a:lnTo>
                  <a:lnTo>
                    <a:pt x="76" y="86"/>
                  </a:lnTo>
                  <a:lnTo>
                    <a:pt x="76" y="80"/>
                  </a:lnTo>
                  <a:lnTo>
                    <a:pt x="74" y="78"/>
                  </a:lnTo>
                  <a:lnTo>
                    <a:pt x="72" y="76"/>
                  </a:lnTo>
                  <a:lnTo>
                    <a:pt x="68" y="74"/>
                  </a:lnTo>
                  <a:lnTo>
                    <a:pt x="66" y="78"/>
                  </a:lnTo>
                  <a:lnTo>
                    <a:pt x="64" y="76"/>
                  </a:lnTo>
                  <a:lnTo>
                    <a:pt x="60" y="74"/>
                  </a:lnTo>
                  <a:lnTo>
                    <a:pt x="56" y="72"/>
                  </a:lnTo>
                  <a:lnTo>
                    <a:pt x="52" y="70"/>
                  </a:lnTo>
                  <a:lnTo>
                    <a:pt x="46" y="66"/>
                  </a:lnTo>
                  <a:lnTo>
                    <a:pt x="44" y="60"/>
                  </a:lnTo>
                  <a:lnTo>
                    <a:pt x="30"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6" name="Freeform 365"/>
            <p:cNvSpPr>
              <a:spLocks noChangeArrowheads="1"/>
            </p:cNvSpPr>
            <p:nvPr/>
          </p:nvSpPr>
          <p:spPr bwMode="auto">
            <a:xfrm>
              <a:off x="3674" y="44"/>
              <a:ext cx="38" cy="54"/>
            </a:xfrm>
            <a:custGeom>
              <a:avLst/>
              <a:gdLst>
                <a:gd name="T0" fmla="*/ 16 w 38"/>
                <a:gd name="T1" fmla="*/ 0 h 54"/>
                <a:gd name="T2" fmla="*/ 14 w 38"/>
                <a:gd name="T3" fmla="*/ 0 h 54"/>
                <a:gd name="T4" fmla="*/ 14 w 38"/>
                <a:gd name="T5" fmla="*/ 0 h 54"/>
                <a:gd name="T6" fmla="*/ 12 w 38"/>
                <a:gd name="T7" fmla="*/ 0 h 54"/>
                <a:gd name="T8" fmla="*/ 8 w 38"/>
                <a:gd name="T9" fmla="*/ 2 h 54"/>
                <a:gd name="T10" fmla="*/ 6 w 38"/>
                <a:gd name="T11" fmla="*/ 6 h 54"/>
                <a:gd name="T12" fmla="*/ 4 w 38"/>
                <a:gd name="T13" fmla="*/ 10 h 54"/>
                <a:gd name="T14" fmla="*/ 2 w 38"/>
                <a:gd name="T15" fmla="*/ 16 h 54"/>
                <a:gd name="T16" fmla="*/ 2 w 38"/>
                <a:gd name="T17" fmla="*/ 24 h 54"/>
                <a:gd name="T18" fmla="*/ 0 w 38"/>
                <a:gd name="T19" fmla="*/ 48 h 54"/>
                <a:gd name="T20" fmla="*/ 2 w 38"/>
                <a:gd name="T21" fmla="*/ 48 h 54"/>
                <a:gd name="T22" fmla="*/ 10 w 38"/>
                <a:gd name="T23" fmla="*/ 52 h 54"/>
                <a:gd name="T24" fmla="*/ 18 w 38"/>
                <a:gd name="T25" fmla="*/ 54 h 54"/>
                <a:gd name="T26" fmla="*/ 28 w 38"/>
                <a:gd name="T27" fmla="*/ 54 h 54"/>
                <a:gd name="T28" fmla="*/ 36 w 38"/>
                <a:gd name="T29" fmla="*/ 50 h 54"/>
                <a:gd name="T30" fmla="*/ 38 w 38"/>
                <a:gd name="T31" fmla="*/ 40 h 54"/>
                <a:gd name="T32" fmla="*/ 16 w 38"/>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54"/>
                <a:gd name="T53" fmla="*/ 38 w 38"/>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54">
                  <a:moveTo>
                    <a:pt x="16" y="0"/>
                  </a:moveTo>
                  <a:lnTo>
                    <a:pt x="14" y="0"/>
                  </a:lnTo>
                  <a:lnTo>
                    <a:pt x="12" y="0"/>
                  </a:lnTo>
                  <a:lnTo>
                    <a:pt x="8" y="2"/>
                  </a:lnTo>
                  <a:lnTo>
                    <a:pt x="6" y="6"/>
                  </a:lnTo>
                  <a:lnTo>
                    <a:pt x="4" y="10"/>
                  </a:lnTo>
                  <a:lnTo>
                    <a:pt x="2" y="16"/>
                  </a:lnTo>
                  <a:lnTo>
                    <a:pt x="2" y="24"/>
                  </a:lnTo>
                  <a:lnTo>
                    <a:pt x="0" y="48"/>
                  </a:lnTo>
                  <a:lnTo>
                    <a:pt x="2" y="48"/>
                  </a:lnTo>
                  <a:lnTo>
                    <a:pt x="10" y="52"/>
                  </a:lnTo>
                  <a:lnTo>
                    <a:pt x="18" y="54"/>
                  </a:lnTo>
                  <a:lnTo>
                    <a:pt x="28" y="54"/>
                  </a:lnTo>
                  <a:lnTo>
                    <a:pt x="36" y="50"/>
                  </a:lnTo>
                  <a:lnTo>
                    <a:pt x="38" y="40"/>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7" name="Freeform 366"/>
            <p:cNvSpPr>
              <a:spLocks noChangeArrowheads="1"/>
            </p:cNvSpPr>
            <p:nvPr/>
          </p:nvSpPr>
          <p:spPr bwMode="auto">
            <a:xfrm>
              <a:off x="3800" y="54"/>
              <a:ext cx="68" cy="146"/>
            </a:xfrm>
            <a:custGeom>
              <a:avLst/>
              <a:gdLst>
                <a:gd name="T0" fmla="*/ 18 w 68"/>
                <a:gd name="T1" fmla="*/ 2 h 146"/>
                <a:gd name="T2" fmla="*/ 16 w 68"/>
                <a:gd name="T3" fmla="*/ 0 h 146"/>
                <a:gd name="T4" fmla="*/ 12 w 68"/>
                <a:gd name="T5" fmla="*/ 0 h 146"/>
                <a:gd name="T6" fmla="*/ 10 w 68"/>
                <a:gd name="T7" fmla="*/ 6 h 146"/>
                <a:gd name="T8" fmla="*/ 12 w 68"/>
                <a:gd name="T9" fmla="*/ 10 h 146"/>
                <a:gd name="T10" fmla="*/ 12 w 68"/>
                <a:gd name="T11" fmla="*/ 16 h 146"/>
                <a:gd name="T12" fmla="*/ 10 w 68"/>
                <a:gd name="T13" fmla="*/ 20 h 146"/>
                <a:gd name="T14" fmla="*/ 6 w 68"/>
                <a:gd name="T15" fmla="*/ 22 h 146"/>
                <a:gd name="T16" fmla="*/ 4 w 68"/>
                <a:gd name="T17" fmla="*/ 32 h 146"/>
                <a:gd name="T18" fmla="*/ 2 w 68"/>
                <a:gd name="T19" fmla="*/ 46 h 146"/>
                <a:gd name="T20" fmla="*/ 2 w 68"/>
                <a:gd name="T21" fmla="*/ 54 h 146"/>
                <a:gd name="T22" fmla="*/ 0 w 68"/>
                <a:gd name="T23" fmla="*/ 58 h 146"/>
                <a:gd name="T24" fmla="*/ 0 w 68"/>
                <a:gd name="T25" fmla="*/ 60 h 146"/>
                <a:gd name="T26" fmla="*/ 0 w 68"/>
                <a:gd name="T27" fmla="*/ 66 h 146"/>
                <a:gd name="T28" fmla="*/ 6 w 68"/>
                <a:gd name="T29" fmla="*/ 78 h 146"/>
                <a:gd name="T30" fmla="*/ 4 w 68"/>
                <a:gd name="T31" fmla="*/ 84 h 146"/>
                <a:gd name="T32" fmla="*/ 8 w 68"/>
                <a:gd name="T33" fmla="*/ 84 h 146"/>
                <a:gd name="T34" fmla="*/ 12 w 68"/>
                <a:gd name="T35" fmla="*/ 88 h 146"/>
                <a:gd name="T36" fmla="*/ 14 w 68"/>
                <a:gd name="T37" fmla="*/ 96 h 146"/>
                <a:gd name="T38" fmla="*/ 14 w 68"/>
                <a:gd name="T39" fmla="*/ 100 h 146"/>
                <a:gd name="T40" fmla="*/ 14 w 68"/>
                <a:gd name="T41" fmla="*/ 106 h 146"/>
                <a:gd name="T42" fmla="*/ 12 w 68"/>
                <a:gd name="T43" fmla="*/ 108 h 146"/>
                <a:gd name="T44" fmla="*/ 12 w 68"/>
                <a:gd name="T45" fmla="*/ 110 h 146"/>
                <a:gd name="T46" fmla="*/ 10 w 68"/>
                <a:gd name="T47" fmla="*/ 116 h 146"/>
                <a:gd name="T48" fmla="*/ 12 w 68"/>
                <a:gd name="T49" fmla="*/ 126 h 146"/>
                <a:gd name="T50" fmla="*/ 10 w 68"/>
                <a:gd name="T51" fmla="*/ 130 h 146"/>
                <a:gd name="T52" fmla="*/ 12 w 68"/>
                <a:gd name="T53" fmla="*/ 136 h 146"/>
                <a:gd name="T54" fmla="*/ 16 w 68"/>
                <a:gd name="T55" fmla="*/ 142 h 146"/>
                <a:gd name="T56" fmla="*/ 26 w 68"/>
                <a:gd name="T57" fmla="*/ 146 h 146"/>
                <a:gd name="T58" fmla="*/ 34 w 68"/>
                <a:gd name="T59" fmla="*/ 146 h 146"/>
                <a:gd name="T60" fmla="*/ 36 w 68"/>
                <a:gd name="T61" fmla="*/ 146 h 146"/>
                <a:gd name="T62" fmla="*/ 40 w 68"/>
                <a:gd name="T63" fmla="*/ 146 h 146"/>
                <a:gd name="T64" fmla="*/ 46 w 68"/>
                <a:gd name="T65" fmla="*/ 142 h 146"/>
                <a:gd name="T66" fmla="*/ 50 w 68"/>
                <a:gd name="T67" fmla="*/ 134 h 146"/>
                <a:gd name="T68" fmla="*/ 52 w 68"/>
                <a:gd name="T69" fmla="*/ 130 h 146"/>
                <a:gd name="T70" fmla="*/ 56 w 68"/>
                <a:gd name="T71" fmla="*/ 120 h 146"/>
                <a:gd name="T72" fmla="*/ 62 w 68"/>
                <a:gd name="T73" fmla="*/ 112 h 146"/>
                <a:gd name="T74" fmla="*/ 64 w 68"/>
                <a:gd name="T75" fmla="*/ 108 h 146"/>
                <a:gd name="T76" fmla="*/ 68 w 68"/>
                <a:gd name="T77" fmla="*/ 100 h 146"/>
                <a:gd name="T78" fmla="*/ 68 w 68"/>
                <a:gd name="T79" fmla="*/ 84 h 146"/>
                <a:gd name="T80" fmla="*/ 66 w 68"/>
                <a:gd name="T81" fmla="*/ 80 h 146"/>
                <a:gd name="T82" fmla="*/ 60 w 68"/>
                <a:gd name="T83" fmla="*/ 78 h 146"/>
                <a:gd name="T84" fmla="*/ 56 w 68"/>
                <a:gd name="T85" fmla="*/ 80 h 146"/>
                <a:gd name="T86" fmla="*/ 54 w 68"/>
                <a:gd name="T87" fmla="*/ 80 h 146"/>
                <a:gd name="T88" fmla="*/ 50 w 68"/>
                <a:gd name="T89" fmla="*/ 80 h 146"/>
                <a:gd name="T90" fmla="*/ 52 w 68"/>
                <a:gd name="T91" fmla="*/ 78 h 146"/>
                <a:gd name="T92" fmla="*/ 54 w 68"/>
                <a:gd name="T93" fmla="*/ 74 h 146"/>
                <a:gd name="T94" fmla="*/ 56 w 68"/>
                <a:gd name="T95" fmla="*/ 72 h 146"/>
                <a:gd name="T96" fmla="*/ 56 w 68"/>
                <a:gd name="T97" fmla="*/ 64 h 146"/>
                <a:gd name="T98" fmla="*/ 56 w 68"/>
                <a:gd name="T99" fmla="*/ 56 h 146"/>
                <a:gd name="T100" fmla="*/ 54 w 68"/>
                <a:gd name="T101" fmla="*/ 48 h 146"/>
                <a:gd name="T102" fmla="*/ 48 w 68"/>
                <a:gd name="T103" fmla="*/ 36 h 146"/>
                <a:gd name="T104" fmla="*/ 42 w 68"/>
                <a:gd name="T105" fmla="*/ 28 h 146"/>
                <a:gd name="T106" fmla="*/ 38 w 68"/>
                <a:gd name="T107" fmla="*/ 22 h 146"/>
                <a:gd name="T108" fmla="*/ 32 w 68"/>
                <a:gd name="T109" fmla="*/ 16 h 146"/>
                <a:gd name="T110" fmla="*/ 26 w 68"/>
                <a:gd name="T111" fmla="*/ 12 h 146"/>
                <a:gd name="T112" fmla="*/ 24 w 68"/>
                <a:gd name="T113" fmla="*/ 10 h 146"/>
                <a:gd name="T114" fmla="*/ 20 w 68"/>
                <a:gd name="T115" fmla="*/ 6 h 146"/>
                <a:gd name="T116" fmla="*/ 20 w 68"/>
                <a:gd name="T117" fmla="*/ 2 h 14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8"/>
                <a:gd name="T178" fmla="*/ 0 h 146"/>
                <a:gd name="T179" fmla="*/ 68 w 68"/>
                <a:gd name="T180" fmla="*/ 146 h 14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8" h="146">
                  <a:moveTo>
                    <a:pt x="20" y="2"/>
                  </a:moveTo>
                  <a:lnTo>
                    <a:pt x="18" y="2"/>
                  </a:lnTo>
                  <a:lnTo>
                    <a:pt x="18" y="0"/>
                  </a:lnTo>
                  <a:lnTo>
                    <a:pt x="16" y="0"/>
                  </a:lnTo>
                  <a:lnTo>
                    <a:pt x="14" y="0"/>
                  </a:lnTo>
                  <a:lnTo>
                    <a:pt x="12" y="0"/>
                  </a:lnTo>
                  <a:lnTo>
                    <a:pt x="10" y="2"/>
                  </a:lnTo>
                  <a:lnTo>
                    <a:pt x="10" y="6"/>
                  </a:lnTo>
                  <a:lnTo>
                    <a:pt x="10" y="8"/>
                  </a:lnTo>
                  <a:lnTo>
                    <a:pt x="12" y="10"/>
                  </a:lnTo>
                  <a:lnTo>
                    <a:pt x="12" y="12"/>
                  </a:lnTo>
                  <a:lnTo>
                    <a:pt x="12" y="16"/>
                  </a:lnTo>
                  <a:lnTo>
                    <a:pt x="10" y="20"/>
                  </a:lnTo>
                  <a:lnTo>
                    <a:pt x="8" y="20"/>
                  </a:lnTo>
                  <a:lnTo>
                    <a:pt x="6" y="22"/>
                  </a:lnTo>
                  <a:lnTo>
                    <a:pt x="4" y="26"/>
                  </a:lnTo>
                  <a:lnTo>
                    <a:pt x="4" y="32"/>
                  </a:lnTo>
                  <a:lnTo>
                    <a:pt x="2" y="40"/>
                  </a:lnTo>
                  <a:lnTo>
                    <a:pt x="2" y="46"/>
                  </a:lnTo>
                  <a:lnTo>
                    <a:pt x="2" y="52"/>
                  </a:lnTo>
                  <a:lnTo>
                    <a:pt x="2" y="54"/>
                  </a:lnTo>
                  <a:lnTo>
                    <a:pt x="2" y="56"/>
                  </a:lnTo>
                  <a:lnTo>
                    <a:pt x="0" y="58"/>
                  </a:lnTo>
                  <a:lnTo>
                    <a:pt x="0" y="60"/>
                  </a:lnTo>
                  <a:lnTo>
                    <a:pt x="0" y="62"/>
                  </a:lnTo>
                  <a:lnTo>
                    <a:pt x="0" y="66"/>
                  </a:lnTo>
                  <a:lnTo>
                    <a:pt x="2" y="72"/>
                  </a:lnTo>
                  <a:lnTo>
                    <a:pt x="6" y="78"/>
                  </a:lnTo>
                  <a:lnTo>
                    <a:pt x="2" y="84"/>
                  </a:lnTo>
                  <a:lnTo>
                    <a:pt x="4" y="84"/>
                  </a:lnTo>
                  <a:lnTo>
                    <a:pt x="6" y="84"/>
                  </a:lnTo>
                  <a:lnTo>
                    <a:pt x="8" y="84"/>
                  </a:lnTo>
                  <a:lnTo>
                    <a:pt x="10" y="86"/>
                  </a:lnTo>
                  <a:lnTo>
                    <a:pt x="12" y="88"/>
                  </a:lnTo>
                  <a:lnTo>
                    <a:pt x="14" y="92"/>
                  </a:lnTo>
                  <a:lnTo>
                    <a:pt x="14" y="96"/>
                  </a:lnTo>
                  <a:lnTo>
                    <a:pt x="14" y="98"/>
                  </a:lnTo>
                  <a:lnTo>
                    <a:pt x="14" y="100"/>
                  </a:lnTo>
                  <a:lnTo>
                    <a:pt x="16" y="102"/>
                  </a:lnTo>
                  <a:lnTo>
                    <a:pt x="14" y="106"/>
                  </a:lnTo>
                  <a:lnTo>
                    <a:pt x="14" y="108"/>
                  </a:lnTo>
                  <a:lnTo>
                    <a:pt x="12" y="108"/>
                  </a:lnTo>
                  <a:lnTo>
                    <a:pt x="12" y="110"/>
                  </a:lnTo>
                  <a:lnTo>
                    <a:pt x="10" y="112"/>
                  </a:lnTo>
                  <a:lnTo>
                    <a:pt x="10" y="116"/>
                  </a:lnTo>
                  <a:lnTo>
                    <a:pt x="10" y="120"/>
                  </a:lnTo>
                  <a:lnTo>
                    <a:pt x="12" y="126"/>
                  </a:lnTo>
                  <a:lnTo>
                    <a:pt x="12" y="128"/>
                  </a:lnTo>
                  <a:lnTo>
                    <a:pt x="10" y="130"/>
                  </a:lnTo>
                  <a:lnTo>
                    <a:pt x="10" y="132"/>
                  </a:lnTo>
                  <a:lnTo>
                    <a:pt x="12" y="136"/>
                  </a:lnTo>
                  <a:lnTo>
                    <a:pt x="12" y="140"/>
                  </a:lnTo>
                  <a:lnTo>
                    <a:pt x="16" y="142"/>
                  </a:lnTo>
                  <a:lnTo>
                    <a:pt x="22" y="144"/>
                  </a:lnTo>
                  <a:lnTo>
                    <a:pt x="26" y="146"/>
                  </a:lnTo>
                  <a:lnTo>
                    <a:pt x="30" y="146"/>
                  </a:lnTo>
                  <a:lnTo>
                    <a:pt x="34" y="146"/>
                  </a:lnTo>
                  <a:lnTo>
                    <a:pt x="36" y="146"/>
                  </a:lnTo>
                  <a:lnTo>
                    <a:pt x="38" y="146"/>
                  </a:lnTo>
                  <a:lnTo>
                    <a:pt x="40" y="146"/>
                  </a:lnTo>
                  <a:lnTo>
                    <a:pt x="44" y="144"/>
                  </a:lnTo>
                  <a:lnTo>
                    <a:pt x="46" y="142"/>
                  </a:lnTo>
                  <a:lnTo>
                    <a:pt x="48" y="140"/>
                  </a:lnTo>
                  <a:lnTo>
                    <a:pt x="50" y="134"/>
                  </a:lnTo>
                  <a:lnTo>
                    <a:pt x="52" y="130"/>
                  </a:lnTo>
                  <a:lnTo>
                    <a:pt x="52" y="126"/>
                  </a:lnTo>
                  <a:lnTo>
                    <a:pt x="56" y="120"/>
                  </a:lnTo>
                  <a:lnTo>
                    <a:pt x="58" y="116"/>
                  </a:lnTo>
                  <a:lnTo>
                    <a:pt x="62" y="112"/>
                  </a:lnTo>
                  <a:lnTo>
                    <a:pt x="64" y="110"/>
                  </a:lnTo>
                  <a:lnTo>
                    <a:pt x="64" y="108"/>
                  </a:lnTo>
                  <a:lnTo>
                    <a:pt x="66" y="104"/>
                  </a:lnTo>
                  <a:lnTo>
                    <a:pt x="68" y="100"/>
                  </a:lnTo>
                  <a:lnTo>
                    <a:pt x="68" y="92"/>
                  </a:lnTo>
                  <a:lnTo>
                    <a:pt x="68" y="84"/>
                  </a:lnTo>
                  <a:lnTo>
                    <a:pt x="66" y="80"/>
                  </a:lnTo>
                  <a:lnTo>
                    <a:pt x="62" y="78"/>
                  </a:lnTo>
                  <a:lnTo>
                    <a:pt x="60" y="78"/>
                  </a:lnTo>
                  <a:lnTo>
                    <a:pt x="56" y="80"/>
                  </a:lnTo>
                  <a:lnTo>
                    <a:pt x="54" y="80"/>
                  </a:lnTo>
                  <a:lnTo>
                    <a:pt x="52" y="80"/>
                  </a:lnTo>
                  <a:lnTo>
                    <a:pt x="50" y="80"/>
                  </a:lnTo>
                  <a:lnTo>
                    <a:pt x="52" y="78"/>
                  </a:lnTo>
                  <a:lnTo>
                    <a:pt x="54" y="74"/>
                  </a:lnTo>
                  <a:lnTo>
                    <a:pt x="56" y="72"/>
                  </a:lnTo>
                  <a:lnTo>
                    <a:pt x="56" y="68"/>
                  </a:lnTo>
                  <a:lnTo>
                    <a:pt x="56" y="64"/>
                  </a:lnTo>
                  <a:lnTo>
                    <a:pt x="56" y="58"/>
                  </a:lnTo>
                  <a:lnTo>
                    <a:pt x="56" y="56"/>
                  </a:lnTo>
                  <a:lnTo>
                    <a:pt x="56" y="52"/>
                  </a:lnTo>
                  <a:lnTo>
                    <a:pt x="54" y="48"/>
                  </a:lnTo>
                  <a:lnTo>
                    <a:pt x="52" y="42"/>
                  </a:lnTo>
                  <a:lnTo>
                    <a:pt x="48" y="36"/>
                  </a:lnTo>
                  <a:lnTo>
                    <a:pt x="44" y="30"/>
                  </a:lnTo>
                  <a:lnTo>
                    <a:pt x="42" y="28"/>
                  </a:lnTo>
                  <a:lnTo>
                    <a:pt x="40" y="26"/>
                  </a:lnTo>
                  <a:lnTo>
                    <a:pt x="38" y="22"/>
                  </a:lnTo>
                  <a:lnTo>
                    <a:pt x="36" y="18"/>
                  </a:lnTo>
                  <a:lnTo>
                    <a:pt x="32" y="16"/>
                  </a:lnTo>
                  <a:lnTo>
                    <a:pt x="30" y="14"/>
                  </a:lnTo>
                  <a:lnTo>
                    <a:pt x="26" y="12"/>
                  </a:lnTo>
                  <a:lnTo>
                    <a:pt x="24" y="10"/>
                  </a:lnTo>
                  <a:lnTo>
                    <a:pt x="22" y="8"/>
                  </a:lnTo>
                  <a:lnTo>
                    <a:pt x="20" y="6"/>
                  </a:lnTo>
                  <a:lnTo>
                    <a:pt x="18" y="4"/>
                  </a:lnTo>
                  <a:lnTo>
                    <a:pt x="2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8" name="Freeform 367"/>
            <p:cNvSpPr>
              <a:spLocks noChangeArrowheads="1"/>
            </p:cNvSpPr>
            <p:nvPr/>
          </p:nvSpPr>
          <p:spPr bwMode="auto">
            <a:xfrm>
              <a:off x="3562" y="468"/>
              <a:ext cx="50" cy="46"/>
            </a:xfrm>
            <a:custGeom>
              <a:avLst/>
              <a:gdLst>
                <a:gd name="T0" fmla="*/ 24 w 50"/>
                <a:gd name="T1" fmla="*/ 18 h 46"/>
                <a:gd name="T2" fmla="*/ 24 w 50"/>
                <a:gd name="T3" fmla="*/ 18 h 46"/>
                <a:gd name="T4" fmla="*/ 22 w 50"/>
                <a:gd name="T5" fmla="*/ 18 h 46"/>
                <a:gd name="T6" fmla="*/ 18 w 50"/>
                <a:gd name="T7" fmla="*/ 18 h 46"/>
                <a:gd name="T8" fmla="*/ 16 w 50"/>
                <a:gd name="T9" fmla="*/ 20 h 46"/>
                <a:gd name="T10" fmla="*/ 12 w 50"/>
                <a:gd name="T11" fmla="*/ 22 h 46"/>
                <a:gd name="T12" fmla="*/ 10 w 50"/>
                <a:gd name="T13" fmla="*/ 24 h 46"/>
                <a:gd name="T14" fmla="*/ 8 w 50"/>
                <a:gd name="T15" fmla="*/ 26 h 46"/>
                <a:gd name="T16" fmla="*/ 8 w 50"/>
                <a:gd name="T17" fmla="*/ 26 h 46"/>
                <a:gd name="T18" fmla="*/ 6 w 50"/>
                <a:gd name="T19" fmla="*/ 26 h 46"/>
                <a:gd name="T20" fmla="*/ 4 w 50"/>
                <a:gd name="T21" fmla="*/ 26 h 46"/>
                <a:gd name="T22" fmla="*/ 2 w 50"/>
                <a:gd name="T23" fmla="*/ 28 h 46"/>
                <a:gd name="T24" fmla="*/ 0 w 50"/>
                <a:gd name="T25" fmla="*/ 30 h 46"/>
                <a:gd name="T26" fmla="*/ 0 w 50"/>
                <a:gd name="T27" fmla="*/ 32 h 46"/>
                <a:gd name="T28" fmla="*/ 0 w 50"/>
                <a:gd name="T29" fmla="*/ 38 h 46"/>
                <a:gd name="T30" fmla="*/ 0 w 50"/>
                <a:gd name="T31" fmla="*/ 38 h 46"/>
                <a:gd name="T32" fmla="*/ 4 w 50"/>
                <a:gd name="T33" fmla="*/ 40 h 46"/>
                <a:gd name="T34" fmla="*/ 6 w 50"/>
                <a:gd name="T35" fmla="*/ 42 h 46"/>
                <a:gd name="T36" fmla="*/ 12 w 50"/>
                <a:gd name="T37" fmla="*/ 44 h 46"/>
                <a:gd name="T38" fmla="*/ 18 w 50"/>
                <a:gd name="T39" fmla="*/ 46 h 46"/>
                <a:gd name="T40" fmla="*/ 24 w 50"/>
                <a:gd name="T41" fmla="*/ 46 h 46"/>
                <a:gd name="T42" fmla="*/ 26 w 50"/>
                <a:gd name="T43" fmla="*/ 46 h 46"/>
                <a:gd name="T44" fmla="*/ 30 w 50"/>
                <a:gd name="T45" fmla="*/ 46 h 46"/>
                <a:gd name="T46" fmla="*/ 34 w 50"/>
                <a:gd name="T47" fmla="*/ 44 h 46"/>
                <a:gd name="T48" fmla="*/ 38 w 50"/>
                <a:gd name="T49" fmla="*/ 44 h 46"/>
                <a:gd name="T50" fmla="*/ 44 w 50"/>
                <a:gd name="T51" fmla="*/ 44 h 46"/>
                <a:gd name="T52" fmla="*/ 48 w 50"/>
                <a:gd name="T53" fmla="*/ 44 h 46"/>
                <a:gd name="T54" fmla="*/ 50 w 50"/>
                <a:gd name="T55" fmla="*/ 46 h 46"/>
                <a:gd name="T56" fmla="*/ 50 w 50"/>
                <a:gd name="T57" fmla="*/ 44 h 46"/>
                <a:gd name="T58" fmla="*/ 48 w 50"/>
                <a:gd name="T59" fmla="*/ 42 h 46"/>
                <a:gd name="T60" fmla="*/ 48 w 50"/>
                <a:gd name="T61" fmla="*/ 36 h 46"/>
                <a:gd name="T62" fmla="*/ 46 w 50"/>
                <a:gd name="T63" fmla="*/ 30 h 46"/>
                <a:gd name="T64" fmla="*/ 44 w 50"/>
                <a:gd name="T65" fmla="*/ 26 h 46"/>
                <a:gd name="T66" fmla="*/ 42 w 50"/>
                <a:gd name="T67" fmla="*/ 24 h 46"/>
                <a:gd name="T68" fmla="*/ 40 w 50"/>
                <a:gd name="T69" fmla="*/ 22 h 46"/>
                <a:gd name="T70" fmla="*/ 40 w 50"/>
                <a:gd name="T71" fmla="*/ 18 h 46"/>
                <a:gd name="T72" fmla="*/ 38 w 50"/>
                <a:gd name="T73" fmla="*/ 14 h 46"/>
                <a:gd name="T74" fmla="*/ 38 w 50"/>
                <a:gd name="T75" fmla="*/ 10 h 46"/>
                <a:gd name="T76" fmla="*/ 36 w 50"/>
                <a:gd name="T77" fmla="*/ 6 h 46"/>
                <a:gd name="T78" fmla="*/ 32 w 50"/>
                <a:gd name="T79" fmla="*/ 2 h 46"/>
                <a:gd name="T80" fmla="*/ 30 w 50"/>
                <a:gd name="T81" fmla="*/ 0 h 46"/>
                <a:gd name="T82" fmla="*/ 26 w 50"/>
                <a:gd name="T83" fmla="*/ 2 h 46"/>
                <a:gd name="T84" fmla="*/ 24 w 50"/>
                <a:gd name="T85" fmla="*/ 18 h 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46"/>
                <a:gd name="T131" fmla="*/ 50 w 50"/>
                <a:gd name="T132" fmla="*/ 46 h 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46">
                  <a:moveTo>
                    <a:pt x="24" y="18"/>
                  </a:moveTo>
                  <a:lnTo>
                    <a:pt x="24" y="18"/>
                  </a:lnTo>
                  <a:lnTo>
                    <a:pt x="22" y="18"/>
                  </a:lnTo>
                  <a:lnTo>
                    <a:pt x="18" y="18"/>
                  </a:lnTo>
                  <a:lnTo>
                    <a:pt x="16" y="20"/>
                  </a:lnTo>
                  <a:lnTo>
                    <a:pt x="12" y="22"/>
                  </a:lnTo>
                  <a:lnTo>
                    <a:pt x="10" y="24"/>
                  </a:lnTo>
                  <a:lnTo>
                    <a:pt x="8" y="26"/>
                  </a:lnTo>
                  <a:lnTo>
                    <a:pt x="6" y="26"/>
                  </a:lnTo>
                  <a:lnTo>
                    <a:pt x="4" y="26"/>
                  </a:lnTo>
                  <a:lnTo>
                    <a:pt x="2" y="28"/>
                  </a:lnTo>
                  <a:lnTo>
                    <a:pt x="0" y="30"/>
                  </a:lnTo>
                  <a:lnTo>
                    <a:pt x="0" y="32"/>
                  </a:lnTo>
                  <a:lnTo>
                    <a:pt x="0" y="38"/>
                  </a:lnTo>
                  <a:lnTo>
                    <a:pt x="4" y="40"/>
                  </a:lnTo>
                  <a:lnTo>
                    <a:pt x="6" y="42"/>
                  </a:lnTo>
                  <a:lnTo>
                    <a:pt x="12" y="44"/>
                  </a:lnTo>
                  <a:lnTo>
                    <a:pt x="18" y="46"/>
                  </a:lnTo>
                  <a:lnTo>
                    <a:pt x="24" y="46"/>
                  </a:lnTo>
                  <a:lnTo>
                    <a:pt x="26" y="46"/>
                  </a:lnTo>
                  <a:lnTo>
                    <a:pt x="30" y="46"/>
                  </a:lnTo>
                  <a:lnTo>
                    <a:pt x="34" y="44"/>
                  </a:lnTo>
                  <a:lnTo>
                    <a:pt x="38" y="44"/>
                  </a:lnTo>
                  <a:lnTo>
                    <a:pt x="44" y="44"/>
                  </a:lnTo>
                  <a:lnTo>
                    <a:pt x="48" y="44"/>
                  </a:lnTo>
                  <a:lnTo>
                    <a:pt x="50" y="46"/>
                  </a:lnTo>
                  <a:lnTo>
                    <a:pt x="50" y="44"/>
                  </a:lnTo>
                  <a:lnTo>
                    <a:pt x="48" y="42"/>
                  </a:lnTo>
                  <a:lnTo>
                    <a:pt x="48" y="36"/>
                  </a:lnTo>
                  <a:lnTo>
                    <a:pt x="46" y="30"/>
                  </a:lnTo>
                  <a:lnTo>
                    <a:pt x="44" y="26"/>
                  </a:lnTo>
                  <a:lnTo>
                    <a:pt x="42" y="24"/>
                  </a:lnTo>
                  <a:lnTo>
                    <a:pt x="40" y="22"/>
                  </a:lnTo>
                  <a:lnTo>
                    <a:pt x="40" y="18"/>
                  </a:lnTo>
                  <a:lnTo>
                    <a:pt x="38" y="14"/>
                  </a:lnTo>
                  <a:lnTo>
                    <a:pt x="38" y="10"/>
                  </a:lnTo>
                  <a:lnTo>
                    <a:pt x="36" y="6"/>
                  </a:lnTo>
                  <a:lnTo>
                    <a:pt x="32" y="2"/>
                  </a:lnTo>
                  <a:lnTo>
                    <a:pt x="30" y="0"/>
                  </a:lnTo>
                  <a:lnTo>
                    <a:pt x="26" y="2"/>
                  </a:lnTo>
                  <a:lnTo>
                    <a:pt x="24"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9" name="Freeform 368"/>
            <p:cNvSpPr>
              <a:spLocks noChangeArrowheads="1"/>
            </p:cNvSpPr>
            <p:nvPr/>
          </p:nvSpPr>
          <p:spPr bwMode="auto">
            <a:xfrm>
              <a:off x="3814" y="306"/>
              <a:ext cx="60" cy="44"/>
            </a:xfrm>
            <a:custGeom>
              <a:avLst/>
              <a:gdLst>
                <a:gd name="T0" fmla="*/ 14 w 60"/>
                <a:gd name="T1" fmla="*/ 2 h 44"/>
                <a:gd name="T2" fmla="*/ 14 w 60"/>
                <a:gd name="T3" fmla="*/ 2 h 44"/>
                <a:gd name="T4" fmla="*/ 12 w 60"/>
                <a:gd name="T5" fmla="*/ 2 h 44"/>
                <a:gd name="T6" fmla="*/ 10 w 60"/>
                <a:gd name="T7" fmla="*/ 2 h 44"/>
                <a:gd name="T8" fmla="*/ 8 w 60"/>
                <a:gd name="T9" fmla="*/ 2 h 44"/>
                <a:gd name="T10" fmla="*/ 4 w 60"/>
                <a:gd name="T11" fmla="*/ 2 h 44"/>
                <a:gd name="T12" fmla="*/ 2 w 60"/>
                <a:gd name="T13" fmla="*/ 4 h 44"/>
                <a:gd name="T14" fmla="*/ 0 w 60"/>
                <a:gd name="T15" fmla="*/ 8 h 44"/>
                <a:gd name="T16" fmla="*/ 0 w 60"/>
                <a:gd name="T17" fmla="*/ 12 h 44"/>
                <a:gd name="T18" fmla="*/ 0 w 60"/>
                <a:gd name="T19" fmla="*/ 14 h 44"/>
                <a:gd name="T20" fmla="*/ 0 w 60"/>
                <a:gd name="T21" fmla="*/ 16 h 44"/>
                <a:gd name="T22" fmla="*/ 0 w 60"/>
                <a:gd name="T23" fmla="*/ 20 h 44"/>
                <a:gd name="T24" fmla="*/ 0 w 60"/>
                <a:gd name="T25" fmla="*/ 24 h 44"/>
                <a:gd name="T26" fmla="*/ 0 w 60"/>
                <a:gd name="T27" fmla="*/ 28 h 44"/>
                <a:gd name="T28" fmla="*/ 2 w 60"/>
                <a:gd name="T29" fmla="*/ 32 h 44"/>
                <a:gd name="T30" fmla="*/ 4 w 60"/>
                <a:gd name="T31" fmla="*/ 36 h 44"/>
                <a:gd name="T32" fmla="*/ 6 w 60"/>
                <a:gd name="T33" fmla="*/ 38 h 44"/>
                <a:gd name="T34" fmla="*/ 12 w 60"/>
                <a:gd name="T35" fmla="*/ 40 h 44"/>
                <a:gd name="T36" fmla="*/ 12 w 60"/>
                <a:gd name="T37" fmla="*/ 40 h 44"/>
                <a:gd name="T38" fmla="*/ 14 w 60"/>
                <a:gd name="T39" fmla="*/ 42 h 44"/>
                <a:gd name="T40" fmla="*/ 18 w 60"/>
                <a:gd name="T41" fmla="*/ 44 h 44"/>
                <a:gd name="T42" fmla="*/ 22 w 60"/>
                <a:gd name="T43" fmla="*/ 44 h 44"/>
                <a:gd name="T44" fmla="*/ 26 w 60"/>
                <a:gd name="T45" fmla="*/ 42 h 44"/>
                <a:gd name="T46" fmla="*/ 58 w 60"/>
                <a:gd name="T47" fmla="*/ 42 h 44"/>
                <a:gd name="T48" fmla="*/ 60 w 60"/>
                <a:gd name="T49" fmla="*/ 36 h 44"/>
                <a:gd name="T50" fmla="*/ 58 w 60"/>
                <a:gd name="T51" fmla="*/ 34 h 44"/>
                <a:gd name="T52" fmla="*/ 58 w 60"/>
                <a:gd name="T53" fmla="*/ 32 h 44"/>
                <a:gd name="T54" fmla="*/ 58 w 60"/>
                <a:gd name="T55" fmla="*/ 28 h 44"/>
                <a:gd name="T56" fmla="*/ 56 w 60"/>
                <a:gd name="T57" fmla="*/ 22 h 44"/>
                <a:gd name="T58" fmla="*/ 56 w 60"/>
                <a:gd name="T59" fmla="*/ 16 h 44"/>
                <a:gd name="T60" fmla="*/ 54 w 60"/>
                <a:gd name="T61" fmla="*/ 12 h 44"/>
                <a:gd name="T62" fmla="*/ 54 w 60"/>
                <a:gd name="T63" fmla="*/ 8 h 44"/>
                <a:gd name="T64" fmla="*/ 54 w 60"/>
                <a:gd name="T65" fmla="*/ 6 h 44"/>
                <a:gd name="T66" fmla="*/ 52 w 60"/>
                <a:gd name="T67" fmla="*/ 4 h 44"/>
                <a:gd name="T68" fmla="*/ 48 w 60"/>
                <a:gd name="T69" fmla="*/ 0 h 44"/>
                <a:gd name="T70" fmla="*/ 44 w 60"/>
                <a:gd name="T71" fmla="*/ 0 h 44"/>
                <a:gd name="T72" fmla="*/ 38 w 60"/>
                <a:gd name="T73" fmla="*/ 0 h 44"/>
                <a:gd name="T74" fmla="*/ 30 w 60"/>
                <a:gd name="T75" fmla="*/ 2 h 44"/>
                <a:gd name="T76" fmla="*/ 14 w 60"/>
                <a:gd name="T77" fmla="*/ 2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0"/>
                <a:gd name="T118" fmla="*/ 0 h 44"/>
                <a:gd name="T119" fmla="*/ 60 w 60"/>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0" h="44">
                  <a:moveTo>
                    <a:pt x="14" y="2"/>
                  </a:moveTo>
                  <a:lnTo>
                    <a:pt x="14" y="2"/>
                  </a:lnTo>
                  <a:lnTo>
                    <a:pt x="12" y="2"/>
                  </a:lnTo>
                  <a:lnTo>
                    <a:pt x="10" y="2"/>
                  </a:lnTo>
                  <a:lnTo>
                    <a:pt x="8" y="2"/>
                  </a:lnTo>
                  <a:lnTo>
                    <a:pt x="4" y="2"/>
                  </a:lnTo>
                  <a:lnTo>
                    <a:pt x="2" y="4"/>
                  </a:lnTo>
                  <a:lnTo>
                    <a:pt x="0" y="8"/>
                  </a:lnTo>
                  <a:lnTo>
                    <a:pt x="0" y="12"/>
                  </a:lnTo>
                  <a:lnTo>
                    <a:pt x="0" y="14"/>
                  </a:lnTo>
                  <a:lnTo>
                    <a:pt x="0" y="16"/>
                  </a:lnTo>
                  <a:lnTo>
                    <a:pt x="0" y="20"/>
                  </a:lnTo>
                  <a:lnTo>
                    <a:pt x="0" y="24"/>
                  </a:lnTo>
                  <a:lnTo>
                    <a:pt x="0" y="28"/>
                  </a:lnTo>
                  <a:lnTo>
                    <a:pt x="2" y="32"/>
                  </a:lnTo>
                  <a:lnTo>
                    <a:pt x="4" y="36"/>
                  </a:lnTo>
                  <a:lnTo>
                    <a:pt x="6" y="38"/>
                  </a:lnTo>
                  <a:lnTo>
                    <a:pt x="12" y="40"/>
                  </a:lnTo>
                  <a:lnTo>
                    <a:pt x="14" y="42"/>
                  </a:lnTo>
                  <a:lnTo>
                    <a:pt x="18" y="44"/>
                  </a:lnTo>
                  <a:lnTo>
                    <a:pt x="22" y="44"/>
                  </a:lnTo>
                  <a:lnTo>
                    <a:pt x="26" y="42"/>
                  </a:lnTo>
                  <a:lnTo>
                    <a:pt x="58" y="42"/>
                  </a:lnTo>
                  <a:lnTo>
                    <a:pt x="60" y="36"/>
                  </a:lnTo>
                  <a:lnTo>
                    <a:pt x="58" y="34"/>
                  </a:lnTo>
                  <a:lnTo>
                    <a:pt x="58" y="32"/>
                  </a:lnTo>
                  <a:lnTo>
                    <a:pt x="58" y="28"/>
                  </a:lnTo>
                  <a:lnTo>
                    <a:pt x="56" y="22"/>
                  </a:lnTo>
                  <a:lnTo>
                    <a:pt x="56" y="16"/>
                  </a:lnTo>
                  <a:lnTo>
                    <a:pt x="54" y="12"/>
                  </a:lnTo>
                  <a:lnTo>
                    <a:pt x="54" y="8"/>
                  </a:lnTo>
                  <a:lnTo>
                    <a:pt x="54" y="6"/>
                  </a:lnTo>
                  <a:lnTo>
                    <a:pt x="52" y="4"/>
                  </a:lnTo>
                  <a:lnTo>
                    <a:pt x="48" y="0"/>
                  </a:lnTo>
                  <a:lnTo>
                    <a:pt x="44" y="0"/>
                  </a:lnTo>
                  <a:lnTo>
                    <a:pt x="38" y="0"/>
                  </a:lnTo>
                  <a:lnTo>
                    <a:pt x="30" y="2"/>
                  </a:lnTo>
                  <a:lnTo>
                    <a:pt x="1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0" name="Freeform 369"/>
            <p:cNvSpPr>
              <a:spLocks noChangeArrowheads="1"/>
            </p:cNvSpPr>
            <p:nvPr/>
          </p:nvSpPr>
          <p:spPr bwMode="auto">
            <a:xfrm>
              <a:off x="3856" y="512"/>
              <a:ext cx="25" cy="32"/>
            </a:xfrm>
            <a:custGeom>
              <a:avLst/>
              <a:gdLst>
                <a:gd name="T0" fmla="*/ 10 w 24"/>
                <a:gd name="T1" fmla="*/ 0 h 32"/>
                <a:gd name="T2" fmla="*/ 10 w 24"/>
                <a:gd name="T3" fmla="*/ 0 h 32"/>
                <a:gd name="T4" fmla="*/ 8 w 24"/>
                <a:gd name="T5" fmla="*/ 0 h 32"/>
                <a:gd name="T6" fmla="*/ 6 w 24"/>
                <a:gd name="T7" fmla="*/ 0 h 32"/>
                <a:gd name="T8" fmla="*/ 4 w 24"/>
                <a:gd name="T9" fmla="*/ 2 h 32"/>
                <a:gd name="T10" fmla="*/ 2 w 24"/>
                <a:gd name="T11" fmla="*/ 4 h 32"/>
                <a:gd name="T12" fmla="*/ 0 w 24"/>
                <a:gd name="T13" fmla="*/ 8 h 32"/>
                <a:gd name="T14" fmla="*/ 0 w 24"/>
                <a:gd name="T15" fmla="*/ 14 h 32"/>
                <a:gd name="T16" fmla="*/ 0 w 24"/>
                <a:gd name="T17" fmla="*/ 16 h 32"/>
                <a:gd name="T18" fmla="*/ 0 w 24"/>
                <a:gd name="T19" fmla="*/ 18 h 32"/>
                <a:gd name="T20" fmla="*/ 0 w 24"/>
                <a:gd name="T21" fmla="*/ 22 h 32"/>
                <a:gd name="T22" fmla="*/ 0 w 24"/>
                <a:gd name="T23" fmla="*/ 26 h 32"/>
                <a:gd name="T24" fmla="*/ 2 w 24"/>
                <a:gd name="T25" fmla="*/ 30 h 32"/>
                <a:gd name="T26" fmla="*/ 6 w 24"/>
                <a:gd name="T27" fmla="*/ 32 h 32"/>
                <a:gd name="T28" fmla="*/ 8 w 24"/>
                <a:gd name="T29" fmla="*/ 32 h 32"/>
                <a:gd name="T30" fmla="*/ 10 w 24"/>
                <a:gd name="T31" fmla="*/ 32 h 32"/>
                <a:gd name="T32" fmla="*/ 12 w 24"/>
                <a:gd name="T33" fmla="*/ 32 h 32"/>
                <a:gd name="T34" fmla="*/ 16 w 24"/>
                <a:gd name="T35" fmla="*/ 32 h 32"/>
                <a:gd name="T36" fmla="*/ 18 w 24"/>
                <a:gd name="T37" fmla="*/ 32 h 32"/>
                <a:gd name="T38" fmla="*/ 22 w 24"/>
                <a:gd name="T39" fmla="*/ 30 h 32"/>
                <a:gd name="T40" fmla="*/ 24 w 24"/>
                <a:gd name="T41" fmla="*/ 28 h 32"/>
                <a:gd name="T42" fmla="*/ 24 w 24"/>
                <a:gd name="T43" fmla="*/ 26 h 32"/>
                <a:gd name="T44" fmla="*/ 24 w 24"/>
                <a:gd name="T45" fmla="*/ 24 h 32"/>
                <a:gd name="T46" fmla="*/ 24 w 24"/>
                <a:gd name="T47" fmla="*/ 22 h 32"/>
                <a:gd name="T48" fmla="*/ 24 w 24"/>
                <a:gd name="T49" fmla="*/ 20 h 32"/>
                <a:gd name="T50" fmla="*/ 24 w 24"/>
                <a:gd name="T51" fmla="*/ 16 h 32"/>
                <a:gd name="T52" fmla="*/ 24 w 24"/>
                <a:gd name="T53" fmla="*/ 12 h 32"/>
                <a:gd name="T54" fmla="*/ 24 w 24"/>
                <a:gd name="T55" fmla="*/ 8 h 32"/>
                <a:gd name="T56" fmla="*/ 22 w 24"/>
                <a:gd name="T57" fmla="*/ 4 h 32"/>
                <a:gd name="T58" fmla="*/ 20 w 24"/>
                <a:gd name="T59" fmla="*/ 2 h 32"/>
                <a:gd name="T60" fmla="*/ 16 w 24"/>
                <a:gd name="T61" fmla="*/ 0 h 32"/>
                <a:gd name="T62" fmla="*/ 10 w 24"/>
                <a:gd name="T63" fmla="*/ 0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32"/>
                <a:gd name="T98" fmla="*/ 24 w 24"/>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32">
                  <a:moveTo>
                    <a:pt x="10" y="0"/>
                  </a:moveTo>
                  <a:lnTo>
                    <a:pt x="10" y="0"/>
                  </a:lnTo>
                  <a:lnTo>
                    <a:pt x="8" y="0"/>
                  </a:lnTo>
                  <a:lnTo>
                    <a:pt x="6" y="0"/>
                  </a:lnTo>
                  <a:lnTo>
                    <a:pt x="4" y="2"/>
                  </a:lnTo>
                  <a:lnTo>
                    <a:pt x="2" y="4"/>
                  </a:lnTo>
                  <a:lnTo>
                    <a:pt x="0" y="8"/>
                  </a:lnTo>
                  <a:lnTo>
                    <a:pt x="0" y="14"/>
                  </a:lnTo>
                  <a:lnTo>
                    <a:pt x="0" y="16"/>
                  </a:lnTo>
                  <a:lnTo>
                    <a:pt x="0" y="18"/>
                  </a:lnTo>
                  <a:lnTo>
                    <a:pt x="0" y="22"/>
                  </a:lnTo>
                  <a:lnTo>
                    <a:pt x="0" y="26"/>
                  </a:lnTo>
                  <a:lnTo>
                    <a:pt x="2" y="30"/>
                  </a:lnTo>
                  <a:lnTo>
                    <a:pt x="6" y="32"/>
                  </a:lnTo>
                  <a:lnTo>
                    <a:pt x="8" y="32"/>
                  </a:lnTo>
                  <a:lnTo>
                    <a:pt x="10" y="32"/>
                  </a:lnTo>
                  <a:lnTo>
                    <a:pt x="12" y="32"/>
                  </a:lnTo>
                  <a:lnTo>
                    <a:pt x="16" y="32"/>
                  </a:lnTo>
                  <a:lnTo>
                    <a:pt x="18" y="32"/>
                  </a:lnTo>
                  <a:lnTo>
                    <a:pt x="22" y="30"/>
                  </a:lnTo>
                  <a:lnTo>
                    <a:pt x="24" y="28"/>
                  </a:lnTo>
                  <a:lnTo>
                    <a:pt x="24" y="26"/>
                  </a:lnTo>
                  <a:lnTo>
                    <a:pt x="24" y="24"/>
                  </a:lnTo>
                  <a:lnTo>
                    <a:pt x="24" y="22"/>
                  </a:lnTo>
                  <a:lnTo>
                    <a:pt x="24" y="20"/>
                  </a:lnTo>
                  <a:lnTo>
                    <a:pt x="24" y="16"/>
                  </a:lnTo>
                  <a:lnTo>
                    <a:pt x="24" y="12"/>
                  </a:lnTo>
                  <a:lnTo>
                    <a:pt x="24" y="8"/>
                  </a:lnTo>
                  <a:lnTo>
                    <a:pt x="22" y="4"/>
                  </a:lnTo>
                  <a:lnTo>
                    <a:pt x="20" y="2"/>
                  </a:lnTo>
                  <a:lnTo>
                    <a:pt x="16" y="0"/>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1" name="Freeform 370"/>
            <p:cNvSpPr>
              <a:spLocks noChangeArrowheads="1"/>
            </p:cNvSpPr>
            <p:nvPr/>
          </p:nvSpPr>
          <p:spPr bwMode="auto">
            <a:xfrm>
              <a:off x="3846" y="30"/>
              <a:ext cx="228" cy="268"/>
            </a:xfrm>
            <a:custGeom>
              <a:avLst/>
              <a:gdLst>
                <a:gd name="T0" fmla="*/ 206 w 228"/>
                <a:gd name="T1" fmla="*/ 82 h 268"/>
                <a:gd name="T2" fmla="*/ 198 w 228"/>
                <a:gd name="T3" fmla="*/ 84 h 268"/>
                <a:gd name="T4" fmla="*/ 198 w 228"/>
                <a:gd name="T5" fmla="*/ 92 h 268"/>
                <a:gd name="T6" fmla="*/ 204 w 228"/>
                <a:gd name="T7" fmla="*/ 96 h 268"/>
                <a:gd name="T8" fmla="*/ 200 w 228"/>
                <a:gd name="T9" fmla="*/ 104 h 268"/>
                <a:gd name="T10" fmla="*/ 214 w 228"/>
                <a:gd name="T11" fmla="*/ 112 h 268"/>
                <a:gd name="T12" fmla="*/ 188 w 228"/>
                <a:gd name="T13" fmla="*/ 122 h 268"/>
                <a:gd name="T14" fmla="*/ 164 w 228"/>
                <a:gd name="T15" fmla="*/ 138 h 268"/>
                <a:gd name="T16" fmla="*/ 152 w 228"/>
                <a:gd name="T17" fmla="*/ 154 h 268"/>
                <a:gd name="T18" fmla="*/ 140 w 228"/>
                <a:gd name="T19" fmla="*/ 160 h 268"/>
                <a:gd name="T20" fmla="*/ 120 w 228"/>
                <a:gd name="T21" fmla="*/ 174 h 268"/>
                <a:gd name="T22" fmla="*/ 106 w 228"/>
                <a:gd name="T23" fmla="*/ 182 h 268"/>
                <a:gd name="T24" fmla="*/ 116 w 228"/>
                <a:gd name="T25" fmla="*/ 188 h 268"/>
                <a:gd name="T26" fmla="*/ 112 w 228"/>
                <a:gd name="T27" fmla="*/ 198 h 268"/>
                <a:gd name="T28" fmla="*/ 100 w 228"/>
                <a:gd name="T29" fmla="*/ 214 h 268"/>
                <a:gd name="T30" fmla="*/ 82 w 228"/>
                <a:gd name="T31" fmla="*/ 224 h 268"/>
                <a:gd name="T32" fmla="*/ 76 w 228"/>
                <a:gd name="T33" fmla="*/ 238 h 268"/>
                <a:gd name="T34" fmla="*/ 74 w 228"/>
                <a:gd name="T35" fmla="*/ 260 h 268"/>
                <a:gd name="T36" fmla="*/ 54 w 228"/>
                <a:gd name="T37" fmla="*/ 268 h 268"/>
                <a:gd name="T38" fmla="*/ 46 w 228"/>
                <a:gd name="T39" fmla="*/ 258 h 268"/>
                <a:gd name="T40" fmla="*/ 24 w 228"/>
                <a:gd name="T41" fmla="*/ 256 h 268"/>
                <a:gd name="T42" fmla="*/ 2 w 228"/>
                <a:gd name="T43" fmla="*/ 240 h 268"/>
                <a:gd name="T44" fmla="*/ 12 w 228"/>
                <a:gd name="T45" fmla="*/ 222 h 268"/>
                <a:gd name="T46" fmla="*/ 20 w 228"/>
                <a:gd name="T47" fmla="*/ 214 h 268"/>
                <a:gd name="T48" fmla="*/ 26 w 228"/>
                <a:gd name="T49" fmla="*/ 206 h 268"/>
                <a:gd name="T50" fmla="*/ 40 w 228"/>
                <a:gd name="T51" fmla="*/ 218 h 268"/>
                <a:gd name="T52" fmla="*/ 40 w 228"/>
                <a:gd name="T53" fmla="*/ 208 h 268"/>
                <a:gd name="T54" fmla="*/ 38 w 228"/>
                <a:gd name="T55" fmla="*/ 198 h 268"/>
                <a:gd name="T56" fmla="*/ 28 w 228"/>
                <a:gd name="T57" fmla="*/ 198 h 268"/>
                <a:gd name="T58" fmla="*/ 30 w 228"/>
                <a:gd name="T59" fmla="*/ 186 h 268"/>
                <a:gd name="T60" fmla="*/ 42 w 228"/>
                <a:gd name="T61" fmla="*/ 176 h 268"/>
                <a:gd name="T62" fmla="*/ 62 w 228"/>
                <a:gd name="T63" fmla="*/ 168 h 268"/>
                <a:gd name="T64" fmla="*/ 64 w 228"/>
                <a:gd name="T65" fmla="*/ 162 h 268"/>
                <a:gd name="T66" fmla="*/ 54 w 228"/>
                <a:gd name="T67" fmla="*/ 144 h 268"/>
                <a:gd name="T68" fmla="*/ 54 w 228"/>
                <a:gd name="T69" fmla="*/ 126 h 268"/>
                <a:gd name="T70" fmla="*/ 60 w 228"/>
                <a:gd name="T71" fmla="*/ 108 h 268"/>
                <a:gd name="T72" fmla="*/ 72 w 228"/>
                <a:gd name="T73" fmla="*/ 120 h 268"/>
                <a:gd name="T74" fmla="*/ 80 w 228"/>
                <a:gd name="T75" fmla="*/ 138 h 268"/>
                <a:gd name="T76" fmla="*/ 82 w 228"/>
                <a:gd name="T77" fmla="*/ 114 h 268"/>
                <a:gd name="T78" fmla="*/ 104 w 228"/>
                <a:gd name="T79" fmla="*/ 94 h 268"/>
                <a:gd name="T80" fmla="*/ 122 w 228"/>
                <a:gd name="T81" fmla="*/ 88 h 268"/>
                <a:gd name="T82" fmla="*/ 132 w 228"/>
                <a:gd name="T83" fmla="*/ 80 h 268"/>
                <a:gd name="T84" fmla="*/ 86 w 228"/>
                <a:gd name="T85" fmla="*/ 74 h 268"/>
                <a:gd name="T86" fmla="*/ 68 w 228"/>
                <a:gd name="T87" fmla="*/ 72 h 268"/>
                <a:gd name="T88" fmla="*/ 56 w 228"/>
                <a:gd name="T89" fmla="*/ 74 h 268"/>
                <a:gd name="T90" fmla="*/ 44 w 228"/>
                <a:gd name="T91" fmla="*/ 54 h 268"/>
                <a:gd name="T92" fmla="*/ 44 w 228"/>
                <a:gd name="T93" fmla="*/ 40 h 268"/>
                <a:gd name="T94" fmla="*/ 66 w 228"/>
                <a:gd name="T95" fmla="*/ 42 h 268"/>
                <a:gd name="T96" fmla="*/ 78 w 228"/>
                <a:gd name="T97" fmla="*/ 26 h 268"/>
                <a:gd name="T98" fmla="*/ 100 w 228"/>
                <a:gd name="T99" fmla="*/ 18 h 268"/>
                <a:gd name="T100" fmla="*/ 122 w 228"/>
                <a:gd name="T101" fmla="*/ 4 h 268"/>
                <a:gd name="T102" fmla="*/ 160 w 228"/>
                <a:gd name="T103" fmla="*/ 2 h 268"/>
                <a:gd name="T104" fmla="*/ 188 w 228"/>
                <a:gd name="T105" fmla="*/ 6 h 268"/>
                <a:gd name="T106" fmla="*/ 212 w 228"/>
                <a:gd name="T107" fmla="*/ 26 h 268"/>
                <a:gd name="T108" fmla="*/ 216 w 228"/>
                <a:gd name="T109" fmla="*/ 30 h 268"/>
                <a:gd name="T110" fmla="*/ 218 w 228"/>
                <a:gd name="T111" fmla="*/ 64 h 2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8"/>
                <a:gd name="T169" fmla="*/ 0 h 268"/>
                <a:gd name="T170" fmla="*/ 228 w 228"/>
                <a:gd name="T171" fmla="*/ 268 h 26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8" h="268">
                  <a:moveTo>
                    <a:pt x="222" y="68"/>
                  </a:moveTo>
                  <a:lnTo>
                    <a:pt x="228" y="80"/>
                  </a:lnTo>
                  <a:lnTo>
                    <a:pt x="222" y="82"/>
                  </a:lnTo>
                  <a:lnTo>
                    <a:pt x="216" y="84"/>
                  </a:lnTo>
                  <a:lnTo>
                    <a:pt x="212" y="84"/>
                  </a:lnTo>
                  <a:lnTo>
                    <a:pt x="208" y="82"/>
                  </a:lnTo>
                  <a:lnTo>
                    <a:pt x="206" y="82"/>
                  </a:lnTo>
                  <a:lnTo>
                    <a:pt x="204" y="80"/>
                  </a:lnTo>
                  <a:lnTo>
                    <a:pt x="200" y="80"/>
                  </a:lnTo>
                  <a:lnTo>
                    <a:pt x="198" y="80"/>
                  </a:lnTo>
                  <a:lnTo>
                    <a:pt x="196" y="80"/>
                  </a:lnTo>
                  <a:lnTo>
                    <a:pt x="196" y="82"/>
                  </a:lnTo>
                  <a:lnTo>
                    <a:pt x="196" y="84"/>
                  </a:lnTo>
                  <a:lnTo>
                    <a:pt x="198" y="84"/>
                  </a:lnTo>
                  <a:lnTo>
                    <a:pt x="200" y="86"/>
                  </a:lnTo>
                  <a:lnTo>
                    <a:pt x="200" y="88"/>
                  </a:lnTo>
                  <a:lnTo>
                    <a:pt x="202" y="90"/>
                  </a:lnTo>
                  <a:lnTo>
                    <a:pt x="200" y="92"/>
                  </a:lnTo>
                  <a:lnTo>
                    <a:pt x="198" y="92"/>
                  </a:lnTo>
                  <a:lnTo>
                    <a:pt x="196" y="92"/>
                  </a:lnTo>
                  <a:lnTo>
                    <a:pt x="194" y="92"/>
                  </a:lnTo>
                  <a:lnTo>
                    <a:pt x="192" y="94"/>
                  </a:lnTo>
                  <a:lnTo>
                    <a:pt x="192" y="96"/>
                  </a:lnTo>
                  <a:lnTo>
                    <a:pt x="204" y="96"/>
                  </a:lnTo>
                  <a:lnTo>
                    <a:pt x="208" y="98"/>
                  </a:lnTo>
                  <a:lnTo>
                    <a:pt x="206" y="100"/>
                  </a:lnTo>
                  <a:lnTo>
                    <a:pt x="204" y="102"/>
                  </a:lnTo>
                  <a:lnTo>
                    <a:pt x="202" y="102"/>
                  </a:lnTo>
                  <a:lnTo>
                    <a:pt x="200" y="104"/>
                  </a:lnTo>
                  <a:lnTo>
                    <a:pt x="200" y="106"/>
                  </a:lnTo>
                  <a:lnTo>
                    <a:pt x="202" y="106"/>
                  </a:lnTo>
                  <a:lnTo>
                    <a:pt x="202" y="108"/>
                  </a:lnTo>
                  <a:lnTo>
                    <a:pt x="214" y="106"/>
                  </a:lnTo>
                  <a:lnTo>
                    <a:pt x="216" y="108"/>
                  </a:lnTo>
                  <a:lnTo>
                    <a:pt x="216" y="110"/>
                  </a:lnTo>
                  <a:lnTo>
                    <a:pt x="214" y="112"/>
                  </a:lnTo>
                  <a:lnTo>
                    <a:pt x="212" y="114"/>
                  </a:lnTo>
                  <a:lnTo>
                    <a:pt x="210" y="114"/>
                  </a:lnTo>
                  <a:lnTo>
                    <a:pt x="208" y="114"/>
                  </a:lnTo>
                  <a:lnTo>
                    <a:pt x="200" y="116"/>
                  </a:lnTo>
                  <a:lnTo>
                    <a:pt x="194" y="118"/>
                  </a:lnTo>
                  <a:lnTo>
                    <a:pt x="188" y="122"/>
                  </a:lnTo>
                  <a:lnTo>
                    <a:pt x="186" y="124"/>
                  </a:lnTo>
                  <a:lnTo>
                    <a:pt x="184" y="126"/>
                  </a:lnTo>
                  <a:lnTo>
                    <a:pt x="182" y="128"/>
                  </a:lnTo>
                  <a:lnTo>
                    <a:pt x="176" y="134"/>
                  </a:lnTo>
                  <a:lnTo>
                    <a:pt x="172" y="136"/>
                  </a:lnTo>
                  <a:lnTo>
                    <a:pt x="166" y="138"/>
                  </a:lnTo>
                  <a:lnTo>
                    <a:pt x="164" y="138"/>
                  </a:lnTo>
                  <a:lnTo>
                    <a:pt x="162" y="138"/>
                  </a:lnTo>
                  <a:lnTo>
                    <a:pt x="166" y="142"/>
                  </a:lnTo>
                  <a:lnTo>
                    <a:pt x="160" y="148"/>
                  </a:lnTo>
                  <a:lnTo>
                    <a:pt x="158" y="150"/>
                  </a:lnTo>
                  <a:lnTo>
                    <a:pt x="154" y="152"/>
                  </a:lnTo>
                  <a:lnTo>
                    <a:pt x="152" y="152"/>
                  </a:lnTo>
                  <a:lnTo>
                    <a:pt x="152" y="154"/>
                  </a:lnTo>
                  <a:lnTo>
                    <a:pt x="154" y="156"/>
                  </a:lnTo>
                  <a:lnTo>
                    <a:pt x="154" y="158"/>
                  </a:lnTo>
                  <a:lnTo>
                    <a:pt x="152" y="160"/>
                  </a:lnTo>
                  <a:lnTo>
                    <a:pt x="150" y="162"/>
                  </a:lnTo>
                  <a:lnTo>
                    <a:pt x="148" y="164"/>
                  </a:lnTo>
                  <a:lnTo>
                    <a:pt x="146" y="164"/>
                  </a:lnTo>
                  <a:lnTo>
                    <a:pt x="140" y="160"/>
                  </a:lnTo>
                  <a:lnTo>
                    <a:pt x="132" y="166"/>
                  </a:lnTo>
                  <a:lnTo>
                    <a:pt x="130" y="164"/>
                  </a:lnTo>
                  <a:lnTo>
                    <a:pt x="128" y="164"/>
                  </a:lnTo>
                  <a:lnTo>
                    <a:pt x="124" y="168"/>
                  </a:lnTo>
                  <a:lnTo>
                    <a:pt x="122" y="170"/>
                  </a:lnTo>
                  <a:lnTo>
                    <a:pt x="120" y="172"/>
                  </a:lnTo>
                  <a:lnTo>
                    <a:pt x="120" y="174"/>
                  </a:lnTo>
                  <a:lnTo>
                    <a:pt x="118" y="176"/>
                  </a:lnTo>
                  <a:lnTo>
                    <a:pt x="116" y="178"/>
                  </a:lnTo>
                  <a:lnTo>
                    <a:pt x="114" y="180"/>
                  </a:lnTo>
                  <a:lnTo>
                    <a:pt x="112" y="180"/>
                  </a:lnTo>
                  <a:lnTo>
                    <a:pt x="108" y="180"/>
                  </a:lnTo>
                  <a:lnTo>
                    <a:pt x="106" y="182"/>
                  </a:lnTo>
                  <a:lnTo>
                    <a:pt x="106" y="184"/>
                  </a:lnTo>
                  <a:lnTo>
                    <a:pt x="106" y="186"/>
                  </a:lnTo>
                  <a:lnTo>
                    <a:pt x="106" y="188"/>
                  </a:lnTo>
                  <a:lnTo>
                    <a:pt x="108" y="186"/>
                  </a:lnTo>
                  <a:lnTo>
                    <a:pt x="112" y="188"/>
                  </a:lnTo>
                  <a:lnTo>
                    <a:pt x="116" y="188"/>
                  </a:lnTo>
                  <a:lnTo>
                    <a:pt x="118" y="190"/>
                  </a:lnTo>
                  <a:lnTo>
                    <a:pt x="120" y="192"/>
                  </a:lnTo>
                  <a:lnTo>
                    <a:pt x="118" y="194"/>
                  </a:lnTo>
                  <a:lnTo>
                    <a:pt x="116" y="196"/>
                  </a:lnTo>
                  <a:lnTo>
                    <a:pt x="114" y="198"/>
                  </a:lnTo>
                  <a:lnTo>
                    <a:pt x="112" y="198"/>
                  </a:lnTo>
                  <a:lnTo>
                    <a:pt x="110" y="200"/>
                  </a:lnTo>
                  <a:lnTo>
                    <a:pt x="110" y="202"/>
                  </a:lnTo>
                  <a:lnTo>
                    <a:pt x="108" y="204"/>
                  </a:lnTo>
                  <a:lnTo>
                    <a:pt x="104" y="206"/>
                  </a:lnTo>
                  <a:lnTo>
                    <a:pt x="102" y="208"/>
                  </a:lnTo>
                  <a:lnTo>
                    <a:pt x="100" y="214"/>
                  </a:lnTo>
                  <a:lnTo>
                    <a:pt x="98" y="218"/>
                  </a:lnTo>
                  <a:lnTo>
                    <a:pt x="96" y="222"/>
                  </a:lnTo>
                  <a:lnTo>
                    <a:pt x="92" y="224"/>
                  </a:lnTo>
                  <a:lnTo>
                    <a:pt x="88" y="224"/>
                  </a:lnTo>
                  <a:lnTo>
                    <a:pt x="86" y="226"/>
                  </a:lnTo>
                  <a:lnTo>
                    <a:pt x="82" y="224"/>
                  </a:lnTo>
                  <a:lnTo>
                    <a:pt x="80" y="224"/>
                  </a:lnTo>
                  <a:lnTo>
                    <a:pt x="78" y="228"/>
                  </a:lnTo>
                  <a:lnTo>
                    <a:pt x="78" y="230"/>
                  </a:lnTo>
                  <a:lnTo>
                    <a:pt x="76" y="234"/>
                  </a:lnTo>
                  <a:lnTo>
                    <a:pt x="76" y="236"/>
                  </a:lnTo>
                  <a:lnTo>
                    <a:pt x="76" y="238"/>
                  </a:lnTo>
                  <a:lnTo>
                    <a:pt x="78" y="242"/>
                  </a:lnTo>
                  <a:lnTo>
                    <a:pt x="78" y="246"/>
                  </a:lnTo>
                  <a:lnTo>
                    <a:pt x="78" y="250"/>
                  </a:lnTo>
                  <a:lnTo>
                    <a:pt x="78" y="256"/>
                  </a:lnTo>
                  <a:lnTo>
                    <a:pt x="76" y="258"/>
                  </a:lnTo>
                  <a:lnTo>
                    <a:pt x="74" y="260"/>
                  </a:lnTo>
                  <a:lnTo>
                    <a:pt x="72" y="262"/>
                  </a:lnTo>
                  <a:lnTo>
                    <a:pt x="70" y="262"/>
                  </a:lnTo>
                  <a:lnTo>
                    <a:pt x="68" y="262"/>
                  </a:lnTo>
                  <a:lnTo>
                    <a:pt x="62" y="266"/>
                  </a:lnTo>
                  <a:lnTo>
                    <a:pt x="58" y="266"/>
                  </a:lnTo>
                  <a:lnTo>
                    <a:pt x="54" y="268"/>
                  </a:lnTo>
                  <a:lnTo>
                    <a:pt x="52" y="266"/>
                  </a:lnTo>
                  <a:lnTo>
                    <a:pt x="50" y="266"/>
                  </a:lnTo>
                  <a:lnTo>
                    <a:pt x="48" y="264"/>
                  </a:lnTo>
                  <a:lnTo>
                    <a:pt x="48" y="262"/>
                  </a:lnTo>
                  <a:lnTo>
                    <a:pt x="46" y="258"/>
                  </a:lnTo>
                  <a:lnTo>
                    <a:pt x="42" y="256"/>
                  </a:lnTo>
                  <a:lnTo>
                    <a:pt x="38" y="254"/>
                  </a:lnTo>
                  <a:lnTo>
                    <a:pt x="36" y="254"/>
                  </a:lnTo>
                  <a:lnTo>
                    <a:pt x="34" y="254"/>
                  </a:lnTo>
                  <a:lnTo>
                    <a:pt x="32" y="254"/>
                  </a:lnTo>
                  <a:lnTo>
                    <a:pt x="28" y="256"/>
                  </a:lnTo>
                  <a:lnTo>
                    <a:pt x="24" y="256"/>
                  </a:lnTo>
                  <a:lnTo>
                    <a:pt x="22" y="254"/>
                  </a:lnTo>
                  <a:lnTo>
                    <a:pt x="20" y="252"/>
                  </a:lnTo>
                  <a:lnTo>
                    <a:pt x="18" y="250"/>
                  </a:lnTo>
                  <a:lnTo>
                    <a:pt x="16" y="250"/>
                  </a:lnTo>
                  <a:lnTo>
                    <a:pt x="10" y="246"/>
                  </a:lnTo>
                  <a:lnTo>
                    <a:pt x="6" y="244"/>
                  </a:lnTo>
                  <a:lnTo>
                    <a:pt x="2" y="240"/>
                  </a:lnTo>
                  <a:lnTo>
                    <a:pt x="2" y="238"/>
                  </a:lnTo>
                  <a:lnTo>
                    <a:pt x="0" y="238"/>
                  </a:lnTo>
                  <a:lnTo>
                    <a:pt x="0" y="236"/>
                  </a:lnTo>
                  <a:lnTo>
                    <a:pt x="4" y="230"/>
                  </a:lnTo>
                  <a:lnTo>
                    <a:pt x="6" y="226"/>
                  </a:lnTo>
                  <a:lnTo>
                    <a:pt x="10" y="224"/>
                  </a:lnTo>
                  <a:lnTo>
                    <a:pt x="12" y="222"/>
                  </a:lnTo>
                  <a:lnTo>
                    <a:pt x="14" y="222"/>
                  </a:lnTo>
                  <a:lnTo>
                    <a:pt x="16" y="222"/>
                  </a:lnTo>
                  <a:lnTo>
                    <a:pt x="20" y="220"/>
                  </a:lnTo>
                  <a:lnTo>
                    <a:pt x="24" y="218"/>
                  </a:lnTo>
                  <a:lnTo>
                    <a:pt x="24" y="216"/>
                  </a:lnTo>
                  <a:lnTo>
                    <a:pt x="22" y="214"/>
                  </a:lnTo>
                  <a:lnTo>
                    <a:pt x="20" y="214"/>
                  </a:lnTo>
                  <a:lnTo>
                    <a:pt x="18" y="214"/>
                  </a:lnTo>
                  <a:lnTo>
                    <a:pt x="18" y="212"/>
                  </a:lnTo>
                  <a:lnTo>
                    <a:pt x="18" y="210"/>
                  </a:lnTo>
                  <a:lnTo>
                    <a:pt x="20" y="208"/>
                  </a:lnTo>
                  <a:lnTo>
                    <a:pt x="22" y="206"/>
                  </a:lnTo>
                  <a:lnTo>
                    <a:pt x="24" y="206"/>
                  </a:lnTo>
                  <a:lnTo>
                    <a:pt x="26" y="206"/>
                  </a:lnTo>
                  <a:lnTo>
                    <a:pt x="28" y="208"/>
                  </a:lnTo>
                  <a:lnTo>
                    <a:pt x="30" y="212"/>
                  </a:lnTo>
                  <a:lnTo>
                    <a:pt x="34" y="216"/>
                  </a:lnTo>
                  <a:lnTo>
                    <a:pt x="36" y="218"/>
                  </a:lnTo>
                  <a:lnTo>
                    <a:pt x="38" y="218"/>
                  </a:lnTo>
                  <a:lnTo>
                    <a:pt x="40" y="218"/>
                  </a:lnTo>
                  <a:lnTo>
                    <a:pt x="42" y="218"/>
                  </a:lnTo>
                  <a:lnTo>
                    <a:pt x="44" y="218"/>
                  </a:lnTo>
                  <a:lnTo>
                    <a:pt x="44" y="216"/>
                  </a:lnTo>
                  <a:lnTo>
                    <a:pt x="44" y="214"/>
                  </a:lnTo>
                  <a:lnTo>
                    <a:pt x="42" y="212"/>
                  </a:lnTo>
                  <a:lnTo>
                    <a:pt x="42" y="210"/>
                  </a:lnTo>
                  <a:lnTo>
                    <a:pt x="40" y="208"/>
                  </a:lnTo>
                  <a:lnTo>
                    <a:pt x="40" y="206"/>
                  </a:lnTo>
                  <a:lnTo>
                    <a:pt x="36" y="204"/>
                  </a:lnTo>
                  <a:lnTo>
                    <a:pt x="36" y="202"/>
                  </a:lnTo>
                  <a:lnTo>
                    <a:pt x="36" y="200"/>
                  </a:lnTo>
                  <a:lnTo>
                    <a:pt x="38" y="198"/>
                  </a:lnTo>
                  <a:lnTo>
                    <a:pt x="40" y="194"/>
                  </a:lnTo>
                  <a:lnTo>
                    <a:pt x="40" y="192"/>
                  </a:lnTo>
                  <a:lnTo>
                    <a:pt x="38" y="192"/>
                  </a:lnTo>
                  <a:lnTo>
                    <a:pt x="36" y="192"/>
                  </a:lnTo>
                  <a:lnTo>
                    <a:pt x="28" y="198"/>
                  </a:lnTo>
                  <a:lnTo>
                    <a:pt x="26" y="198"/>
                  </a:lnTo>
                  <a:lnTo>
                    <a:pt x="24" y="196"/>
                  </a:lnTo>
                  <a:lnTo>
                    <a:pt x="26" y="194"/>
                  </a:lnTo>
                  <a:lnTo>
                    <a:pt x="26" y="190"/>
                  </a:lnTo>
                  <a:lnTo>
                    <a:pt x="28" y="188"/>
                  </a:lnTo>
                  <a:lnTo>
                    <a:pt x="30" y="186"/>
                  </a:lnTo>
                  <a:lnTo>
                    <a:pt x="34" y="180"/>
                  </a:lnTo>
                  <a:lnTo>
                    <a:pt x="36" y="176"/>
                  </a:lnTo>
                  <a:lnTo>
                    <a:pt x="38" y="174"/>
                  </a:lnTo>
                  <a:lnTo>
                    <a:pt x="40" y="174"/>
                  </a:lnTo>
                  <a:lnTo>
                    <a:pt x="42" y="176"/>
                  </a:lnTo>
                  <a:lnTo>
                    <a:pt x="44" y="178"/>
                  </a:lnTo>
                  <a:lnTo>
                    <a:pt x="46" y="178"/>
                  </a:lnTo>
                  <a:lnTo>
                    <a:pt x="50" y="176"/>
                  </a:lnTo>
                  <a:lnTo>
                    <a:pt x="54" y="174"/>
                  </a:lnTo>
                  <a:lnTo>
                    <a:pt x="58" y="172"/>
                  </a:lnTo>
                  <a:lnTo>
                    <a:pt x="60" y="170"/>
                  </a:lnTo>
                  <a:lnTo>
                    <a:pt x="62" y="168"/>
                  </a:lnTo>
                  <a:lnTo>
                    <a:pt x="64" y="168"/>
                  </a:lnTo>
                  <a:lnTo>
                    <a:pt x="68" y="166"/>
                  </a:lnTo>
                  <a:lnTo>
                    <a:pt x="68" y="164"/>
                  </a:lnTo>
                  <a:lnTo>
                    <a:pt x="66" y="162"/>
                  </a:lnTo>
                  <a:lnTo>
                    <a:pt x="64" y="162"/>
                  </a:lnTo>
                  <a:lnTo>
                    <a:pt x="62" y="162"/>
                  </a:lnTo>
                  <a:lnTo>
                    <a:pt x="60" y="166"/>
                  </a:lnTo>
                  <a:lnTo>
                    <a:pt x="56" y="166"/>
                  </a:lnTo>
                  <a:lnTo>
                    <a:pt x="54" y="164"/>
                  </a:lnTo>
                  <a:lnTo>
                    <a:pt x="52" y="164"/>
                  </a:lnTo>
                  <a:lnTo>
                    <a:pt x="50" y="162"/>
                  </a:lnTo>
                  <a:lnTo>
                    <a:pt x="54" y="144"/>
                  </a:lnTo>
                  <a:lnTo>
                    <a:pt x="58" y="140"/>
                  </a:lnTo>
                  <a:lnTo>
                    <a:pt x="60" y="136"/>
                  </a:lnTo>
                  <a:lnTo>
                    <a:pt x="60" y="134"/>
                  </a:lnTo>
                  <a:lnTo>
                    <a:pt x="58" y="132"/>
                  </a:lnTo>
                  <a:lnTo>
                    <a:pt x="54" y="126"/>
                  </a:lnTo>
                  <a:lnTo>
                    <a:pt x="52" y="122"/>
                  </a:lnTo>
                  <a:lnTo>
                    <a:pt x="52" y="118"/>
                  </a:lnTo>
                  <a:lnTo>
                    <a:pt x="52" y="116"/>
                  </a:lnTo>
                  <a:lnTo>
                    <a:pt x="52" y="112"/>
                  </a:lnTo>
                  <a:lnTo>
                    <a:pt x="56" y="110"/>
                  </a:lnTo>
                  <a:lnTo>
                    <a:pt x="58" y="108"/>
                  </a:lnTo>
                  <a:lnTo>
                    <a:pt x="60" y="108"/>
                  </a:lnTo>
                  <a:lnTo>
                    <a:pt x="64" y="110"/>
                  </a:lnTo>
                  <a:lnTo>
                    <a:pt x="66" y="112"/>
                  </a:lnTo>
                  <a:lnTo>
                    <a:pt x="68" y="114"/>
                  </a:lnTo>
                  <a:lnTo>
                    <a:pt x="70" y="118"/>
                  </a:lnTo>
                  <a:lnTo>
                    <a:pt x="72" y="120"/>
                  </a:lnTo>
                  <a:lnTo>
                    <a:pt x="74" y="140"/>
                  </a:lnTo>
                  <a:lnTo>
                    <a:pt x="74" y="142"/>
                  </a:lnTo>
                  <a:lnTo>
                    <a:pt x="74" y="144"/>
                  </a:lnTo>
                  <a:lnTo>
                    <a:pt x="76" y="144"/>
                  </a:lnTo>
                  <a:lnTo>
                    <a:pt x="78" y="142"/>
                  </a:lnTo>
                  <a:lnTo>
                    <a:pt x="78" y="140"/>
                  </a:lnTo>
                  <a:lnTo>
                    <a:pt x="80" y="138"/>
                  </a:lnTo>
                  <a:lnTo>
                    <a:pt x="82" y="136"/>
                  </a:lnTo>
                  <a:lnTo>
                    <a:pt x="82" y="134"/>
                  </a:lnTo>
                  <a:lnTo>
                    <a:pt x="80" y="128"/>
                  </a:lnTo>
                  <a:lnTo>
                    <a:pt x="80" y="122"/>
                  </a:lnTo>
                  <a:lnTo>
                    <a:pt x="80" y="118"/>
                  </a:lnTo>
                  <a:lnTo>
                    <a:pt x="80" y="116"/>
                  </a:lnTo>
                  <a:lnTo>
                    <a:pt x="82" y="114"/>
                  </a:lnTo>
                  <a:lnTo>
                    <a:pt x="84" y="110"/>
                  </a:lnTo>
                  <a:lnTo>
                    <a:pt x="84" y="108"/>
                  </a:lnTo>
                  <a:lnTo>
                    <a:pt x="84" y="106"/>
                  </a:lnTo>
                  <a:lnTo>
                    <a:pt x="86" y="102"/>
                  </a:lnTo>
                  <a:lnTo>
                    <a:pt x="86" y="98"/>
                  </a:lnTo>
                  <a:lnTo>
                    <a:pt x="86" y="96"/>
                  </a:lnTo>
                  <a:lnTo>
                    <a:pt x="104" y="94"/>
                  </a:lnTo>
                  <a:lnTo>
                    <a:pt x="108" y="96"/>
                  </a:lnTo>
                  <a:lnTo>
                    <a:pt x="112" y="96"/>
                  </a:lnTo>
                  <a:lnTo>
                    <a:pt x="116" y="96"/>
                  </a:lnTo>
                  <a:lnTo>
                    <a:pt x="118" y="94"/>
                  </a:lnTo>
                  <a:lnTo>
                    <a:pt x="120" y="90"/>
                  </a:lnTo>
                  <a:lnTo>
                    <a:pt x="122" y="88"/>
                  </a:lnTo>
                  <a:lnTo>
                    <a:pt x="126" y="86"/>
                  </a:lnTo>
                  <a:lnTo>
                    <a:pt x="128" y="86"/>
                  </a:lnTo>
                  <a:lnTo>
                    <a:pt x="130" y="86"/>
                  </a:lnTo>
                  <a:lnTo>
                    <a:pt x="128" y="84"/>
                  </a:lnTo>
                  <a:lnTo>
                    <a:pt x="130" y="82"/>
                  </a:lnTo>
                  <a:lnTo>
                    <a:pt x="132" y="80"/>
                  </a:lnTo>
                  <a:lnTo>
                    <a:pt x="134" y="80"/>
                  </a:lnTo>
                  <a:lnTo>
                    <a:pt x="134" y="78"/>
                  </a:lnTo>
                  <a:lnTo>
                    <a:pt x="130" y="76"/>
                  </a:lnTo>
                  <a:lnTo>
                    <a:pt x="96" y="80"/>
                  </a:lnTo>
                  <a:lnTo>
                    <a:pt x="92" y="76"/>
                  </a:lnTo>
                  <a:lnTo>
                    <a:pt x="90" y="76"/>
                  </a:lnTo>
                  <a:lnTo>
                    <a:pt x="86" y="74"/>
                  </a:lnTo>
                  <a:lnTo>
                    <a:pt x="82" y="74"/>
                  </a:lnTo>
                  <a:lnTo>
                    <a:pt x="78" y="74"/>
                  </a:lnTo>
                  <a:lnTo>
                    <a:pt x="74" y="74"/>
                  </a:lnTo>
                  <a:lnTo>
                    <a:pt x="70" y="74"/>
                  </a:lnTo>
                  <a:lnTo>
                    <a:pt x="68" y="72"/>
                  </a:lnTo>
                  <a:lnTo>
                    <a:pt x="66" y="70"/>
                  </a:lnTo>
                  <a:lnTo>
                    <a:pt x="64" y="70"/>
                  </a:lnTo>
                  <a:lnTo>
                    <a:pt x="62" y="70"/>
                  </a:lnTo>
                  <a:lnTo>
                    <a:pt x="62" y="72"/>
                  </a:lnTo>
                  <a:lnTo>
                    <a:pt x="58" y="74"/>
                  </a:lnTo>
                  <a:lnTo>
                    <a:pt x="56" y="74"/>
                  </a:lnTo>
                  <a:lnTo>
                    <a:pt x="54" y="74"/>
                  </a:lnTo>
                  <a:lnTo>
                    <a:pt x="54" y="72"/>
                  </a:lnTo>
                  <a:lnTo>
                    <a:pt x="44" y="64"/>
                  </a:lnTo>
                  <a:lnTo>
                    <a:pt x="42" y="60"/>
                  </a:lnTo>
                  <a:lnTo>
                    <a:pt x="42" y="56"/>
                  </a:lnTo>
                  <a:lnTo>
                    <a:pt x="44" y="54"/>
                  </a:lnTo>
                  <a:lnTo>
                    <a:pt x="46" y="50"/>
                  </a:lnTo>
                  <a:lnTo>
                    <a:pt x="44" y="46"/>
                  </a:lnTo>
                  <a:lnTo>
                    <a:pt x="44" y="44"/>
                  </a:lnTo>
                  <a:lnTo>
                    <a:pt x="42" y="44"/>
                  </a:lnTo>
                  <a:lnTo>
                    <a:pt x="44" y="42"/>
                  </a:lnTo>
                  <a:lnTo>
                    <a:pt x="44" y="40"/>
                  </a:lnTo>
                  <a:lnTo>
                    <a:pt x="48" y="38"/>
                  </a:lnTo>
                  <a:lnTo>
                    <a:pt x="50" y="36"/>
                  </a:lnTo>
                  <a:lnTo>
                    <a:pt x="52" y="36"/>
                  </a:lnTo>
                  <a:lnTo>
                    <a:pt x="56" y="36"/>
                  </a:lnTo>
                  <a:lnTo>
                    <a:pt x="60" y="38"/>
                  </a:lnTo>
                  <a:lnTo>
                    <a:pt x="64" y="42"/>
                  </a:lnTo>
                  <a:lnTo>
                    <a:pt x="66" y="42"/>
                  </a:lnTo>
                  <a:lnTo>
                    <a:pt x="68" y="44"/>
                  </a:lnTo>
                  <a:lnTo>
                    <a:pt x="70" y="34"/>
                  </a:lnTo>
                  <a:lnTo>
                    <a:pt x="70" y="32"/>
                  </a:lnTo>
                  <a:lnTo>
                    <a:pt x="72" y="30"/>
                  </a:lnTo>
                  <a:lnTo>
                    <a:pt x="74" y="28"/>
                  </a:lnTo>
                  <a:lnTo>
                    <a:pt x="78" y="26"/>
                  </a:lnTo>
                  <a:lnTo>
                    <a:pt x="82" y="26"/>
                  </a:lnTo>
                  <a:lnTo>
                    <a:pt x="86" y="26"/>
                  </a:lnTo>
                  <a:lnTo>
                    <a:pt x="90" y="24"/>
                  </a:lnTo>
                  <a:lnTo>
                    <a:pt x="92" y="22"/>
                  </a:lnTo>
                  <a:lnTo>
                    <a:pt x="96" y="26"/>
                  </a:lnTo>
                  <a:lnTo>
                    <a:pt x="100" y="18"/>
                  </a:lnTo>
                  <a:lnTo>
                    <a:pt x="100" y="16"/>
                  </a:lnTo>
                  <a:lnTo>
                    <a:pt x="102" y="14"/>
                  </a:lnTo>
                  <a:lnTo>
                    <a:pt x="106" y="12"/>
                  </a:lnTo>
                  <a:lnTo>
                    <a:pt x="110" y="8"/>
                  </a:lnTo>
                  <a:lnTo>
                    <a:pt x="118" y="6"/>
                  </a:lnTo>
                  <a:lnTo>
                    <a:pt x="120" y="14"/>
                  </a:lnTo>
                  <a:lnTo>
                    <a:pt x="122" y="4"/>
                  </a:lnTo>
                  <a:lnTo>
                    <a:pt x="122" y="2"/>
                  </a:lnTo>
                  <a:lnTo>
                    <a:pt x="126" y="2"/>
                  </a:lnTo>
                  <a:lnTo>
                    <a:pt x="130" y="0"/>
                  </a:lnTo>
                  <a:lnTo>
                    <a:pt x="134" y="0"/>
                  </a:lnTo>
                  <a:lnTo>
                    <a:pt x="138" y="0"/>
                  </a:lnTo>
                  <a:lnTo>
                    <a:pt x="148" y="2"/>
                  </a:lnTo>
                  <a:lnTo>
                    <a:pt x="160" y="2"/>
                  </a:lnTo>
                  <a:lnTo>
                    <a:pt x="170" y="4"/>
                  </a:lnTo>
                  <a:lnTo>
                    <a:pt x="174" y="4"/>
                  </a:lnTo>
                  <a:lnTo>
                    <a:pt x="174" y="14"/>
                  </a:lnTo>
                  <a:lnTo>
                    <a:pt x="180" y="8"/>
                  </a:lnTo>
                  <a:lnTo>
                    <a:pt x="184" y="6"/>
                  </a:lnTo>
                  <a:lnTo>
                    <a:pt x="188" y="6"/>
                  </a:lnTo>
                  <a:lnTo>
                    <a:pt x="192" y="8"/>
                  </a:lnTo>
                  <a:lnTo>
                    <a:pt x="196" y="8"/>
                  </a:lnTo>
                  <a:lnTo>
                    <a:pt x="200" y="12"/>
                  </a:lnTo>
                  <a:lnTo>
                    <a:pt x="202" y="16"/>
                  </a:lnTo>
                  <a:lnTo>
                    <a:pt x="206" y="20"/>
                  </a:lnTo>
                  <a:lnTo>
                    <a:pt x="210" y="22"/>
                  </a:lnTo>
                  <a:lnTo>
                    <a:pt x="212" y="26"/>
                  </a:lnTo>
                  <a:lnTo>
                    <a:pt x="208" y="30"/>
                  </a:lnTo>
                  <a:lnTo>
                    <a:pt x="210" y="30"/>
                  </a:lnTo>
                  <a:lnTo>
                    <a:pt x="210" y="28"/>
                  </a:lnTo>
                  <a:lnTo>
                    <a:pt x="214" y="28"/>
                  </a:lnTo>
                  <a:lnTo>
                    <a:pt x="216" y="30"/>
                  </a:lnTo>
                  <a:lnTo>
                    <a:pt x="220" y="36"/>
                  </a:lnTo>
                  <a:lnTo>
                    <a:pt x="222" y="40"/>
                  </a:lnTo>
                  <a:lnTo>
                    <a:pt x="220" y="46"/>
                  </a:lnTo>
                  <a:lnTo>
                    <a:pt x="218" y="52"/>
                  </a:lnTo>
                  <a:lnTo>
                    <a:pt x="216" y="56"/>
                  </a:lnTo>
                  <a:lnTo>
                    <a:pt x="218" y="60"/>
                  </a:lnTo>
                  <a:lnTo>
                    <a:pt x="218" y="64"/>
                  </a:lnTo>
                  <a:lnTo>
                    <a:pt x="220" y="66"/>
                  </a:lnTo>
                  <a:lnTo>
                    <a:pt x="222" y="6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2" name="Freeform 371"/>
            <p:cNvSpPr>
              <a:spLocks noChangeArrowheads="1"/>
            </p:cNvSpPr>
            <p:nvPr/>
          </p:nvSpPr>
          <p:spPr bwMode="auto">
            <a:xfrm>
              <a:off x="4098" y="2204"/>
              <a:ext cx="78" cy="90"/>
            </a:xfrm>
            <a:custGeom>
              <a:avLst/>
              <a:gdLst>
                <a:gd name="T0" fmla="*/ 78 w 78"/>
                <a:gd name="T1" fmla="*/ 50 h 90"/>
                <a:gd name="T2" fmla="*/ 60 w 78"/>
                <a:gd name="T3" fmla="*/ 32 h 90"/>
                <a:gd name="T4" fmla="*/ 60 w 78"/>
                <a:gd name="T5" fmla="*/ 30 h 90"/>
                <a:gd name="T6" fmla="*/ 58 w 78"/>
                <a:gd name="T7" fmla="*/ 28 h 90"/>
                <a:gd name="T8" fmla="*/ 56 w 78"/>
                <a:gd name="T9" fmla="*/ 26 h 90"/>
                <a:gd name="T10" fmla="*/ 52 w 78"/>
                <a:gd name="T11" fmla="*/ 24 h 90"/>
                <a:gd name="T12" fmla="*/ 44 w 78"/>
                <a:gd name="T13" fmla="*/ 20 h 90"/>
                <a:gd name="T14" fmla="*/ 36 w 78"/>
                <a:gd name="T15" fmla="*/ 18 h 90"/>
                <a:gd name="T16" fmla="*/ 32 w 78"/>
                <a:gd name="T17" fmla="*/ 14 h 90"/>
                <a:gd name="T18" fmla="*/ 30 w 78"/>
                <a:gd name="T19" fmla="*/ 12 h 90"/>
                <a:gd name="T20" fmla="*/ 28 w 78"/>
                <a:gd name="T21" fmla="*/ 10 h 90"/>
                <a:gd name="T22" fmla="*/ 28 w 78"/>
                <a:gd name="T23" fmla="*/ 10 h 90"/>
                <a:gd name="T24" fmla="*/ 28 w 78"/>
                <a:gd name="T25" fmla="*/ 8 h 90"/>
                <a:gd name="T26" fmla="*/ 26 w 78"/>
                <a:gd name="T27" fmla="*/ 6 h 90"/>
                <a:gd name="T28" fmla="*/ 24 w 78"/>
                <a:gd name="T29" fmla="*/ 4 h 90"/>
                <a:gd name="T30" fmla="*/ 20 w 78"/>
                <a:gd name="T31" fmla="*/ 2 h 90"/>
                <a:gd name="T32" fmla="*/ 16 w 78"/>
                <a:gd name="T33" fmla="*/ 0 h 90"/>
                <a:gd name="T34" fmla="*/ 12 w 78"/>
                <a:gd name="T35" fmla="*/ 2 h 90"/>
                <a:gd name="T36" fmla="*/ 12 w 78"/>
                <a:gd name="T37" fmla="*/ 2 h 90"/>
                <a:gd name="T38" fmla="*/ 10 w 78"/>
                <a:gd name="T39" fmla="*/ 6 h 90"/>
                <a:gd name="T40" fmla="*/ 8 w 78"/>
                <a:gd name="T41" fmla="*/ 10 h 90"/>
                <a:gd name="T42" fmla="*/ 4 w 78"/>
                <a:gd name="T43" fmla="*/ 14 h 90"/>
                <a:gd name="T44" fmla="*/ 2 w 78"/>
                <a:gd name="T45" fmla="*/ 20 h 90"/>
                <a:gd name="T46" fmla="*/ 0 w 78"/>
                <a:gd name="T47" fmla="*/ 32 h 90"/>
                <a:gd name="T48" fmla="*/ 0 w 78"/>
                <a:gd name="T49" fmla="*/ 44 h 90"/>
                <a:gd name="T50" fmla="*/ 2 w 78"/>
                <a:gd name="T51" fmla="*/ 52 h 90"/>
                <a:gd name="T52" fmla="*/ 2 w 78"/>
                <a:gd name="T53" fmla="*/ 54 h 90"/>
                <a:gd name="T54" fmla="*/ 2 w 78"/>
                <a:gd name="T55" fmla="*/ 56 h 90"/>
                <a:gd name="T56" fmla="*/ 2 w 78"/>
                <a:gd name="T57" fmla="*/ 58 h 90"/>
                <a:gd name="T58" fmla="*/ 2 w 78"/>
                <a:gd name="T59" fmla="*/ 62 h 90"/>
                <a:gd name="T60" fmla="*/ 2 w 78"/>
                <a:gd name="T61" fmla="*/ 66 h 90"/>
                <a:gd name="T62" fmla="*/ 2 w 78"/>
                <a:gd name="T63" fmla="*/ 72 h 90"/>
                <a:gd name="T64" fmla="*/ 4 w 78"/>
                <a:gd name="T65" fmla="*/ 78 h 90"/>
                <a:gd name="T66" fmla="*/ 6 w 78"/>
                <a:gd name="T67" fmla="*/ 82 h 90"/>
                <a:gd name="T68" fmla="*/ 10 w 78"/>
                <a:gd name="T69" fmla="*/ 86 h 90"/>
                <a:gd name="T70" fmla="*/ 12 w 78"/>
                <a:gd name="T71" fmla="*/ 88 h 90"/>
                <a:gd name="T72" fmla="*/ 14 w 78"/>
                <a:gd name="T73" fmla="*/ 90 h 90"/>
                <a:gd name="T74" fmla="*/ 16 w 78"/>
                <a:gd name="T75" fmla="*/ 90 h 90"/>
                <a:gd name="T76" fmla="*/ 20 w 78"/>
                <a:gd name="T77" fmla="*/ 90 h 90"/>
                <a:gd name="T78" fmla="*/ 30 w 78"/>
                <a:gd name="T79" fmla="*/ 90 h 90"/>
                <a:gd name="T80" fmla="*/ 42 w 78"/>
                <a:gd name="T81" fmla="*/ 90 h 90"/>
                <a:gd name="T82" fmla="*/ 50 w 78"/>
                <a:gd name="T83" fmla="*/ 88 h 90"/>
                <a:gd name="T84" fmla="*/ 52 w 78"/>
                <a:gd name="T85" fmla="*/ 86 h 90"/>
                <a:gd name="T86" fmla="*/ 56 w 78"/>
                <a:gd name="T87" fmla="*/ 84 h 90"/>
                <a:gd name="T88" fmla="*/ 60 w 78"/>
                <a:gd name="T89" fmla="*/ 82 h 90"/>
                <a:gd name="T90" fmla="*/ 64 w 78"/>
                <a:gd name="T91" fmla="*/ 80 h 90"/>
                <a:gd name="T92" fmla="*/ 68 w 78"/>
                <a:gd name="T93" fmla="*/ 78 h 90"/>
                <a:gd name="T94" fmla="*/ 70 w 78"/>
                <a:gd name="T95" fmla="*/ 76 h 90"/>
                <a:gd name="T96" fmla="*/ 70 w 78"/>
                <a:gd name="T97" fmla="*/ 76 h 90"/>
                <a:gd name="T98" fmla="*/ 78 w 78"/>
                <a:gd name="T99" fmla="*/ 50 h 9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8"/>
                <a:gd name="T151" fmla="*/ 0 h 90"/>
                <a:gd name="T152" fmla="*/ 78 w 78"/>
                <a:gd name="T153" fmla="*/ 90 h 9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8" h="90">
                  <a:moveTo>
                    <a:pt x="78" y="50"/>
                  </a:moveTo>
                  <a:lnTo>
                    <a:pt x="60" y="32"/>
                  </a:lnTo>
                  <a:lnTo>
                    <a:pt x="60" y="30"/>
                  </a:lnTo>
                  <a:lnTo>
                    <a:pt x="58" y="28"/>
                  </a:lnTo>
                  <a:lnTo>
                    <a:pt x="56" y="26"/>
                  </a:lnTo>
                  <a:lnTo>
                    <a:pt x="52" y="24"/>
                  </a:lnTo>
                  <a:lnTo>
                    <a:pt x="44" y="20"/>
                  </a:lnTo>
                  <a:lnTo>
                    <a:pt x="36" y="18"/>
                  </a:lnTo>
                  <a:lnTo>
                    <a:pt x="32" y="14"/>
                  </a:lnTo>
                  <a:lnTo>
                    <a:pt x="30" y="12"/>
                  </a:lnTo>
                  <a:lnTo>
                    <a:pt x="28" y="10"/>
                  </a:lnTo>
                  <a:lnTo>
                    <a:pt x="28" y="8"/>
                  </a:lnTo>
                  <a:lnTo>
                    <a:pt x="26" y="6"/>
                  </a:lnTo>
                  <a:lnTo>
                    <a:pt x="24" y="4"/>
                  </a:lnTo>
                  <a:lnTo>
                    <a:pt x="20" y="2"/>
                  </a:lnTo>
                  <a:lnTo>
                    <a:pt x="16" y="0"/>
                  </a:lnTo>
                  <a:lnTo>
                    <a:pt x="12" y="2"/>
                  </a:lnTo>
                  <a:lnTo>
                    <a:pt x="10" y="6"/>
                  </a:lnTo>
                  <a:lnTo>
                    <a:pt x="8" y="10"/>
                  </a:lnTo>
                  <a:lnTo>
                    <a:pt x="4" y="14"/>
                  </a:lnTo>
                  <a:lnTo>
                    <a:pt x="2" y="20"/>
                  </a:lnTo>
                  <a:lnTo>
                    <a:pt x="0" y="32"/>
                  </a:lnTo>
                  <a:lnTo>
                    <a:pt x="0" y="44"/>
                  </a:lnTo>
                  <a:lnTo>
                    <a:pt x="2" y="52"/>
                  </a:lnTo>
                  <a:lnTo>
                    <a:pt x="2" y="54"/>
                  </a:lnTo>
                  <a:lnTo>
                    <a:pt x="2" y="56"/>
                  </a:lnTo>
                  <a:lnTo>
                    <a:pt x="2" y="58"/>
                  </a:lnTo>
                  <a:lnTo>
                    <a:pt x="2" y="62"/>
                  </a:lnTo>
                  <a:lnTo>
                    <a:pt x="2" y="66"/>
                  </a:lnTo>
                  <a:lnTo>
                    <a:pt x="2" y="72"/>
                  </a:lnTo>
                  <a:lnTo>
                    <a:pt x="4" y="78"/>
                  </a:lnTo>
                  <a:lnTo>
                    <a:pt x="6" y="82"/>
                  </a:lnTo>
                  <a:lnTo>
                    <a:pt x="10" y="86"/>
                  </a:lnTo>
                  <a:lnTo>
                    <a:pt x="12" y="88"/>
                  </a:lnTo>
                  <a:lnTo>
                    <a:pt x="14" y="90"/>
                  </a:lnTo>
                  <a:lnTo>
                    <a:pt x="16" y="90"/>
                  </a:lnTo>
                  <a:lnTo>
                    <a:pt x="20" y="90"/>
                  </a:lnTo>
                  <a:lnTo>
                    <a:pt x="30" y="90"/>
                  </a:lnTo>
                  <a:lnTo>
                    <a:pt x="42" y="90"/>
                  </a:lnTo>
                  <a:lnTo>
                    <a:pt x="50" y="88"/>
                  </a:lnTo>
                  <a:lnTo>
                    <a:pt x="52" y="86"/>
                  </a:lnTo>
                  <a:lnTo>
                    <a:pt x="56" y="84"/>
                  </a:lnTo>
                  <a:lnTo>
                    <a:pt x="60" y="82"/>
                  </a:lnTo>
                  <a:lnTo>
                    <a:pt x="64" y="80"/>
                  </a:lnTo>
                  <a:lnTo>
                    <a:pt x="68" y="78"/>
                  </a:lnTo>
                  <a:lnTo>
                    <a:pt x="70" y="76"/>
                  </a:lnTo>
                  <a:lnTo>
                    <a:pt x="78" y="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3" name="Freeform 372"/>
            <p:cNvSpPr>
              <a:spLocks noChangeArrowheads="1"/>
            </p:cNvSpPr>
            <p:nvPr/>
          </p:nvSpPr>
          <p:spPr bwMode="auto">
            <a:xfrm>
              <a:off x="3034" y="404"/>
              <a:ext cx="1094" cy="746"/>
            </a:xfrm>
            <a:custGeom>
              <a:avLst/>
              <a:gdLst>
                <a:gd name="T0" fmla="*/ 944 w 1094"/>
                <a:gd name="T1" fmla="*/ 658 h 746"/>
                <a:gd name="T2" fmla="*/ 978 w 1094"/>
                <a:gd name="T3" fmla="*/ 698 h 746"/>
                <a:gd name="T4" fmla="*/ 1002 w 1094"/>
                <a:gd name="T5" fmla="*/ 710 h 746"/>
                <a:gd name="T6" fmla="*/ 978 w 1094"/>
                <a:gd name="T7" fmla="*/ 672 h 746"/>
                <a:gd name="T8" fmla="*/ 970 w 1094"/>
                <a:gd name="T9" fmla="*/ 640 h 746"/>
                <a:gd name="T10" fmla="*/ 930 w 1094"/>
                <a:gd name="T11" fmla="*/ 638 h 746"/>
                <a:gd name="T12" fmla="*/ 1022 w 1094"/>
                <a:gd name="T13" fmla="*/ 600 h 746"/>
                <a:gd name="T14" fmla="*/ 1082 w 1094"/>
                <a:gd name="T15" fmla="*/ 568 h 746"/>
                <a:gd name="T16" fmla="*/ 1070 w 1094"/>
                <a:gd name="T17" fmla="*/ 500 h 746"/>
                <a:gd name="T18" fmla="*/ 1024 w 1094"/>
                <a:gd name="T19" fmla="*/ 460 h 746"/>
                <a:gd name="T20" fmla="*/ 974 w 1094"/>
                <a:gd name="T21" fmla="*/ 372 h 746"/>
                <a:gd name="T22" fmla="*/ 916 w 1094"/>
                <a:gd name="T23" fmla="*/ 354 h 746"/>
                <a:gd name="T24" fmla="*/ 878 w 1094"/>
                <a:gd name="T25" fmla="*/ 312 h 746"/>
                <a:gd name="T26" fmla="*/ 806 w 1094"/>
                <a:gd name="T27" fmla="*/ 332 h 746"/>
                <a:gd name="T28" fmla="*/ 816 w 1094"/>
                <a:gd name="T29" fmla="*/ 458 h 746"/>
                <a:gd name="T30" fmla="*/ 790 w 1094"/>
                <a:gd name="T31" fmla="*/ 510 h 746"/>
                <a:gd name="T32" fmla="*/ 792 w 1094"/>
                <a:gd name="T33" fmla="*/ 576 h 746"/>
                <a:gd name="T34" fmla="*/ 758 w 1094"/>
                <a:gd name="T35" fmla="*/ 556 h 746"/>
                <a:gd name="T36" fmla="*/ 736 w 1094"/>
                <a:gd name="T37" fmla="*/ 496 h 746"/>
                <a:gd name="T38" fmla="*/ 640 w 1094"/>
                <a:gd name="T39" fmla="*/ 440 h 746"/>
                <a:gd name="T40" fmla="*/ 592 w 1094"/>
                <a:gd name="T41" fmla="*/ 392 h 746"/>
                <a:gd name="T42" fmla="*/ 644 w 1094"/>
                <a:gd name="T43" fmla="*/ 298 h 746"/>
                <a:gd name="T44" fmla="*/ 682 w 1094"/>
                <a:gd name="T45" fmla="*/ 266 h 746"/>
                <a:gd name="T46" fmla="*/ 672 w 1094"/>
                <a:gd name="T47" fmla="*/ 194 h 746"/>
                <a:gd name="T48" fmla="*/ 738 w 1094"/>
                <a:gd name="T49" fmla="*/ 194 h 746"/>
                <a:gd name="T50" fmla="*/ 774 w 1094"/>
                <a:gd name="T51" fmla="*/ 156 h 746"/>
                <a:gd name="T52" fmla="*/ 768 w 1094"/>
                <a:gd name="T53" fmla="*/ 114 h 746"/>
                <a:gd name="T54" fmla="*/ 744 w 1094"/>
                <a:gd name="T55" fmla="*/ 74 h 746"/>
                <a:gd name="T56" fmla="*/ 714 w 1094"/>
                <a:gd name="T57" fmla="*/ 138 h 746"/>
                <a:gd name="T58" fmla="*/ 686 w 1094"/>
                <a:gd name="T59" fmla="*/ 106 h 746"/>
                <a:gd name="T60" fmla="*/ 658 w 1094"/>
                <a:gd name="T61" fmla="*/ 100 h 746"/>
                <a:gd name="T62" fmla="*/ 644 w 1094"/>
                <a:gd name="T63" fmla="*/ 48 h 746"/>
                <a:gd name="T64" fmla="*/ 610 w 1094"/>
                <a:gd name="T65" fmla="*/ 4 h 746"/>
                <a:gd name="T66" fmla="*/ 598 w 1094"/>
                <a:gd name="T67" fmla="*/ 78 h 746"/>
                <a:gd name="T68" fmla="*/ 630 w 1094"/>
                <a:gd name="T69" fmla="*/ 122 h 746"/>
                <a:gd name="T70" fmla="*/ 584 w 1094"/>
                <a:gd name="T71" fmla="*/ 124 h 746"/>
                <a:gd name="T72" fmla="*/ 544 w 1094"/>
                <a:gd name="T73" fmla="*/ 152 h 746"/>
                <a:gd name="T74" fmla="*/ 502 w 1094"/>
                <a:gd name="T75" fmla="*/ 150 h 746"/>
                <a:gd name="T76" fmla="*/ 464 w 1094"/>
                <a:gd name="T77" fmla="*/ 122 h 746"/>
                <a:gd name="T78" fmla="*/ 424 w 1094"/>
                <a:gd name="T79" fmla="*/ 124 h 746"/>
                <a:gd name="T80" fmla="*/ 420 w 1094"/>
                <a:gd name="T81" fmla="*/ 186 h 746"/>
                <a:gd name="T82" fmla="*/ 380 w 1094"/>
                <a:gd name="T83" fmla="*/ 148 h 746"/>
                <a:gd name="T84" fmla="*/ 342 w 1094"/>
                <a:gd name="T85" fmla="*/ 138 h 746"/>
                <a:gd name="T86" fmla="*/ 328 w 1094"/>
                <a:gd name="T87" fmla="*/ 100 h 746"/>
                <a:gd name="T88" fmla="*/ 282 w 1094"/>
                <a:gd name="T89" fmla="*/ 84 h 746"/>
                <a:gd name="T90" fmla="*/ 220 w 1094"/>
                <a:gd name="T91" fmla="*/ 72 h 746"/>
                <a:gd name="T92" fmla="*/ 182 w 1094"/>
                <a:gd name="T93" fmla="*/ 44 h 746"/>
                <a:gd name="T94" fmla="*/ 166 w 1094"/>
                <a:gd name="T95" fmla="*/ 62 h 746"/>
                <a:gd name="T96" fmla="*/ 124 w 1094"/>
                <a:gd name="T97" fmla="*/ 78 h 746"/>
                <a:gd name="T98" fmla="*/ 22 w 1094"/>
                <a:gd name="T99" fmla="*/ 80 h 746"/>
                <a:gd name="T100" fmla="*/ 80 w 1094"/>
                <a:gd name="T101" fmla="*/ 388 h 746"/>
                <a:gd name="T102" fmla="*/ 152 w 1094"/>
                <a:gd name="T103" fmla="*/ 496 h 746"/>
                <a:gd name="T104" fmla="*/ 172 w 1094"/>
                <a:gd name="T105" fmla="*/ 572 h 746"/>
                <a:gd name="T106" fmla="*/ 638 w 1094"/>
                <a:gd name="T107" fmla="*/ 646 h 746"/>
                <a:gd name="T108" fmla="*/ 720 w 1094"/>
                <a:gd name="T109" fmla="*/ 648 h 746"/>
                <a:gd name="T110" fmla="*/ 756 w 1094"/>
                <a:gd name="T111" fmla="*/ 672 h 746"/>
                <a:gd name="T112" fmla="*/ 784 w 1094"/>
                <a:gd name="T113" fmla="*/ 704 h 746"/>
                <a:gd name="T114" fmla="*/ 752 w 1094"/>
                <a:gd name="T115" fmla="*/ 722 h 746"/>
                <a:gd name="T116" fmla="*/ 750 w 1094"/>
                <a:gd name="T117" fmla="*/ 744 h 746"/>
                <a:gd name="T118" fmla="*/ 798 w 1094"/>
                <a:gd name="T119" fmla="*/ 722 h 746"/>
                <a:gd name="T120" fmla="*/ 840 w 1094"/>
                <a:gd name="T121" fmla="*/ 698 h 7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94"/>
                <a:gd name="T184" fmla="*/ 0 h 746"/>
                <a:gd name="T185" fmla="*/ 1094 w 1094"/>
                <a:gd name="T186" fmla="*/ 746 h 74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94" h="746">
                  <a:moveTo>
                    <a:pt x="850" y="702"/>
                  </a:moveTo>
                  <a:lnTo>
                    <a:pt x="864" y="690"/>
                  </a:lnTo>
                  <a:lnTo>
                    <a:pt x="880" y="682"/>
                  </a:lnTo>
                  <a:lnTo>
                    <a:pt x="894" y="680"/>
                  </a:lnTo>
                  <a:lnTo>
                    <a:pt x="906" y="678"/>
                  </a:lnTo>
                  <a:lnTo>
                    <a:pt x="910" y="678"/>
                  </a:lnTo>
                  <a:lnTo>
                    <a:pt x="916" y="668"/>
                  </a:lnTo>
                  <a:lnTo>
                    <a:pt x="920" y="662"/>
                  </a:lnTo>
                  <a:lnTo>
                    <a:pt x="924" y="658"/>
                  </a:lnTo>
                  <a:lnTo>
                    <a:pt x="928" y="656"/>
                  </a:lnTo>
                  <a:lnTo>
                    <a:pt x="932" y="654"/>
                  </a:lnTo>
                  <a:lnTo>
                    <a:pt x="934" y="654"/>
                  </a:lnTo>
                  <a:lnTo>
                    <a:pt x="936" y="656"/>
                  </a:lnTo>
                  <a:lnTo>
                    <a:pt x="938" y="656"/>
                  </a:lnTo>
                  <a:lnTo>
                    <a:pt x="944" y="658"/>
                  </a:lnTo>
                  <a:lnTo>
                    <a:pt x="946" y="666"/>
                  </a:lnTo>
                  <a:lnTo>
                    <a:pt x="944" y="674"/>
                  </a:lnTo>
                  <a:lnTo>
                    <a:pt x="940" y="682"/>
                  </a:lnTo>
                  <a:lnTo>
                    <a:pt x="938" y="688"/>
                  </a:lnTo>
                  <a:lnTo>
                    <a:pt x="936" y="690"/>
                  </a:lnTo>
                  <a:lnTo>
                    <a:pt x="946" y="698"/>
                  </a:lnTo>
                  <a:lnTo>
                    <a:pt x="956" y="700"/>
                  </a:lnTo>
                  <a:lnTo>
                    <a:pt x="964" y="696"/>
                  </a:lnTo>
                  <a:lnTo>
                    <a:pt x="970" y="692"/>
                  </a:lnTo>
                  <a:lnTo>
                    <a:pt x="972" y="690"/>
                  </a:lnTo>
                  <a:lnTo>
                    <a:pt x="978" y="690"/>
                  </a:lnTo>
                  <a:lnTo>
                    <a:pt x="980" y="690"/>
                  </a:lnTo>
                  <a:lnTo>
                    <a:pt x="982" y="692"/>
                  </a:lnTo>
                  <a:lnTo>
                    <a:pt x="982" y="694"/>
                  </a:lnTo>
                  <a:lnTo>
                    <a:pt x="980" y="696"/>
                  </a:lnTo>
                  <a:lnTo>
                    <a:pt x="978" y="698"/>
                  </a:lnTo>
                  <a:lnTo>
                    <a:pt x="976" y="700"/>
                  </a:lnTo>
                  <a:lnTo>
                    <a:pt x="974" y="702"/>
                  </a:lnTo>
                  <a:lnTo>
                    <a:pt x="972" y="702"/>
                  </a:lnTo>
                  <a:lnTo>
                    <a:pt x="966" y="706"/>
                  </a:lnTo>
                  <a:lnTo>
                    <a:pt x="962" y="708"/>
                  </a:lnTo>
                  <a:lnTo>
                    <a:pt x="960" y="712"/>
                  </a:lnTo>
                  <a:lnTo>
                    <a:pt x="960" y="714"/>
                  </a:lnTo>
                  <a:lnTo>
                    <a:pt x="960" y="718"/>
                  </a:lnTo>
                  <a:lnTo>
                    <a:pt x="960" y="720"/>
                  </a:lnTo>
                  <a:lnTo>
                    <a:pt x="962" y="722"/>
                  </a:lnTo>
                  <a:lnTo>
                    <a:pt x="968" y="722"/>
                  </a:lnTo>
                  <a:lnTo>
                    <a:pt x="980" y="718"/>
                  </a:lnTo>
                  <a:lnTo>
                    <a:pt x="992" y="714"/>
                  </a:lnTo>
                  <a:lnTo>
                    <a:pt x="1002" y="710"/>
                  </a:lnTo>
                  <a:lnTo>
                    <a:pt x="1006" y="708"/>
                  </a:lnTo>
                  <a:lnTo>
                    <a:pt x="1010" y="706"/>
                  </a:lnTo>
                  <a:lnTo>
                    <a:pt x="1012" y="704"/>
                  </a:lnTo>
                  <a:lnTo>
                    <a:pt x="1012" y="702"/>
                  </a:lnTo>
                  <a:lnTo>
                    <a:pt x="1010" y="700"/>
                  </a:lnTo>
                  <a:lnTo>
                    <a:pt x="1008" y="698"/>
                  </a:lnTo>
                  <a:lnTo>
                    <a:pt x="1006" y="696"/>
                  </a:lnTo>
                  <a:lnTo>
                    <a:pt x="1004" y="696"/>
                  </a:lnTo>
                  <a:lnTo>
                    <a:pt x="1000" y="694"/>
                  </a:lnTo>
                  <a:lnTo>
                    <a:pt x="996" y="690"/>
                  </a:lnTo>
                  <a:lnTo>
                    <a:pt x="990" y="686"/>
                  </a:lnTo>
                  <a:lnTo>
                    <a:pt x="986" y="682"/>
                  </a:lnTo>
                  <a:lnTo>
                    <a:pt x="982" y="678"/>
                  </a:lnTo>
                  <a:lnTo>
                    <a:pt x="980" y="674"/>
                  </a:lnTo>
                  <a:lnTo>
                    <a:pt x="978" y="672"/>
                  </a:lnTo>
                  <a:lnTo>
                    <a:pt x="976" y="670"/>
                  </a:lnTo>
                  <a:lnTo>
                    <a:pt x="972" y="666"/>
                  </a:lnTo>
                  <a:lnTo>
                    <a:pt x="970" y="662"/>
                  </a:lnTo>
                  <a:lnTo>
                    <a:pt x="972" y="658"/>
                  </a:lnTo>
                  <a:lnTo>
                    <a:pt x="972" y="656"/>
                  </a:lnTo>
                  <a:lnTo>
                    <a:pt x="974" y="654"/>
                  </a:lnTo>
                  <a:lnTo>
                    <a:pt x="974" y="652"/>
                  </a:lnTo>
                  <a:lnTo>
                    <a:pt x="974" y="648"/>
                  </a:lnTo>
                  <a:lnTo>
                    <a:pt x="972" y="646"/>
                  </a:lnTo>
                  <a:lnTo>
                    <a:pt x="970" y="646"/>
                  </a:lnTo>
                  <a:lnTo>
                    <a:pt x="968" y="644"/>
                  </a:lnTo>
                  <a:lnTo>
                    <a:pt x="966" y="646"/>
                  </a:lnTo>
                  <a:lnTo>
                    <a:pt x="964" y="646"/>
                  </a:lnTo>
                  <a:lnTo>
                    <a:pt x="964" y="640"/>
                  </a:lnTo>
                  <a:lnTo>
                    <a:pt x="970" y="640"/>
                  </a:lnTo>
                  <a:lnTo>
                    <a:pt x="974" y="638"/>
                  </a:lnTo>
                  <a:lnTo>
                    <a:pt x="978" y="636"/>
                  </a:lnTo>
                  <a:lnTo>
                    <a:pt x="980" y="632"/>
                  </a:lnTo>
                  <a:lnTo>
                    <a:pt x="982" y="630"/>
                  </a:lnTo>
                  <a:lnTo>
                    <a:pt x="982" y="628"/>
                  </a:lnTo>
                  <a:lnTo>
                    <a:pt x="980" y="624"/>
                  </a:lnTo>
                  <a:lnTo>
                    <a:pt x="978" y="622"/>
                  </a:lnTo>
                  <a:lnTo>
                    <a:pt x="976" y="620"/>
                  </a:lnTo>
                  <a:lnTo>
                    <a:pt x="972" y="620"/>
                  </a:lnTo>
                  <a:lnTo>
                    <a:pt x="968" y="620"/>
                  </a:lnTo>
                  <a:lnTo>
                    <a:pt x="966" y="622"/>
                  </a:lnTo>
                  <a:lnTo>
                    <a:pt x="964" y="622"/>
                  </a:lnTo>
                  <a:lnTo>
                    <a:pt x="948" y="628"/>
                  </a:lnTo>
                  <a:lnTo>
                    <a:pt x="936" y="634"/>
                  </a:lnTo>
                  <a:lnTo>
                    <a:pt x="930" y="638"/>
                  </a:lnTo>
                  <a:lnTo>
                    <a:pt x="928" y="640"/>
                  </a:lnTo>
                  <a:lnTo>
                    <a:pt x="918" y="650"/>
                  </a:lnTo>
                  <a:lnTo>
                    <a:pt x="908" y="660"/>
                  </a:lnTo>
                  <a:lnTo>
                    <a:pt x="898" y="666"/>
                  </a:lnTo>
                  <a:lnTo>
                    <a:pt x="892" y="668"/>
                  </a:lnTo>
                  <a:lnTo>
                    <a:pt x="902" y="656"/>
                  </a:lnTo>
                  <a:lnTo>
                    <a:pt x="912" y="644"/>
                  </a:lnTo>
                  <a:lnTo>
                    <a:pt x="922" y="632"/>
                  </a:lnTo>
                  <a:lnTo>
                    <a:pt x="928" y="622"/>
                  </a:lnTo>
                  <a:lnTo>
                    <a:pt x="930" y="620"/>
                  </a:lnTo>
                  <a:lnTo>
                    <a:pt x="952" y="606"/>
                  </a:lnTo>
                  <a:lnTo>
                    <a:pt x="968" y="598"/>
                  </a:lnTo>
                  <a:lnTo>
                    <a:pt x="974" y="598"/>
                  </a:lnTo>
                  <a:lnTo>
                    <a:pt x="990" y="600"/>
                  </a:lnTo>
                  <a:lnTo>
                    <a:pt x="1006" y="600"/>
                  </a:lnTo>
                  <a:lnTo>
                    <a:pt x="1022" y="600"/>
                  </a:lnTo>
                  <a:lnTo>
                    <a:pt x="1034" y="598"/>
                  </a:lnTo>
                  <a:lnTo>
                    <a:pt x="1038" y="598"/>
                  </a:lnTo>
                  <a:lnTo>
                    <a:pt x="1046" y="596"/>
                  </a:lnTo>
                  <a:lnTo>
                    <a:pt x="1052" y="594"/>
                  </a:lnTo>
                  <a:lnTo>
                    <a:pt x="1056" y="590"/>
                  </a:lnTo>
                  <a:lnTo>
                    <a:pt x="1058" y="588"/>
                  </a:lnTo>
                  <a:lnTo>
                    <a:pt x="1060" y="584"/>
                  </a:lnTo>
                  <a:lnTo>
                    <a:pt x="1060" y="582"/>
                  </a:lnTo>
                  <a:lnTo>
                    <a:pt x="1060" y="580"/>
                  </a:lnTo>
                  <a:lnTo>
                    <a:pt x="1064" y="574"/>
                  </a:lnTo>
                  <a:lnTo>
                    <a:pt x="1068" y="570"/>
                  </a:lnTo>
                  <a:lnTo>
                    <a:pt x="1072" y="568"/>
                  </a:lnTo>
                  <a:lnTo>
                    <a:pt x="1076" y="566"/>
                  </a:lnTo>
                  <a:lnTo>
                    <a:pt x="1080" y="566"/>
                  </a:lnTo>
                  <a:lnTo>
                    <a:pt x="1082" y="568"/>
                  </a:lnTo>
                  <a:lnTo>
                    <a:pt x="1090" y="562"/>
                  </a:lnTo>
                  <a:lnTo>
                    <a:pt x="1094" y="552"/>
                  </a:lnTo>
                  <a:lnTo>
                    <a:pt x="1094" y="540"/>
                  </a:lnTo>
                  <a:lnTo>
                    <a:pt x="1092" y="530"/>
                  </a:lnTo>
                  <a:lnTo>
                    <a:pt x="1088" y="524"/>
                  </a:lnTo>
                  <a:lnTo>
                    <a:pt x="1084" y="520"/>
                  </a:lnTo>
                  <a:lnTo>
                    <a:pt x="1082" y="518"/>
                  </a:lnTo>
                  <a:lnTo>
                    <a:pt x="1078" y="518"/>
                  </a:lnTo>
                  <a:lnTo>
                    <a:pt x="1076" y="510"/>
                  </a:lnTo>
                  <a:lnTo>
                    <a:pt x="1074" y="504"/>
                  </a:lnTo>
                  <a:lnTo>
                    <a:pt x="1072" y="502"/>
                  </a:lnTo>
                  <a:lnTo>
                    <a:pt x="1072" y="500"/>
                  </a:lnTo>
                  <a:lnTo>
                    <a:pt x="1070" y="500"/>
                  </a:lnTo>
                  <a:lnTo>
                    <a:pt x="1052" y="500"/>
                  </a:lnTo>
                  <a:lnTo>
                    <a:pt x="1048" y="502"/>
                  </a:lnTo>
                  <a:lnTo>
                    <a:pt x="1046" y="504"/>
                  </a:lnTo>
                  <a:lnTo>
                    <a:pt x="1044" y="502"/>
                  </a:lnTo>
                  <a:lnTo>
                    <a:pt x="1042" y="502"/>
                  </a:lnTo>
                  <a:lnTo>
                    <a:pt x="1040" y="500"/>
                  </a:lnTo>
                  <a:lnTo>
                    <a:pt x="1034" y="484"/>
                  </a:lnTo>
                  <a:lnTo>
                    <a:pt x="1030" y="468"/>
                  </a:lnTo>
                  <a:lnTo>
                    <a:pt x="1026" y="456"/>
                  </a:lnTo>
                  <a:lnTo>
                    <a:pt x="1024" y="452"/>
                  </a:lnTo>
                  <a:lnTo>
                    <a:pt x="1024" y="454"/>
                  </a:lnTo>
                  <a:lnTo>
                    <a:pt x="1024" y="458"/>
                  </a:lnTo>
                  <a:lnTo>
                    <a:pt x="1024" y="460"/>
                  </a:lnTo>
                  <a:lnTo>
                    <a:pt x="1024" y="456"/>
                  </a:lnTo>
                  <a:lnTo>
                    <a:pt x="1022" y="448"/>
                  </a:lnTo>
                  <a:lnTo>
                    <a:pt x="1016" y="436"/>
                  </a:lnTo>
                  <a:lnTo>
                    <a:pt x="1010" y="422"/>
                  </a:lnTo>
                  <a:lnTo>
                    <a:pt x="1002" y="408"/>
                  </a:lnTo>
                  <a:lnTo>
                    <a:pt x="996" y="398"/>
                  </a:lnTo>
                  <a:lnTo>
                    <a:pt x="994" y="394"/>
                  </a:lnTo>
                  <a:lnTo>
                    <a:pt x="992" y="384"/>
                  </a:lnTo>
                  <a:lnTo>
                    <a:pt x="988" y="378"/>
                  </a:lnTo>
                  <a:lnTo>
                    <a:pt x="986" y="374"/>
                  </a:lnTo>
                  <a:lnTo>
                    <a:pt x="982" y="372"/>
                  </a:lnTo>
                  <a:lnTo>
                    <a:pt x="980" y="370"/>
                  </a:lnTo>
                  <a:lnTo>
                    <a:pt x="976" y="370"/>
                  </a:lnTo>
                  <a:lnTo>
                    <a:pt x="974" y="370"/>
                  </a:lnTo>
                  <a:lnTo>
                    <a:pt x="974" y="372"/>
                  </a:lnTo>
                  <a:lnTo>
                    <a:pt x="972" y="372"/>
                  </a:lnTo>
                  <a:lnTo>
                    <a:pt x="974" y="386"/>
                  </a:lnTo>
                  <a:lnTo>
                    <a:pt x="970" y="394"/>
                  </a:lnTo>
                  <a:lnTo>
                    <a:pt x="964" y="400"/>
                  </a:lnTo>
                  <a:lnTo>
                    <a:pt x="958" y="404"/>
                  </a:lnTo>
                  <a:lnTo>
                    <a:pt x="954" y="404"/>
                  </a:lnTo>
                  <a:lnTo>
                    <a:pt x="942" y="408"/>
                  </a:lnTo>
                  <a:lnTo>
                    <a:pt x="932" y="408"/>
                  </a:lnTo>
                  <a:lnTo>
                    <a:pt x="926" y="404"/>
                  </a:lnTo>
                  <a:lnTo>
                    <a:pt x="924" y="400"/>
                  </a:lnTo>
                  <a:lnTo>
                    <a:pt x="922" y="398"/>
                  </a:lnTo>
                  <a:lnTo>
                    <a:pt x="918" y="388"/>
                  </a:lnTo>
                  <a:lnTo>
                    <a:pt x="918" y="378"/>
                  </a:lnTo>
                  <a:lnTo>
                    <a:pt x="920" y="370"/>
                  </a:lnTo>
                  <a:lnTo>
                    <a:pt x="922" y="366"/>
                  </a:lnTo>
                  <a:lnTo>
                    <a:pt x="916" y="354"/>
                  </a:lnTo>
                  <a:lnTo>
                    <a:pt x="918" y="350"/>
                  </a:lnTo>
                  <a:lnTo>
                    <a:pt x="918" y="348"/>
                  </a:lnTo>
                  <a:lnTo>
                    <a:pt x="918" y="344"/>
                  </a:lnTo>
                  <a:lnTo>
                    <a:pt x="916" y="342"/>
                  </a:lnTo>
                  <a:lnTo>
                    <a:pt x="912" y="340"/>
                  </a:lnTo>
                  <a:lnTo>
                    <a:pt x="908" y="338"/>
                  </a:lnTo>
                  <a:lnTo>
                    <a:pt x="904" y="334"/>
                  </a:lnTo>
                  <a:lnTo>
                    <a:pt x="900" y="332"/>
                  </a:lnTo>
                  <a:lnTo>
                    <a:pt x="898" y="328"/>
                  </a:lnTo>
                  <a:lnTo>
                    <a:pt x="896" y="326"/>
                  </a:lnTo>
                  <a:lnTo>
                    <a:pt x="894" y="326"/>
                  </a:lnTo>
                  <a:lnTo>
                    <a:pt x="890" y="320"/>
                  </a:lnTo>
                  <a:lnTo>
                    <a:pt x="886" y="316"/>
                  </a:lnTo>
                  <a:lnTo>
                    <a:pt x="882" y="314"/>
                  </a:lnTo>
                  <a:lnTo>
                    <a:pt x="878" y="312"/>
                  </a:lnTo>
                  <a:lnTo>
                    <a:pt x="874" y="312"/>
                  </a:lnTo>
                  <a:lnTo>
                    <a:pt x="870" y="312"/>
                  </a:lnTo>
                  <a:lnTo>
                    <a:pt x="830" y="310"/>
                  </a:lnTo>
                  <a:lnTo>
                    <a:pt x="826" y="308"/>
                  </a:lnTo>
                  <a:lnTo>
                    <a:pt x="820" y="308"/>
                  </a:lnTo>
                  <a:lnTo>
                    <a:pt x="818" y="308"/>
                  </a:lnTo>
                  <a:lnTo>
                    <a:pt x="814" y="312"/>
                  </a:lnTo>
                  <a:lnTo>
                    <a:pt x="812" y="314"/>
                  </a:lnTo>
                  <a:lnTo>
                    <a:pt x="810" y="318"/>
                  </a:lnTo>
                  <a:lnTo>
                    <a:pt x="810" y="320"/>
                  </a:lnTo>
                  <a:lnTo>
                    <a:pt x="810" y="324"/>
                  </a:lnTo>
                  <a:lnTo>
                    <a:pt x="808" y="326"/>
                  </a:lnTo>
                  <a:lnTo>
                    <a:pt x="806" y="328"/>
                  </a:lnTo>
                  <a:lnTo>
                    <a:pt x="806" y="332"/>
                  </a:lnTo>
                  <a:lnTo>
                    <a:pt x="806" y="336"/>
                  </a:lnTo>
                  <a:lnTo>
                    <a:pt x="806" y="340"/>
                  </a:lnTo>
                  <a:lnTo>
                    <a:pt x="806" y="342"/>
                  </a:lnTo>
                  <a:lnTo>
                    <a:pt x="806" y="344"/>
                  </a:lnTo>
                  <a:lnTo>
                    <a:pt x="810" y="348"/>
                  </a:lnTo>
                  <a:lnTo>
                    <a:pt x="812" y="354"/>
                  </a:lnTo>
                  <a:lnTo>
                    <a:pt x="814" y="358"/>
                  </a:lnTo>
                  <a:lnTo>
                    <a:pt x="814" y="362"/>
                  </a:lnTo>
                  <a:lnTo>
                    <a:pt x="814" y="366"/>
                  </a:lnTo>
                  <a:lnTo>
                    <a:pt x="808" y="388"/>
                  </a:lnTo>
                  <a:lnTo>
                    <a:pt x="804" y="402"/>
                  </a:lnTo>
                  <a:lnTo>
                    <a:pt x="802" y="408"/>
                  </a:lnTo>
                  <a:lnTo>
                    <a:pt x="806" y="416"/>
                  </a:lnTo>
                  <a:lnTo>
                    <a:pt x="810" y="430"/>
                  </a:lnTo>
                  <a:lnTo>
                    <a:pt x="814" y="446"/>
                  </a:lnTo>
                  <a:lnTo>
                    <a:pt x="816" y="458"/>
                  </a:lnTo>
                  <a:lnTo>
                    <a:pt x="818" y="462"/>
                  </a:lnTo>
                  <a:lnTo>
                    <a:pt x="818" y="470"/>
                  </a:lnTo>
                  <a:lnTo>
                    <a:pt x="816" y="474"/>
                  </a:lnTo>
                  <a:lnTo>
                    <a:pt x="814" y="478"/>
                  </a:lnTo>
                  <a:lnTo>
                    <a:pt x="812" y="482"/>
                  </a:lnTo>
                  <a:lnTo>
                    <a:pt x="810" y="482"/>
                  </a:lnTo>
                  <a:lnTo>
                    <a:pt x="808" y="484"/>
                  </a:lnTo>
                  <a:lnTo>
                    <a:pt x="806" y="484"/>
                  </a:lnTo>
                  <a:lnTo>
                    <a:pt x="804" y="490"/>
                  </a:lnTo>
                  <a:lnTo>
                    <a:pt x="800" y="496"/>
                  </a:lnTo>
                  <a:lnTo>
                    <a:pt x="796" y="500"/>
                  </a:lnTo>
                  <a:lnTo>
                    <a:pt x="792" y="502"/>
                  </a:lnTo>
                  <a:lnTo>
                    <a:pt x="788" y="504"/>
                  </a:lnTo>
                  <a:lnTo>
                    <a:pt x="790" y="506"/>
                  </a:lnTo>
                  <a:lnTo>
                    <a:pt x="790" y="510"/>
                  </a:lnTo>
                  <a:lnTo>
                    <a:pt x="790" y="514"/>
                  </a:lnTo>
                  <a:lnTo>
                    <a:pt x="790" y="520"/>
                  </a:lnTo>
                  <a:lnTo>
                    <a:pt x="790" y="524"/>
                  </a:lnTo>
                  <a:lnTo>
                    <a:pt x="790" y="530"/>
                  </a:lnTo>
                  <a:lnTo>
                    <a:pt x="790" y="532"/>
                  </a:lnTo>
                  <a:lnTo>
                    <a:pt x="790" y="534"/>
                  </a:lnTo>
                  <a:lnTo>
                    <a:pt x="790" y="540"/>
                  </a:lnTo>
                  <a:lnTo>
                    <a:pt x="792" y="544"/>
                  </a:lnTo>
                  <a:lnTo>
                    <a:pt x="794" y="548"/>
                  </a:lnTo>
                  <a:lnTo>
                    <a:pt x="798" y="552"/>
                  </a:lnTo>
                  <a:lnTo>
                    <a:pt x="800" y="554"/>
                  </a:lnTo>
                  <a:lnTo>
                    <a:pt x="800" y="562"/>
                  </a:lnTo>
                  <a:lnTo>
                    <a:pt x="798" y="568"/>
                  </a:lnTo>
                  <a:lnTo>
                    <a:pt x="794" y="572"/>
                  </a:lnTo>
                  <a:lnTo>
                    <a:pt x="792" y="576"/>
                  </a:lnTo>
                  <a:lnTo>
                    <a:pt x="790" y="578"/>
                  </a:lnTo>
                  <a:lnTo>
                    <a:pt x="786" y="582"/>
                  </a:lnTo>
                  <a:lnTo>
                    <a:pt x="782" y="584"/>
                  </a:lnTo>
                  <a:lnTo>
                    <a:pt x="778" y="584"/>
                  </a:lnTo>
                  <a:lnTo>
                    <a:pt x="776" y="582"/>
                  </a:lnTo>
                  <a:lnTo>
                    <a:pt x="774" y="580"/>
                  </a:lnTo>
                  <a:lnTo>
                    <a:pt x="772" y="578"/>
                  </a:lnTo>
                  <a:lnTo>
                    <a:pt x="770" y="576"/>
                  </a:lnTo>
                  <a:lnTo>
                    <a:pt x="770" y="574"/>
                  </a:lnTo>
                  <a:lnTo>
                    <a:pt x="768" y="570"/>
                  </a:lnTo>
                  <a:lnTo>
                    <a:pt x="766" y="566"/>
                  </a:lnTo>
                  <a:lnTo>
                    <a:pt x="764" y="562"/>
                  </a:lnTo>
                  <a:lnTo>
                    <a:pt x="764" y="560"/>
                  </a:lnTo>
                  <a:lnTo>
                    <a:pt x="762" y="558"/>
                  </a:lnTo>
                  <a:lnTo>
                    <a:pt x="758" y="556"/>
                  </a:lnTo>
                  <a:lnTo>
                    <a:pt x="754" y="554"/>
                  </a:lnTo>
                  <a:lnTo>
                    <a:pt x="752" y="550"/>
                  </a:lnTo>
                  <a:lnTo>
                    <a:pt x="752" y="548"/>
                  </a:lnTo>
                  <a:lnTo>
                    <a:pt x="752" y="546"/>
                  </a:lnTo>
                  <a:lnTo>
                    <a:pt x="752" y="544"/>
                  </a:lnTo>
                  <a:lnTo>
                    <a:pt x="752" y="542"/>
                  </a:lnTo>
                  <a:lnTo>
                    <a:pt x="750" y="540"/>
                  </a:lnTo>
                  <a:lnTo>
                    <a:pt x="748" y="534"/>
                  </a:lnTo>
                  <a:lnTo>
                    <a:pt x="746" y="530"/>
                  </a:lnTo>
                  <a:lnTo>
                    <a:pt x="746" y="524"/>
                  </a:lnTo>
                  <a:lnTo>
                    <a:pt x="744" y="522"/>
                  </a:lnTo>
                  <a:lnTo>
                    <a:pt x="744" y="520"/>
                  </a:lnTo>
                  <a:lnTo>
                    <a:pt x="744" y="510"/>
                  </a:lnTo>
                  <a:lnTo>
                    <a:pt x="742" y="504"/>
                  </a:lnTo>
                  <a:lnTo>
                    <a:pt x="738" y="500"/>
                  </a:lnTo>
                  <a:lnTo>
                    <a:pt x="736" y="496"/>
                  </a:lnTo>
                  <a:lnTo>
                    <a:pt x="732" y="494"/>
                  </a:lnTo>
                  <a:lnTo>
                    <a:pt x="730" y="492"/>
                  </a:lnTo>
                  <a:lnTo>
                    <a:pt x="728" y="492"/>
                  </a:lnTo>
                  <a:lnTo>
                    <a:pt x="726" y="492"/>
                  </a:lnTo>
                  <a:lnTo>
                    <a:pt x="714" y="490"/>
                  </a:lnTo>
                  <a:lnTo>
                    <a:pt x="702" y="490"/>
                  </a:lnTo>
                  <a:lnTo>
                    <a:pt x="690" y="492"/>
                  </a:lnTo>
                  <a:lnTo>
                    <a:pt x="686" y="492"/>
                  </a:lnTo>
                  <a:lnTo>
                    <a:pt x="670" y="488"/>
                  </a:lnTo>
                  <a:lnTo>
                    <a:pt x="660" y="478"/>
                  </a:lnTo>
                  <a:lnTo>
                    <a:pt x="652" y="468"/>
                  </a:lnTo>
                  <a:lnTo>
                    <a:pt x="650" y="458"/>
                  </a:lnTo>
                  <a:lnTo>
                    <a:pt x="650" y="456"/>
                  </a:lnTo>
                  <a:lnTo>
                    <a:pt x="644" y="446"/>
                  </a:lnTo>
                  <a:lnTo>
                    <a:pt x="640" y="440"/>
                  </a:lnTo>
                  <a:lnTo>
                    <a:pt x="636" y="434"/>
                  </a:lnTo>
                  <a:lnTo>
                    <a:pt x="630" y="430"/>
                  </a:lnTo>
                  <a:lnTo>
                    <a:pt x="628" y="428"/>
                  </a:lnTo>
                  <a:lnTo>
                    <a:pt x="624" y="428"/>
                  </a:lnTo>
                  <a:lnTo>
                    <a:pt x="622" y="420"/>
                  </a:lnTo>
                  <a:lnTo>
                    <a:pt x="620" y="416"/>
                  </a:lnTo>
                  <a:lnTo>
                    <a:pt x="618" y="412"/>
                  </a:lnTo>
                  <a:lnTo>
                    <a:pt x="616" y="410"/>
                  </a:lnTo>
                  <a:lnTo>
                    <a:pt x="608" y="412"/>
                  </a:lnTo>
                  <a:lnTo>
                    <a:pt x="602" y="410"/>
                  </a:lnTo>
                  <a:lnTo>
                    <a:pt x="598" y="408"/>
                  </a:lnTo>
                  <a:lnTo>
                    <a:pt x="594" y="402"/>
                  </a:lnTo>
                  <a:lnTo>
                    <a:pt x="592" y="398"/>
                  </a:lnTo>
                  <a:lnTo>
                    <a:pt x="592" y="392"/>
                  </a:lnTo>
                  <a:lnTo>
                    <a:pt x="590" y="388"/>
                  </a:lnTo>
                  <a:lnTo>
                    <a:pt x="590" y="386"/>
                  </a:lnTo>
                  <a:lnTo>
                    <a:pt x="590" y="384"/>
                  </a:lnTo>
                  <a:lnTo>
                    <a:pt x="592" y="372"/>
                  </a:lnTo>
                  <a:lnTo>
                    <a:pt x="598" y="358"/>
                  </a:lnTo>
                  <a:lnTo>
                    <a:pt x="608" y="342"/>
                  </a:lnTo>
                  <a:lnTo>
                    <a:pt x="618" y="330"/>
                  </a:lnTo>
                  <a:lnTo>
                    <a:pt x="624" y="320"/>
                  </a:lnTo>
                  <a:lnTo>
                    <a:pt x="628" y="318"/>
                  </a:lnTo>
                  <a:lnTo>
                    <a:pt x="634" y="316"/>
                  </a:lnTo>
                  <a:lnTo>
                    <a:pt x="638" y="312"/>
                  </a:lnTo>
                  <a:lnTo>
                    <a:pt x="642" y="308"/>
                  </a:lnTo>
                  <a:lnTo>
                    <a:pt x="644" y="306"/>
                  </a:lnTo>
                  <a:lnTo>
                    <a:pt x="644" y="304"/>
                  </a:lnTo>
                  <a:lnTo>
                    <a:pt x="646" y="302"/>
                  </a:lnTo>
                  <a:lnTo>
                    <a:pt x="644" y="298"/>
                  </a:lnTo>
                  <a:lnTo>
                    <a:pt x="644" y="296"/>
                  </a:lnTo>
                  <a:lnTo>
                    <a:pt x="646" y="294"/>
                  </a:lnTo>
                  <a:lnTo>
                    <a:pt x="646" y="292"/>
                  </a:lnTo>
                  <a:lnTo>
                    <a:pt x="648" y="292"/>
                  </a:lnTo>
                  <a:lnTo>
                    <a:pt x="650" y="292"/>
                  </a:lnTo>
                  <a:lnTo>
                    <a:pt x="652" y="290"/>
                  </a:lnTo>
                  <a:lnTo>
                    <a:pt x="656" y="292"/>
                  </a:lnTo>
                  <a:lnTo>
                    <a:pt x="662" y="292"/>
                  </a:lnTo>
                  <a:lnTo>
                    <a:pt x="666" y="294"/>
                  </a:lnTo>
                  <a:lnTo>
                    <a:pt x="670" y="296"/>
                  </a:lnTo>
                  <a:lnTo>
                    <a:pt x="672" y="296"/>
                  </a:lnTo>
                  <a:lnTo>
                    <a:pt x="674" y="298"/>
                  </a:lnTo>
                  <a:lnTo>
                    <a:pt x="678" y="292"/>
                  </a:lnTo>
                  <a:lnTo>
                    <a:pt x="682" y="282"/>
                  </a:lnTo>
                  <a:lnTo>
                    <a:pt x="682" y="270"/>
                  </a:lnTo>
                  <a:lnTo>
                    <a:pt x="682" y="266"/>
                  </a:lnTo>
                  <a:lnTo>
                    <a:pt x="684" y="250"/>
                  </a:lnTo>
                  <a:lnTo>
                    <a:pt x="690" y="238"/>
                  </a:lnTo>
                  <a:lnTo>
                    <a:pt x="698" y="230"/>
                  </a:lnTo>
                  <a:lnTo>
                    <a:pt x="700" y="226"/>
                  </a:lnTo>
                  <a:lnTo>
                    <a:pt x="702" y="220"/>
                  </a:lnTo>
                  <a:lnTo>
                    <a:pt x="704" y="218"/>
                  </a:lnTo>
                  <a:lnTo>
                    <a:pt x="704" y="216"/>
                  </a:lnTo>
                  <a:lnTo>
                    <a:pt x="702" y="214"/>
                  </a:lnTo>
                  <a:lnTo>
                    <a:pt x="700" y="214"/>
                  </a:lnTo>
                  <a:lnTo>
                    <a:pt x="698" y="216"/>
                  </a:lnTo>
                  <a:lnTo>
                    <a:pt x="668" y="200"/>
                  </a:lnTo>
                  <a:lnTo>
                    <a:pt x="668" y="196"/>
                  </a:lnTo>
                  <a:lnTo>
                    <a:pt x="670" y="196"/>
                  </a:lnTo>
                  <a:lnTo>
                    <a:pt x="672" y="194"/>
                  </a:lnTo>
                  <a:lnTo>
                    <a:pt x="676" y="194"/>
                  </a:lnTo>
                  <a:lnTo>
                    <a:pt x="680" y="194"/>
                  </a:lnTo>
                  <a:lnTo>
                    <a:pt x="684" y="196"/>
                  </a:lnTo>
                  <a:lnTo>
                    <a:pt x="688" y="196"/>
                  </a:lnTo>
                  <a:lnTo>
                    <a:pt x="692" y="196"/>
                  </a:lnTo>
                  <a:lnTo>
                    <a:pt x="694" y="198"/>
                  </a:lnTo>
                  <a:lnTo>
                    <a:pt x="696" y="198"/>
                  </a:lnTo>
                  <a:lnTo>
                    <a:pt x="700" y="196"/>
                  </a:lnTo>
                  <a:lnTo>
                    <a:pt x="704" y="196"/>
                  </a:lnTo>
                  <a:lnTo>
                    <a:pt x="710" y="198"/>
                  </a:lnTo>
                  <a:lnTo>
                    <a:pt x="716" y="198"/>
                  </a:lnTo>
                  <a:lnTo>
                    <a:pt x="720" y="200"/>
                  </a:lnTo>
                  <a:lnTo>
                    <a:pt x="724" y="200"/>
                  </a:lnTo>
                  <a:lnTo>
                    <a:pt x="726" y="202"/>
                  </a:lnTo>
                  <a:lnTo>
                    <a:pt x="732" y="190"/>
                  </a:lnTo>
                  <a:lnTo>
                    <a:pt x="738" y="194"/>
                  </a:lnTo>
                  <a:lnTo>
                    <a:pt x="744" y="194"/>
                  </a:lnTo>
                  <a:lnTo>
                    <a:pt x="748" y="194"/>
                  </a:lnTo>
                  <a:lnTo>
                    <a:pt x="752" y="192"/>
                  </a:lnTo>
                  <a:lnTo>
                    <a:pt x="754" y="190"/>
                  </a:lnTo>
                  <a:lnTo>
                    <a:pt x="756" y="190"/>
                  </a:lnTo>
                  <a:lnTo>
                    <a:pt x="758" y="186"/>
                  </a:lnTo>
                  <a:lnTo>
                    <a:pt x="760" y="182"/>
                  </a:lnTo>
                  <a:lnTo>
                    <a:pt x="762" y="178"/>
                  </a:lnTo>
                  <a:lnTo>
                    <a:pt x="764" y="174"/>
                  </a:lnTo>
                  <a:lnTo>
                    <a:pt x="766" y="170"/>
                  </a:lnTo>
                  <a:lnTo>
                    <a:pt x="770" y="168"/>
                  </a:lnTo>
                  <a:lnTo>
                    <a:pt x="772" y="166"/>
                  </a:lnTo>
                  <a:lnTo>
                    <a:pt x="772" y="162"/>
                  </a:lnTo>
                  <a:lnTo>
                    <a:pt x="774" y="156"/>
                  </a:lnTo>
                  <a:lnTo>
                    <a:pt x="774" y="152"/>
                  </a:lnTo>
                  <a:lnTo>
                    <a:pt x="772" y="146"/>
                  </a:lnTo>
                  <a:lnTo>
                    <a:pt x="770" y="140"/>
                  </a:lnTo>
                  <a:lnTo>
                    <a:pt x="768" y="138"/>
                  </a:lnTo>
                  <a:lnTo>
                    <a:pt x="764" y="136"/>
                  </a:lnTo>
                  <a:lnTo>
                    <a:pt x="762" y="134"/>
                  </a:lnTo>
                  <a:lnTo>
                    <a:pt x="758" y="132"/>
                  </a:lnTo>
                  <a:lnTo>
                    <a:pt x="756" y="128"/>
                  </a:lnTo>
                  <a:lnTo>
                    <a:pt x="756" y="124"/>
                  </a:lnTo>
                  <a:lnTo>
                    <a:pt x="756" y="120"/>
                  </a:lnTo>
                  <a:lnTo>
                    <a:pt x="758" y="118"/>
                  </a:lnTo>
                  <a:lnTo>
                    <a:pt x="764" y="114"/>
                  </a:lnTo>
                  <a:lnTo>
                    <a:pt x="766" y="114"/>
                  </a:lnTo>
                  <a:lnTo>
                    <a:pt x="768" y="114"/>
                  </a:lnTo>
                  <a:lnTo>
                    <a:pt x="770" y="114"/>
                  </a:lnTo>
                  <a:lnTo>
                    <a:pt x="772" y="112"/>
                  </a:lnTo>
                  <a:lnTo>
                    <a:pt x="774" y="110"/>
                  </a:lnTo>
                  <a:lnTo>
                    <a:pt x="774" y="106"/>
                  </a:lnTo>
                  <a:lnTo>
                    <a:pt x="774" y="102"/>
                  </a:lnTo>
                  <a:lnTo>
                    <a:pt x="772" y="100"/>
                  </a:lnTo>
                  <a:lnTo>
                    <a:pt x="770" y="98"/>
                  </a:lnTo>
                  <a:lnTo>
                    <a:pt x="766" y="96"/>
                  </a:lnTo>
                  <a:lnTo>
                    <a:pt x="764" y="94"/>
                  </a:lnTo>
                  <a:lnTo>
                    <a:pt x="762" y="94"/>
                  </a:lnTo>
                  <a:lnTo>
                    <a:pt x="760" y="96"/>
                  </a:lnTo>
                  <a:lnTo>
                    <a:pt x="758" y="72"/>
                  </a:lnTo>
                  <a:lnTo>
                    <a:pt x="754" y="74"/>
                  </a:lnTo>
                  <a:lnTo>
                    <a:pt x="750" y="74"/>
                  </a:lnTo>
                  <a:lnTo>
                    <a:pt x="744" y="74"/>
                  </a:lnTo>
                  <a:lnTo>
                    <a:pt x="740" y="72"/>
                  </a:lnTo>
                  <a:lnTo>
                    <a:pt x="736" y="70"/>
                  </a:lnTo>
                  <a:lnTo>
                    <a:pt x="732" y="70"/>
                  </a:lnTo>
                  <a:lnTo>
                    <a:pt x="730" y="70"/>
                  </a:lnTo>
                  <a:lnTo>
                    <a:pt x="734" y="100"/>
                  </a:lnTo>
                  <a:lnTo>
                    <a:pt x="732" y="102"/>
                  </a:lnTo>
                  <a:lnTo>
                    <a:pt x="728" y="106"/>
                  </a:lnTo>
                  <a:lnTo>
                    <a:pt x="726" y="112"/>
                  </a:lnTo>
                  <a:lnTo>
                    <a:pt x="722" y="120"/>
                  </a:lnTo>
                  <a:lnTo>
                    <a:pt x="718" y="132"/>
                  </a:lnTo>
                  <a:lnTo>
                    <a:pt x="718" y="134"/>
                  </a:lnTo>
                  <a:lnTo>
                    <a:pt x="716" y="136"/>
                  </a:lnTo>
                  <a:lnTo>
                    <a:pt x="714" y="138"/>
                  </a:lnTo>
                  <a:lnTo>
                    <a:pt x="710" y="140"/>
                  </a:lnTo>
                  <a:lnTo>
                    <a:pt x="708" y="138"/>
                  </a:lnTo>
                  <a:lnTo>
                    <a:pt x="704" y="136"/>
                  </a:lnTo>
                  <a:lnTo>
                    <a:pt x="700" y="132"/>
                  </a:lnTo>
                  <a:lnTo>
                    <a:pt x="696" y="98"/>
                  </a:lnTo>
                  <a:lnTo>
                    <a:pt x="694" y="96"/>
                  </a:lnTo>
                  <a:lnTo>
                    <a:pt x="694" y="94"/>
                  </a:lnTo>
                  <a:lnTo>
                    <a:pt x="692" y="92"/>
                  </a:lnTo>
                  <a:lnTo>
                    <a:pt x="692" y="94"/>
                  </a:lnTo>
                  <a:lnTo>
                    <a:pt x="690" y="96"/>
                  </a:lnTo>
                  <a:lnTo>
                    <a:pt x="688" y="102"/>
                  </a:lnTo>
                  <a:lnTo>
                    <a:pt x="686" y="104"/>
                  </a:lnTo>
                  <a:lnTo>
                    <a:pt x="686" y="106"/>
                  </a:lnTo>
                  <a:lnTo>
                    <a:pt x="682" y="110"/>
                  </a:lnTo>
                  <a:lnTo>
                    <a:pt x="680" y="112"/>
                  </a:lnTo>
                  <a:lnTo>
                    <a:pt x="678" y="114"/>
                  </a:lnTo>
                  <a:lnTo>
                    <a:pt x="676" y="116"/>
                  </a:lnTo>
                  <a:lnTo>
                    <a:pt x="674" y="116"/>
                  </a:lnTo>
                  <a:lnTo>
                    <a:pt x="672" y="114"/>
                  </a:lnTo>
                  <a:lnTo>
                    <a:pt x="670" y="110"/>
                  </a:lnTo>
                  <a:lnTo>
                    <a:pt x="670" y="106"/>
                  </a:lnTo>
                  <a:lnTo>
                    <a:pt x="670" y="100"/>
                  </a:lnTo>
                  <a:lnTo>
                    <a:pt x="670" y="98"/>
                  </a:lnTo>
                  <a:lnTo>
                    <a:pt x="668" y="96"/>
                  </a:lnTo>
                  <a:lnTo>
                    <a:pt x="666" y="96"/>
                  </a:lnTo>
                  <a:lnTo>
                    <a:pt x="664" y="98"/>
                  </a:lnTo>
                  <a:lnTo>
                    <a:pt x="662" y="98"/>
                  </a:lnTo>
                  <a:lnTo>
                    <a:pt x="660" y="100"/>
                  </a:lnTo>
                  <a:lnTo>
                    <a:pt x="658" y="100"/>
                  </a:lnTo>
                  <a:lnTo>
                    <a:pt x="654" y="100"/>
                  </a:lnTo>
                  <a:lnTo>
                    <a:pt x="652" y="98"/>
                  </a:lnTo>
                  <a:lnTo>
                    <a:pt x="648" y="96"/>
                  </a:lnTo>
                  <a:lnTo>
                    <a:pt x="646" y="94"/>
                  </a:lnTo>
                  <a:lnTo>
                    <a:pt x="644" y="92"/>
                  </a:lnTo>
                  <a:lnTo>
                    <a:pt x="644" y="90"/>
                  </a:lnTo>
                  <a:lnTo>
                    <a:pt x="646" y="88"/>
                  </a:lnTo>
                  <a:lnTo>
                    <a:pt x="648" y="82"/>
                  </a:lnTo>
                  <a:lnTo>
                    <a:pt x="650" y="76"/>
                  </a:lnTo>
                  <a:lnTo>
                    <a:pt x="650" y="70"/>
                  </a:lnTo>
                  <a:lnTo>
                    <a:pt x="650" y="64"/>
                  </a:lnTo>
                  <a:lnTo>
                    <a:pt x="650" y="60"/>
                  </a:lnTo>
                  <a:lnTo>
                    <a:pt x="650" y="58"/>
                  </a:lnTo>
                  <a:lnTo>
                    <a:pt x="648" y="56"/>
                  </a:lnTo>
                  <a:lnTo>
                    <a:pt x="646" y="52"/>
                  </a:lnTo>
                  <a:lnTo>
                    <a:pt x="644" y="48"/>
                  </a:lnTo>
                  <a:lnTo>
                    <a:pt x="644" y="44"/>
                  </a:lnTo>
                  <a:lnTo>
                    <a:pt x="644" y="42"/>
                  </a:lnTo>
                  <a:lnTo>
                    <a:pt x="642" y="34"/>
                  </a:lnTo>
                  <a:lnTo>
                    <a:pt x="638" y="26"/>
                  </a:lnTo>
                  <a:lnTo>
                    <a:pt x="632" y="16"/>
                  </a:lnTo>
                  <a:lnTo>
                    <a:pt x="626" y="10"/>
                  </a:lnTo>
                  <a:lnTo>
                    <a:pt x="624" y="8"/>
                  </a:lnTo>
                  <a:lnTo>
                    <a:pt x="622" y="2"/>
                  </a:lnTo>
                  <a:lnTo>
                    <a:pt x="620" y="0"/>
                  </a:lnTo>
                  <a:lnTo>
                    <a:pt x="618" y="0"/>
                  </a:lnTo>
                  <a:lnTo>
                    <a:pt x="616" y="0"/>
                  </a:lnTo>
                  <a:lnTo>
                    <a:pt x="614" y="0"/>
                  </a:lnTo>
                  <a:lnTo>
                    <a:pt x="612" y="2"/>
                  </a:lnTo>
                  <a:lnTo>
                    <a:pt x="610" y="4"/>
                  </a:lnTo>
                  <a:lnTo>
                    <a:pt x="608" y="4"/>
                  </a:lnTo>
                  <a:lnTo>
                    <a:pt x="604" y="6"/>
                  </a:lnTo>
                  <a:lnTo>
                    <a:pt x="604" y="10"/>
                  </a:lnTo>
                  <a:lnTo>
                    <a:pt x="602" y="14"/>
                  </a:lnTo>
                  <a:lnTo>
                    <a:pt x="602" y="20"/>
                  </a:lnTo>
                  <a:lnTo>
                    <a:pt x="600" y="22"/>
                  </a:lnTo>
                  <a:lnTo>
                    <a:pt x="600" y="24"/>
                  </a:lnTo>
                  <a:lnTo>
                    <a:pt x="594" y="28"/>
                  </a:lnTo>
                  <a:lnTo>
                    <a:pt x="590" y="34"/>
                  </a:lnTo>
                  <a:lnTo>
                    <a:pt x="588" y="40"/>
                  </a:lnTo>
                  <a:lnTo>
                    <a:pt x="588" y="44"/>
                  </a:lnTo>
                  <a:lnTo>
                    <a:pt x="588" y="48"/>
                  </a:lnTo>
                  <a:lnTo>
                    <a:pt x="588" y="50"/>
                  </a:lnTo>
                  <a:lnTo>
                    <a:pt x="588" y="52"/>
                  </a:lnTo>
                  <a:lnTo>
                    <a:pt x="590" y="68"/>
                  </a:lnTo>
                  <a:lnTo>
                    <a:pt x="598" y="78"/>
                  </a:lnTo>
                  <a:lnTo>
                    <a:pt x="606" y="84"/>
                  </a:lnTo>
                  <a:lnTo>
                    <a:pt x="612" y="86"/>
                  </a:lnTo>
                  <a:lnTo>
                    <a:pt x="616" y="88"/>
                  </a:lnTo>
                  <a:lnTo>
                    <a:pt x="610" y="92"/>
                  </a:lnTo>
                  <a:lnTo>
                    <a:pt x="608" y="98"/>
                  </a:lnTo>
                  <a:lnTo>
                    <a:pt x="608" y="102"/>
                  </a:lnTo>
                  <a:lnTo>
                    <a:pt x="610" y="106"/>
                  </a:lnTo>
                  <a:lnTo>
                    <a:pt x="612" y="108"/>
                  </a:lnTo>
                  <a:lnTo>
                    <a:pt x="616" y="112"/>
                  </a:lnTo>
                  <a:lnTo>
                    <a:pt x="618" y="114"/>
                  </a:lnTo>
                  <a:lnTo>
                    <a:pt x="622" y="114"/>
                  </a:lnTo>
                  <a:lnTo>
                    <a:pt x="624" y="116"/>
                  </a:lnTo>
                  <a:lnTo>
                    <a:pt x="628" y="118"/>
                  </a:lnTo>
                  <a:lnTo>
                    <a:pt x="630" y="120"/>
                  </a:lnTo>
                  <a:lnTo>
                    <a:pt x="630" y="122"/>
                  </a:lnTo>
                  <a:lnTo>
                    <a:pt x="630" y="124"/>
                  </a:lnTo>
                  <a:lnTo>
                    <a:pt x="630" y="128"/>
                  </a:lnTo>
                  <a:lnTo>
                    <a:pt x="628" y="130"/>
                  </a:lnTo>
                  <a:lnTo>
                    <a:pt x="624" y="134"/>
                  </a:lnTo>
                  <a:lnTo>
                    <a:pt x="614" y="140"/>
                  </a:lnTo>
                  <a:lnTo>
                    <a:pt x="606" y="146"/>
                  </a:lnTo>
                  <a:lnTo>
                    <a:pt x="598" y="150"/>
                  </a:lnTo>
                  <a:lnTo>
                    <a:pt x="594" y="152"/>
                  </a:lnTo>
                  <a:lnTo>
                    <a:pt x="588" y="150"/>
                  </a:lnTo>
                  <a:lnTo>
                    <a:pt x="584" y="150"/>
                  </a:lnTo>
                  <a:lnTo>
                    <a:pt x="582" y="150"/>
                  </a:lnTo>
                  <a:lnTo>
                    <a:pt x="582" y="148"/>
                  </a:lnTo>
                  <a:lnTo>
                    <a:pt x="584" y="124"/>
                  </a:lnTo>
                  <a:lnTo>
                    <a:pt x="568" y="124"/>
                  </a:lnTo>
                  <a:lnTo>
                    <a:pt x="562" y="124"/>
                  </a:lnTo>
                  <a:lnTo>
                    <a:pt x="558" y="124"/>
                  </a:lnTo>
                  <a:lnTo>
                    <a:pt x="556" y="124"/>
                  </a:lnTo>
                  <a:lnTo>
                    <a:pt x="554" y="126"/>
                  </a:lnTo>
                  <a:lnTo>
                    <a:pt x="552" y="128"/>
                  </a:lnTo>
                  <a:lnTo>
                    <a:pt x="554" y="138"/>
                  </a:lnTo>
                  <a:lnTo>
                    <a:pt x="554" y="144"/>
                  </a:lnTo>
                  <a:lnTo>
                    <a:pt x="552" y="148"/>
                  </a:lnTo>
                  <a:lnTo>
                    <a:pt x="552" y="152"/>
                  </a:lnTo>
                  <a:lnTo>
                    <a:pt x="550" y="152"/>
                  </a:lnTo>
                  <a:lnTo>
                    <a:pt x="548" y="152"/>
                  </a:lnTo>
                  <a:lnTo>
                    <a:pt x="546" y="152"/>
                  </a:lnTo>
                  <a:lnTo>
                    <a:pt x="544" y="152"/>
                  </a:lnTo>
                  <a:lnTo>
                    <a:pt x="544" y="150"/>
                  </a:lnTo>
                  <a:lnTo>
                    <a:pt x="542" y="150"/>
                  </a:lnTo>
                  <a:lnTo>
                    <a:pt x="536" y="146"/>
                  </a:lnTo>
                  <a:lnTo>
                    <a:pt x="532" y="144"/>
                  </a:lnTo>
                  <a:lnTo>
                    <a:pt x="528" y="144"/>
                  </a:lnTo>
                  <a:lnTo>
                    <a:pt x="526" y="144"/>
                  </a:lnTo>
                  <a:lnTo>
                    <a:pt x="524" y="146"/>
                  </a:lnTo>
                  <a:lnTo>
                    <a:pt x="522" y="148"/>
                  </a:lnTo>
                  <a:lnTo>
                    <a:pt x="516" y="152"/>
                  </a:lnTo>
                  <a:lnTo>
                    <a:pt x="512" y="154"/>
                  </a:lnTo>
                  <a:lnTo>
                    <a:pt x="508" y="154"/>
                  </a:lnTo>
                  <a:lnTo>
                    <a:pt x="506" y="154"/>
                  </a:lnTo>
                  <a:lnTo>
                    <a:pt x="504" y="152"/>
                  </a:lnTo>
                  <a:lnTo>
                    <a:pt x="502" y="150"/>
                  </a:lnTo>
                  <a:lnTo>
                    <a:pt x="500" y="148"/>
                  </a:lnTo>
                  <a:lnTo>
                    <a:pt x="500" y="146"/>
                  </a:lnTo>
                  <a:lnTo>
                    <a:pt x="498" y="140"/>
                  </a:lnTo>
                  <a:lnTo>
                    <a:pt x="494" y="136"/>
                  </a:lnTo>
                  <a:lnTo>
                    <a:pt x="492" y="134"/>
                  </a:lnTo>
                  <a:lnTo>
                    <a:pt x="488" y="134"/>
                  </a:lnTo>
                  <a:lnTo>
                    <a:pt x="486" y="134"/>
                  </a:lnTo>
                  <a:lnTo>
                    <a:pt x="484" y="134"/>
                  </a:lnTo>
                  <a:lnTo>
                    <a:pt x="482" y="136"/>
                  </a:lnTo>
                  <a:lnTo>
                    <a:pt x="474" y="132"/>
                  </a:lnTo>
                  <a:lnTo>
                    <a:pt x="468" y="130"/>
                  </a:lnTo>
                  <a:lnTo>
                    <a:pt x="466" y="126"/>
                  </a:lnTo>
                  <a:lnTo>
                    <a:pt x="464" y="124"/>
                  </a:lnTo>
                  <a:lnTo>
                    <a:pt x="464" y="122"/>
                  </a:lnTo>
                  <a:lnTo>
                    <a:pt x="464" y="120"/>
                  </a:lnTo>
                  <a:lnTo>
                    <a:pt x="462" y="114"/>
                  </a:lnTo>
                  <a:lnTo>
                    <a:pt x="460" y="110"/>
                  </a:lnTo>
                  <a:lnTo>
                    <a:pt x="458" y="108"/>
                  </a:lnTo>
                  <a:lnTo>
                    <a:pt x="456" y="108"/>
                  </a:lnTo>
                  <a:lnTo>
                    <a:pt x="452" y="108"/>
                  </a:lnTo>
                  <a:lnTo>
                    <a:pt x="450" y="110"/>
                  </a:lnTo>
                  <a:lnTo>
                    <a:pt x="448" y="110"/>
                  </a:lnTo>
                  <a:lnTo>
                    <a:pt x="440" y="110"/>
                  </a:lnTo>
                  <a:lnTo>
                    <a:pt x="434" y="112"/>
                  </a:lnTo>
                  <a:lnTo>
                    <a:pt x="430" y="114"/>
                  </a:lnTo>
                  <a:lnTo>
                    <a:pt x="426" y="116"/>
                  </a:lnTo>
                  <a:lnTo>
                    <a:pt x="424" y="120"/>
                  </a:lnTo>
                  <a:lnTo>
                    <a:pt x="424" y="124"/>
                  </a:lnTo>
                  <a:lnTo>
                    <a:pt x="424" y="128"/>
                  </a:lnTo>
                  <a:lnTo>
                    <a:pt x="424" y="130"/>
                  </a:lnTo>
                  <a:lnTo>
                    <a:pt x="424" y="134"/>
                  </a:lnTo>
                  <a:lnTo>
                    <a:pt x="424" y="136"/>
                  </a:lnTo>
                  <a:lnTo>
                    <a:pt x="428" y="138"/>
                  </a:lnTo>
                  <a:lnTo>
                    <a:pt x="430" y="142"/>
                  </a:lnTo>
                  <a:lnTo>
                    <a:pt x="430" y="144"/>
                  </a:lnTo>
                  <a:lnTo>
                    <a:pt x="428" y="148"/>
                  </a:lnTo>
                  <a:lnTo>
                    <a:pt x="426" y="150"/>
                  </a:lnTo>
                  <a:lnTo>
                    <a:pt x="426" y="152"/>
                  </a:lnTo>
                  <a:lnTo>
                    <a:pt x="424" y="152"/>
                  </a:lnTo>
                  <a:lnTo>
                    <a:pt x="424" y="178"/>
                  </a:lnTo>
                  <a:lnTo>
                    <a:pt x="422" y="182"/>
                  </a:lnTo>
                  <a:lnTo>
                    <a:pt x="422" y="186"/>
                  </a:lnTo>
                  <a:lnTo>
                    <a:pt x="420" y="186"/>
                  </a:lnTo>
                  <a:lnTo>
                    <a:pt x="414" y="172"/>
                  </a:lnTo>
                  <a:lnTo>
                    <a:pt x="406" y="158"/>
                  </a:lnTo>
                  <a:lnTo>
                    <a:pt x="400" y="144"/>
                  </a:lnTo>
                  <a:lnTo>
                    <a:pt x="394" y="138"/>
                  </a:lnTo>
                  <a:lnTo>
                    <a:pt x="392" y="136"/>
                  </a:lnTo>
                  <a:lnTo>
                    <a:pt x="390" y="138"/>
                  </a:lnTo>
                  <a:lnTo>
                    <a:pt x="388" y="140"/>
                  </a:lnTo>
                  <a:lnTo>
                    <a:pt x="386" y="144"/>
                  </a:lnTo>
                  <a:lnTo>
                    <a:pt x="386" y="148"/>
                  </a:lnTo>
                  <a:lnTo>
                    <a:pt x="384" y="150"/>
                  </a:lnTo>
                  <a:lnTo>
                    <a:pt x="384" y="152"/>
                  </a:lnTo>
                  <a:lnTo>
                    <a:pt x="380" y="148"/>
                  </a:lnTo>
                  <a:lnTo>
                    <a:pt x="376" y="148"/>
                  </a:lnTo>
                  <a:lnTo>
                    <a:pt x="370" y="148"/>
                  </a:lnTo>
                  <a:lnTo>
                    <a:pt x="366" y="148"/>
                  </a:lnTo>
                  <a:lnTo>
                    <a:pt x="362" y="148"/>
                  </a:lnTo>
                  <a:lnTo>
                    <a:pt x="358" y="150"/>
                  </a:lnTo>
                  <a:lnTo>
                    <a:pt x="348" y="150"/>
                  </a:lnTo>
                  <a:lnTo>
                    <a:pt x="342" y="148"/>
                  </a:lnTo>
                  <a:lnTo>
                    <a:pt x="340" y="148"/>
                  </a:lnTo>
                  <a:lnTo>
                    <a:pt x="338" y="146"/>
                  </a:lnTo>
                  <a:lnTo>
                    <a:pt x="336" y="144"/>
                  </a:lnTo>
                  <a:lnTo>
                    <a:pt x="336" y="142"/>
                  </a:lnTo>
                  <a:lnTo>
                    <a:pt x="338" y="140"/>
                  </a:lnTo>
                  <a:lnTo>
                    <a:pt x="340" y="140"/>
                  </a:lnTo>
                  <a:lnTo>
                    <a:pt x="342" y="138"/>
                  </a:lnTo>
                  <a:lnTo>
                    <a:pt x="346" y="130"/>
                  </a:lnTo>
                  <a:lnTo>
                    <a:pt x="350" y="124"/>
                  </a:lnTo>
                  <a:lnTo>
                    <a:pt x="350" y="120"/>
                  </a:lnTo>
                  <a:lnTo>
                    <a:pt x="350" y="116"/>
                  </a:lnTo>
                  <a:lnTo>
                    <a:pt x="348" y="112"/>
                  </a:lnTo>
                  <a:lnTo>
                    <a:pt x="346" y="110"/>
                  </a:lnTo>
                  <a:lnTo>
                    <a:pt x="344" y="108"/>
                  </a:lnTo>
                  <a:lnTo>
                    <a:pt x="342" y="108"/>
                  </a:lnTo>
                  <a:lnTo>
                    <a:pt x="340" y="106"/>
                  </a:lnTo>
                  <a:lnTo>
                    <a:pt x="334" y="102"/>
                  </a:lnTo>
                  <a:lnTo>
                    <a:pt x="332" y="100"/>
                  </a:lnTo>
                  <a:lnTo>
                    <a:pt x="330" y="98"/>
                  </a:lnTo>
                  <a:lnTo>
                    <a:pt x="328" y="98"/>
                  </a:lnTo>
                  <a:lnTo>
                    <a:pt x="328" y="100"/>
                  </a:lnTo>
                  <a:lnTo>
                    <a:pt x="326" y="100"/>
                  </a:lnTo>
                  <a:lnTo>
                    <a:pt x="326" y="102"/>
                  </a:lnTo>
                  <a:lnTo>
                    <a:pt x="326" y="104"/>
                  </a:lnTo>
                  <a:lnTo>
                    <a:pt x="328" y="104"/>
                  </a:lnTo>
                  <a:lnTo>
                    <a:pt x="328" y="106"/>
                  </a:lnTo>
                  <a:lnTo>
                    <a:pt x="328" y="110"/>
                  </a:lnTo>
                  <a:lnTo>
                    <a:pt x="326" y="112"/>
                  </a:lnTo>
                  <a:lnTo>
                    <a:pt x="326" y="114"/>
                  </a:lnTo>
                  <a:lnTo>
                    <a:pt x="324" y="114"/>
                  </a:lnTo>
                  <a:lnTo>
                    <a:pt x="322" y="112"/>
                  </a:lnTo>
                  <a:lnTo>
                    <a:pt x="320" y="112"/>
                  </a:lnTo>
                  <a:lnTo>
                    <a:pt x="318" y="110"/>
                  </a:lnTo>
                  <a:lnTo>
                    <a:pt x="316" y="108"/>
                  </a:lnTo>
                  <a:lnTo>
                    <a:pt x="298" y="94"/>
                  </a:lnTo>
                  <a:lnTo>
                    <a:pt x="282" y="84"/>
                  </a:lnTo>
                  <a:lnTo>
                    <a:pt x="268" y="78"/>
                  </a:lnTo>
                  <a:lnTo>
                    <a:pt x="262" y="76"/>
                  </a:lnTo>
                  <a:lnTo>
                    <a:pt x="252" y="74"/>
                  </a:lnTo>
                  <a:lnTo>
                    <a:pt x="244" y="72"/>
                  </a:lnTo>
                  <a:lnTo>
                    <a:pt x="240" y="70"/>
                  </a:lnTo>
                  <a:lnTo>
                    <a:pt x="236" y="68"/>
                  </a:lnTo>
                  <a:lnTo>
                    <a:pt x="234" y="66"/>
                  </a:lnTo>
                  <a:lnTo>
                    <a:pt x="232" y="66"/>
                  </a:lnTo>
                  <a:lnTo>
                    <a:pt x="228" y="62"/>
                  </a:lnTo>
                  <a:lnTo>
                    <a:pt x="224" y="62"/>
                  </a:lnTo>
                  <a:lnTo>
                    <a:pt x="222" y="62"/>
                  </a:lnTo>
                  <a:lnTo>
                    <a:pt x="222" y="64"/>
                  </a:lnTo>
                  <a:lnTo>
                    <a:pt x="220" y="66"/>
                  </a:lnTo>
                  <a:lnTo>
                    <a:pt x="220" y="68"/>
                  </a:lnTo>
                  <a:lnTo>
                    <a:pt x="220" y="72"/>
                  </a:lnTo>
                  <a:lnTo>
                    <a:pt x="222" y="74"/>
                  </a:lnTo>
                  <a:lnTo>
                    <a:pt x="222" y="76"/>
                  </a:lnTo>
                  <a:lnTo>
                    <a:pt x="220" y="80"/>
                  </a:lnTo>
                  <a:lnTo>
                    <a:pt x="218" y="82"/>
                  </a:lnTo>
                  <a:lnTo>
                    <a:pt x="216" y="84"/>
                  </a:lnTo>
                  <a:lnTo>
                    <a:pt x="214" y="82"/>
                  </a:lnTo>
                  <a:lnTo>
                    <a:pt x="212" y="82"/>
                  </a:lnTo>
                  <a:lnTo>
                    <a:pt x="212" y="80"/>
                  </a:lnTo>
                  <a:lnTo>
                    <a:pt x="208" y="72"/>
                  </a:lnTo>
                  <a:lnTo>
                    <a:pt x="200" y="60"/>
                  </a:lnTo>
                  <a:lnTo>
                    <a:pt x="194" y="52"/>
                  </a:lnTo>
                  <a:lnTo>
                    <a:pt x="190" y="48"/>
                  </a:lnTo>
                  <a:lnTo>
                    <a:pt x="186" y="44"/>
                  </a:lnTo>
                  <a:lnTo>
                    <a:pt x="182" y="44"/>
                  </a:lnTo>
                  <a:lnTo>
                    <a:pt x="180" y="44"/>
                  </a:lnTo>
                  <a:lnTo>
                    <a:pt x="178" y="46"/>
                  </a:lnTo>
                  <a:lnTo>
                    <a:pt x="180" y="48"/>
                  </a:lnTo>
                  <a:lnTo>
                    <a:pt x="180" y="50"/>
                  </a:lnTo>
                  <a:lnTo>
                    <a:pt x="180" y="52"/>
                  </a:lnTo>
                  <a:lnTo>
                    <a:pt x="182" y="54"/>
                  </a:lnTo>
                  <a:lnTo>
                    <a:pt x="182" y="56"/>
                  </a:lnTo>
                  <a:lnTo>
                    <a:pt x="180" y="62"/>
                  </a:lnTo>
                  <a:lnTo>
                    <a:pt x="178" y="66"/>
                  </a:lnTo>
                  <a:lnTo>
                    <a:pt x="176" y="68"/>
                  </a:lnTo>
                  <a:lnTo>
                    <a:pt x="174" y="68"/>
                  </a:lnTo>
                  <a:lnTo>
                    <a:pt x="170" y="66"/>
                  </a:lnTo>
                  <a:lnTo>
                    <a:pt x="168" y="64"/>
                  </a:lnTo>
                  <a:lnTo>
                    <a:pt x="166" y="62"/>
                  </a:lnTo>
                  <a:lnTo>
                    <a:pt x="166" y="60"/>
                  </a:lnTo>
                  <a:lnTo>
                    <a:pt x="162" y="58"/>
                  </a:lnTo>
                  <a:lnTo>
                    <a:pt x="158" y="58"/>
                  </a:lnTo>
                  <a:lnTo>
                    <a:pt x="156" y="58"/>
                  </a:lnTo>
                  <a:lnTo>
                    <a:pt x="152" y="60"/>
                  </a:lnTo>
                  <a:lnTo>
                    <a:pt x="150" y="62"/>
                  </a:lnTo>
                  <a:lnTo>
                    <a:pt x="150" y="64"/>
                  </a:lnTo>
                  <a:lnTo>
                    <a:pt x="148" y="66"/>
                  </a:lnTo>
                  <a:lnTo>
                    <a:pt x="144" y="68"/>
                  </a:lnTo>
                  <a:lnTo>
                    <a:pt x="142" y="72"/>
                  </a:lnTo>
                  <a:lnTo>
                    <a:pt x="138" y="74"/>
                  </a:lnTo>
                  <a:lnTo>
                    <a:pt x="136" y="76"/>
                  </a:lnTo>
                  <a:lnTo>
                    <a:pt x="134" y="76"/>
                  </a:lnTo>
                  <a:lnTo>
                    <a:pt x="124" y="78"/>
                  </a:lnTo>
                  <a:lnTo>
                    <a:pt x="112" y="84"/>
                  </a:lnTo>
                  <a:lnTo>
                    <a:pt x="102" y="92"/>
                  </a:lnTo>
                  <a:lnTo>
                    <a:pt x="96" y="98"/>
                  </a:lnTo>
                  <a:lnTo>
                    <a:pt x="92" y="100"/>
                  </a:lnTo>
                  <a:lnTo>
                    <a:pt x="86" y="104"/>
                  </a:lnTo>
                  <a:lnTo>
                    <a:pt x="80" y="108"/>
                  </a:lnTo>
                  <a:lnTo>
                    <a:pt x="76" y="108"/>
                  </a:lnTo>
                  <a:lnTo>
                    <a:pt x="72" y="108"/>
                  </a:lnTo>
                  <a:lnTo>
                    <a:pt x="68" y="108"/>
                  </a:lnTo>
                  <a:lnTo>
                    <a:pt x="66" y="106"/>
                  </a:lnTo>
                  <a:lnTo>
                    <a:pt x="60" y="100"/>
                  </a:lnTo>
                  <a:lnTo>
                    <a:pt x="52" y="94"/>
                  </a:lnTo>
                  <a:lnTo>
                    <a:pt x="42" y="88"/>
                  </a:lnTo>
                  <a:lnTo>
                    <a:pt x="34" y="84"/>
                  </a:lnTo>
                  <a:lnTo>
                    <a:pt x="32" y="82"/>
                  </a:lnTo>
                  <a:lnTo>
                    <a:pt x="22" y="80"/>
                  </a:lnTo>
                  <a:lnTo>
                    <a:pt x="12" y="76"/>
                  </a:lnTo>
                  <a:lnTo>
                    <a:pt x="2" y="72"/>
                  </a:lnTo>
                  <a:lnTo>
                    <a:pt x="0" y="72"/>
                  </a:lnTo>
                  <a:lnTo>
                    <a:pt x="0" y="364"/>
                  </a:lnTo>
                  <a:lnTo>
                    <a:pt x="12" y="364"/>
                  </a:lnTo>
                  <a:lnTo>
                    <a:pt x="20" y="370"/>
                  </a:lnTo>
                  <a:lnTo>
                    <a:pt x="30" y="376"/>
                  </a:lnTo>
                  <a:lnTo>
                    <a:pt x="40" y="384"/>
                  </a:lnTo>
                  <a:lnTo>
                    <a:pt x="50" y="392"/>
                  </a:lnTo>
                  <a:lnTo>
                    <a:pt x="58" y="398"/>
                  </a:lnTo>
                  <a:lnTo>
                    <a:pt x="60" y="400"/>
                  </a:lnTo>
                  <a:lnTo>
                    <a:pt x="64" y="400"/>
                  </a:lnTo>
                  <a:lnTo>
                    <a:pt x="70" y="396"/>
                  </a:lnTo>
                  <a:lnTo>
                    <a:pt x="74" y="394"/>
                  </a:lnTo>
                  <a:lnTo>
                    <a:pt x="78" y="390"/>
                  </a:lnTo>
                  <a:lnTo>
                    <a:pt x="80" y="388"/>
                  </a:lnTo>
                  <a:lnTo>
                    <a:pt x="82" y="388"/>
                  </a:lnTo>
                  <a:lnTo>
                    <a:pt x="88" y="392"/>
                  </a:lnTo>
                  <a:lnTo>
                    <a:pt x="96" y="402"/>
                  </a:lnTo>
                  <a:lnTo>
                    <a:pt x="106" y="414"/>
                  </a:lnTo>
                  <a:lnTo>
                    <a:pt x="116" y="428"/>
                  </a:lnTo>
                  <a:lnTo>
                    <a:pt x="124" y="440"/>
                  </a:lnTo>
                  <a:lnTo>
                    <a:pt x="130" y="448"/>
                  </a:lnTo>
                  <a:lnTo>
                    <a:pt x="132" y="452"/>
                  </a:lnTo>
                  <a:lnTo>
                    <a:pt x="136" y="460"/>
                  </a:lnTo>
                  <a:lnTo>
                    <a:pt x="140" y="466"/>
                  </a:lnTo>
                  <a:lnTo>
                    <a:pt x="146" y="472"/>
                  </a:lnTo>
                  <a:lnTo>
                    <a:pt x="150" y="476"/>
                  </a:lnTo>
                  <a:lnTo>
                    <a:pt x="152" y="478"/>
                  </a:lnTo>
                  <a:lnTo>
                    <a:pt x="154" y="478"/>
                  </a:lnTo>
                  <a:lnTo>
                    <a:pt x="154" y="486"/>
                  </a:lnTo>
                  <a:lnTo>
                    <a:pt x="152" y="496"/>
                  </a:lnTo>
                  <a:lnTo>
                    <a:pt x="150" y="508"/>
                  </a:lnTo>
                  <a:lnTo>
                    <a:pt x="148" y="516"/>
                  </a:lnTo>
                  <a:lnTo>
                    <a:pt x="146" y="520"/>
                  </a:lnTo>
                  <a:lnTo>
                    <a:pt x="146" y="526"/>
                  </a:lnTo>
                  <a:lnTo>
                    <a:pt x="146" y="532"/>
                  </a:lnTo>
                  <a:lnTo>
                    <a:pt x="148" y="536"/>
                  </a:lnTo>
                  <a:lnTo>
                    <a:pt x="150" y="538"/>
                  </a:lnTo>
                  <a:lnTo>
                    <a:pt x="150" y="540"/>
                  </a:lnTo>
                  <a:lnTo>
                    <a:pt x="156" y="542"/>
                  </a:lnTo>
                  <a:lnTo>
                    <a:pt x="160" y="548"/>
                  </a:lnTo>
                  <a:lnTo>
                    <a:pt x="164" y="552"/>
                  </a:lnTo>
                  <a:lnTo>
                    <a:pt x="166" y="558"/>
                  </a:lnTo>
                  <a:lnTo>
                    <a:pt x="168" y="562"/>
                  </a:lnTo>
                  <a:lnTo>
                    <a:pt x="170" y="568"/>
                  </a:lnTo>
                  <a:lnTo>
                    <a:pt x="172" y="570"/>
                  </a:lnTo>
                  <a:lnTo>
                    <a:pt x="172" y="572"/>
                  </a:lnTo>
                  <a:lnTo>
                    <a:pt x="188" y="584"/>
                  </a:lnTo>
                  <a:lnTo>
                    <a:pt x="200" y="594"/>
                  </a:lnTo>
                  <a:lnTo>
                    <a:pt x="210" y="598"/>
                  </a:lnTo>
                  <a:lnTo>
                    <a:pt x="214" y="600"/>
                  </a:lnTo>
                  <a:lnTo>
                    <a:pt x="220" y="606"/>
                  </a:lnTo>
                  <a:lnTo>
                    <a:pt x="224" y="612"/>
                  </a:lnTo>
                  <a:lnTo>
                    <a:pt x="228" y="618"/>
                  </a:lnTo>
                  <a:lnTo>
                    <a:pt x="230" y="622"/>
                  </a:lnTo>
                  <a:lnTo>
                    <a:pt x="230" y="626"/>
                  </a:lnTo>
                  <a:lnTo>
                    <a:pt x="592" y="626"/>
                  </a:lnTo>
                  <a:lnTo>
                    <a:pt x="604" y="636"/>
                  </a:lnTo>
                  <a:lnTo>
                    <a:pt x="628" y="638"/>
                  </a:lnTo>
                  <a:lnTo>
                    <a:pt x="630" y="642"/>
                  </a:lnTo>
                  <a:lnTo>
                    <a:pt x="634" y="644"/>
                  </a:lnTo>
                  <a:lnTo>
                    <a:pt x="638" y="646"/>
                  </a:lnTo>
                  <a:lnTo>
                    <a:pt x="642" y="646"/>
                  </a:lnTo>
                  <a:lnTo>
                    <a:pt x="644" y="646"/>
                  </a:lnTo>
                  <a:lnTo>
                    <a:pt x="646" y="646"/>
                  </a:lnTo>
                  <a:lnTo>
                    <a:pt x="652" y="644"/>
                  </a:lnTo>
                  <a:lnTo>
                    <a:pt x="658" y="642"/>
                  </a:lnTo>
                  <a:lnTo>
                    <a:pt x="662" y="640"/>
                  </a:lnTo>
                  <a:lnTo>
                    <a:pt x="666" y="638"/>
                  </a:lnTo>
                  <a:lnTo>
                    <a:pt x="668" y="636"/>
                  </a:lnTo>
                  <a:lnTo>
                    <a:pt x="668" y="634"/>
                  </a:lnTo>
                  <a:lnTo>
                    <a:pt x="682" y="632"/>
                  </a:lnTo>
                  <a:lnTo>
                    <a:pt x="694" y="634"/>
                  </a:lnTo>
                  <a:lnTo>
                    <a:pt x="702" y="638"/>
                  </a:lnTo>
                  <a:lnTo>
                    <a:pt x="706" y="644"/>
                  </a:lnTo>
                  <a:lnTo>
                    <a:pt x="708" y="646"/>
                  </a:lnTo>
                  <a:lnTo>
                    <a:pt x="716" y="646"/>
                  </a:lnTo>
                  <a:lnTo>
                    <a:pt x="720" y="648"/>
                  </a:lnTo>
                  <a:lnTo>
                    <a:pt x="724" y="650"/>
                  </a:lnTo>
                  <a:lnTo>
                    <a:pt x="726" y="652"/>
                  </a:lnTo>
                  <a:lnTo>
                    <a:pt x="726" y="654"/>
                  </a:lnTo>
                  <a:lnTo>
                    <a:pt x="726" y="656"/>
                  </a:lnTo>
                  <a:lnTo>
                    <a:pt x="724" y="658"/>
                  </a:lnTo>
                  <a:lnTo>
                    <a:pt x="724" y="660"/>
                  </a:lnTo>
                  <a:lnTo>
                    <a:pt x="726" y="668"/>
                  </a:lnTo>
                  <a:lnTo>
                    <a:pt x="728" y="674"/>
                  </a:lnTo>
                  <a:lnTo>
                    <a:pt x="730" y="674"/>
                  </a:lnTo>
                  <a:lnTo>
                    <a:pt x="734" y="674"/>
                  </a:lnTo>
                  <a:lnTo>
                    <a:pt x="738" y="674"/>
                  </a:lnTo>
                  <a:lnTo>
                    <a:pt x="744" y="674"/>
                  </a:lnTo>
                  <a:lnTo>
                    <a:pt x="748" y="674"/>
                  </a:lnTo>
                  <a:lnTo>
                    <a:pt x="752" y="672"/>
                  </a:lnTo>
                  <a:lnTo>
                    <a:pt x="756" y="672"/>
                  </a:lnTo>
                  <a:lnTo>
                    <a:pt x="762" y="672"/>
                  </a:lnTo>
                  <a:lnTo>
                    <a:pt x="768" y="674"/>
                  </a:lnTo>
                  <a:lnTo>
                    <a:pt x="772" y="676"/>
                  </a:lnTo>
                  <a:lnTo>
                    <a:pt x="776" y="678"/>
                  </a:lnTo>
                  <a:lnTo>
                    <a:pt x="780" y="682"/>
                  </a:lnTo>
                  <a:lnTo>
                    <a:pt x="784" y="684"/>
                  </a:lnTo>
                  <a:lnTo>
                    <a:pt x="788" y="688"/>
                  </a:lnTo>
                  <a:lnTo>
                    <a:pt x="790" y="690"/>
                  </a:lnTo>
                  <a:lnTo>
                    <a:pt x="790" y="692"/>
                  </a:lnTo>
                  <a:lnTo>
                    <a:pt x="788" y="694"/>
                  </a:lnTo>
                  <a:lnTo>
                    <a:pt x="790" y="698"/>
                  </a:lnTo>
                  <a:lnTo>
                    <a:pt x="788" y="700"/>
                  </a:lnTo>
                  <a:lnTo>
                    <a:pt x="786" y="702"/>
                  </a:lnTo>
                  <a:lnTo>
                    <a:pt x="784" y="704"/>
                  </a:lnTo>
                  <a:lnTo>
                    <a:pt x="780" y="704"/>
                  </a:lnTo>
                  <a:lnTo>
                    <a:pt x="778" y="702"/>
                  </a:lnTo>
                  <a:lnTo>
                    <a:pt x="774" y="702"/>
                  </a:lnTo>
                  <a:lnTo>
                    <a:pt x="772" y="702"/>
                  </a:lnTo>
                  <a:lnTo>
                    <a:pt x="770" y="702"/>
                  </a:lnTo>
                  <a:lnTo>
                    <a:pt x="764" y="696"/>
                  </a:lnTo>
                  <a:lnTo>
                    <a:pt x="766" y="700"/>
                  </a:lnTo>
                  <a:lnTo>
                    <a:pt x="766" y="702"/>
                  </a:lnTo>
                  <a:lnTo>
                    <a:pt x="768" y="706"/>
                  </a:lnTo>
                  <a:lnTo>
                    <a:pt x="766" y="712"/>
                  </a:lnTo>
                  <a:lnTo>
                    <a:pt x="766" y="716"/>
                  </a:lnTo>
                  <a:lnTo>
                    <a:pt x="762" y="718"/>
                  </a:lnTo>
                  <a:lnTo>
                    <a:pt x="760" y="718"/>
                  </a:lnTo>
                  <a:lnTo>
                    <a:pt x="756" y="720"/>
                  </a:lnTo>
                  <a:lnTo>
                    <a:pt x="752" y="722"/>
                  </a:lnTo>
                  <a:lnTo>
                    <a:pt x="750" y="724"/>
                  </a:lnTo>
                  <a:lnTo>
                    <a:pt x="750" y="726"/>
                  </a:lnTo>
                  <a:lnTo>
                    <a:pt x="752" y="728"/>
                  </a:lnTo>
                  <a:lnTo>
                    <a:pt x="752" y="730"/>
                  </a:lnTo>
                  <a:lnTo>
                    <a:pt x="752" y="732"/>
                  </a:lnTo>
                  <a:lnTo>
                    <a:pt x="752" y="730"/>
                  </a:lnTo>
                  <a:lnTo>
                    <a:pt x="754" y="730"/>
                  </a:lnTo>
                  <a:lnTo>
                    <a:pt x="756" y="732"/>
                  </a:lnTo>
                  <a:lnTo>
                    <a:pt x="758" y="736"/>
                  </a:lnTo>
                  <a:lnTo>
                    <a:pt x="756" y="738"/>
                  </a:lnTo>
                  <a:lnTo>
                    <a:pt x="756" y="740"/>
                  </a:lnTo>
                  <a:lnTo>
                    <a:pt x="754" y="740"/>
                  </a:lnTo>
                  <a:lnTo>
                    <a:pt x="752" y="742"/>
                  </a:lnTo>
                  <a:lnTo>
                    <a:pt x="750" y="744"/>
                  </a:lnTo>
                  <a:lnTo>
                    <a:pt x="748" y="746"/>
                  </a:lnTo>
                  <a:lnTo>
                    <a:pt x="752" y="746"/>
                  </a:lnTo>
                  <a:lnTo>
                    <a:pt x="754" y="746"/>
                  </a:lnTo>
                  <a:lnTo>
                    <a:pt x="760" y="744"/>
                  </a:lnTo>
                  <a:lnTo>
                    <a:pt x="764" y="740"/>
                  </a:lnTo>
                  <a:lnTo>
                    <a:pt x="768" y="736"/>
                  </a:lnTo>
                  <a:lnTo>
                    <a:pt x="770" y="734"/>
                  </a:lnTo>
                  <a:lnTo>
                    <a:pt x="770" y="730"/>
                  </a:lnTo>
                  <a:lnTo>
                    <a:pt x="772" y="728"/>
                  </a:lnTo>
                  <a:lnTo>
                    <a:pt x="774" y="724"/>
                  </a:lnTo>
                  <a:lnTo>
                    <a:pt x="776" y="722"/>
                  </a:lnTo>
                  <a:lnTo>
                    <a:pt x="782" y="722"/>
                  </a:lnTo>
                  <a:lnTo>
                    <a:pt x="788" y="722"/>
                  </a:lnTo>
                  <a:lnTo>
                    <a:pt x="794" y="722"/>
                  </a:lnTo>
                  <a:lnTo>
                    <a:pt x="798" y="722"/>
                  </a:lnTo>
                  <a:lnTo>
                    <a:pt x="802" y="722"/>
                  </a:lnTo>
                  <a:lnTo>
                    <a:pt x="800" y="722"/>
                  </a:lnTo>
                  <a:lnTo>
                    <a:pt x="798" y="720"/>
                  </a:lnTo>
                  <a:lnTo>
                    <a:pt x="798" y="718"/>
                  </a:lnTo>
                  <a:lnTo>
                    <a:pt x="798" y="714"/>
                  </a:lnTo>
                  <a:lnTo>
                    <a:pt x="800" y="712"/>
                  </a:lnTo>
                  <a:lnTo>
                    <a:pt x="804" y="708"/>
                  </a:lnTo>
                  <a:lnTo>
                    <a:pt x="806" y="704"/>
                  </a:lnTo>
                  <a:lnTo>
                    <a:pt x="810" y="700"/>
                  </a:lnTo>
                  <a:lnTo>
                    <a:pt x="814" y="698"/>
                  </a:lnTo>
                  <a:lnTo>
                    <a:pt x="820" y="696"/>
                  </a:lnTo>
                  <a:lnTo>
                    <a:pt x="826" y="696"/>
                  </a:lnTo>
                  <a:lnTo>
                    <a:pt x="832" y="696"/>
                  </a:lnTo>
                  <a:lnTo>
                    <a:pt x="838" y="696"/>
                  </a:lnTo>
                  <a:lnTo>
                    <a:pt x="840" y="698"/>
                  </a:lnTo>
                  <a:lnTo>
                    <a:pt x="842" y="698"/>
                  </a:lnTo>
                  <a:lnTo>
                    <a:pt x="846" y="700"/>
                  </a:lnTo>
                  <a:lnTo>
                    <a:pt x="848" y="700"/>
                  </a:lnTo>
                  <a:lnTo>
                    <a:pt x="850" y="70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4" name="Freeform 373"/>
            <p:cNvSpPr>
              <a:spLocks noChangeArrowheads="1"/>
            </p:cNvSpPr>
            <p:nvPr/>
          </p:nvSpPr>
          <p:spPr bwMode="auto">
            <a:xfrm>
              <a:off x="2696" y="426"/>
              <a:ext cx="491" cy="498"/>
            </a:xfrm>
            <a:custGeom>
              <a:avLst/>
              <a:gdLst>
                <a:gd name="T0" fmla="*/ 318 w 492"/>
                <a:gd name="T1" fmla="*/ 44 h 498"/>
                <a:gd name="T2" fmla="*/ 282 w 492"/>
                <a:gd name="T3" fmla="*/ 40 h 498"/>
                <a:gd name="T4" fmla="*/ 262 w 492"/>
                <a:gd name="T5" fmla="*/ 32 h 498"/>
                <a:gd name="T6" fmla="*/ 242 w 492"/>
                <a:gd name="T7" fmla="*/ 24 h 498"/>
                <a:gd name="T8" fmla="*/ 230 w 492"/>
                <a:gd name="T9" fmla="*/ 28 h 498"/>
                <a:gd name="T10" fmla="*/ 220 w 492"/>
                <a:gd name="T11" fmla="*/ 32 h 498"/>
                <a:gd name="T12" fmla="*/ 176 w 492"/>
                <a:gd name="T13" fmla="*/ 4 h 498"/>
                <a:gd name="T14" fmla="*/ 118 w 492"/>
                <a:gd name="T15" fmla="*/ 12 h 498"/>
                <a:gd name="T16" fmla="*/ 100 w 492"/>
                <a:gd name="T17" fmla="*/ 14 h 498"/>
                <a:gd name="T18" fmla="*/ 68 w 492"/>
                <a:gd name="T19" fmla="*/ 60 h 498"/>
                <a:gd name="T20" fmla="*/ 18 w 492"/>
                <a:gd name="T21" fmla="*/ 98 h 498"/>
                <a:gd name="T22" fmla="*/ 60 w 492"/>
                <a:gd name="T23" fmla="*/ 144 h 498"/>
                <a:gd name="T24" fmla="*/ 58 w 492"/>
                <a:gd name="T25" fmla="*/ 178 h 498"/>
                <a:gd name="T26" fmla="*/ 8 w 492"/>
                <a:gd name="T27" fmla="*/ 182 h 498"/>
                <a:gd name="T28" fmla="*/ 62 w 492"/>
                <a:gd name="T29" fmla="*/ 228 h 498"/>
                <a:gd name="T30" fmla="*/ 86 w 492"/>
                <a:gd name="T31" fmla="*/ 220 h 498"/>
                <a:gd name="T32" fmla="*/ 86 w 492"/>
                <a:gd name="T33" fmla="*/ 236 h 498"/>
                <a:gd name="T34" fmla="*/ 76 w 492"/>
                <a:gd name="T35" fmla="*/ 260 h 498"/>
                <a:gd name="T36" fmla="*/ 52 w 492"/>
                <a:gd name="T37" fmla="*/ 284 h 498"/>
                <a:gd name="T38" fmla="*/ 18 w 492"/>
                <a:gd name="T39" fmla="*/ 308 h 498"/>
                <a:gd name="T40" fmla="*/ 28 w 492"/>
                <a:gd name="T41" fmla="*/ 328 h 498"/>
                <a:gd name="T42" fmla="*/ 38 w 492"/>
                <a:gd name="T43" fmla="*/ 352 h 498"/>
                <a:gd name="T44" fmla="*/ 68 w 492"/>
                <a:gd name="T45" fmla="*/ 362 h 498"/>
                <a:gd name="T46" fmla="*/ 74 w 492"/>
                <a:gd name="T47" fmla="*/ 386 h 498"/>
                <a:gd name="T48" fmla="*/ 92 w 492"/>
                <a:gd name="T49" fmla="*/ 382 h 498"/>
                <a:gd name="T50" fmla="*/ 102 w 492"/>
                <a:gd name="T51" fmla="*/ 394 h 498"/>
                <a:gd name="T52" fmla="*/ 124 w 492"/>
                <a:gd name="T53" fmla="*/ 390 h 498"/>
                <a:gd name="T54" fmla="*/ 138 w 492"/>
                <a:gd name="T55" fmla="*/ 384 h 498"/>
                <a:gd name="T56" fmla="*/ 104 w 492"/>
                <a:gd name="T57" fmla="*/ 434 h 498"/>
                <a:gd name="T58" fmla="*/ 68 w 492"/>
                <a:gd name="T59" fmla="*/ 464 h 498"/>
                <a:gd name="T60" fmla="*/ 86 w 492"/>
                <a:gd name="T61" fmla="*/ 466 h 498"/>
                <a:gd name="T62" fmla="*/ 160 w 492"/>
                <a:gd name="T63" fmla="*/ 412 h 498"/>
                <a:gd name="T64" fmla="*/ 186 w 492"/>
                <a:gd name="T65" fmla="*/ 390 h 498"/>
                <a:gd name="T66" fmla="*/ 178 w 492"/>
                <a:gd name="T67" fmla="*/ 374 h 498"/>
                <a:gd name="T68" fmla="*/ 206 w 492"/>
                <a:gd name="T69" fmla="*/ 326 h 498"/>
                <a:gd name="T70" fmla="*/ 250 w 492"/>
                <a:gd name="T71" fmla="*/ 322 h 498"/>
                <a:gd name="T72" fmla="*/ 212 w 492"/>
                <a:gd name="T73" fmla="*/ 346 h 498"/>
                <a:gd name="T74" fmla="*/ 206 w 492"/>
                <a:gd name="T75" fmla="*/ 364 h 498"/>
                <a:gd name="T76" fmla="*/ 220 w 492"/>
                <a:gd name="T77" fmla="*/ 376 h 498"/>
                <a:gd name="T78" fmla="*/ 246 w 492"/>
                <a:gd name="T79" fmla="*/ 356 h 498"/>
                <a:gd name="T80" fmla="*/ 254 w 492"/>
                <a:gd name="T81" fmla="*/ 338 h 498"/>
                <a:gd name="T82" fmla="*/ 274 w 492"/>
                <a:gd name="T83" fmla="*/ 338 h 498"/>
                <a:gd name="T84" fmla="*/ 312 w 492"/>
                <a:gd name="T85" fmla="*/ 354 h 498"/>
                <a:gd name="T86" fmla="*/ 350 w 492"/>
                <a:gd name="T87" fmla="*/ 368 h 498"/>
                <a:gd name="T88" fmla="*/ 372 w 492"/>
                <a:gd name="T89" fmla="*/ 372 h 498"/>
                <a:gd name="T90" fmla="*/ 426 w 492"/>
                <a:gd name="T91" fmla="*/ 388 h 498"/>
                <a:gd name="T92" fmla="*/ 452 w 492"/>
                <a:gd name="T93" fmla="*/ 428 h 498"/>
                <a:gd name="T94" fmla="*/ 462 w 492"/>
                <a:gd name="T95" fmla="*/ 454 h 498"/>
                <a:gd name="T96" fmla="*/ 472 w 492"/>
                <a:gd name="T97" fmla="*/ 462 h 498"/>
                <a:gd name="T98" fmla="*/ 480 w 492"/>
                <a:gd name="T99" fmla="*/ 474 h 498"/>
                <a:gd name="T100" fmla="*/ 480 w 492"/>
                <a:gd name="T101" fmla="*/ 496 h 498"/>
                <a:gd name="T102" fmla="*/ 490 w 492"/>
                <a:gd name="T103" fmla="*/ 456 h 498"/>
                <a:gd name="T104" fmla="*/ 462 w 492"/>
                <a:gd name="T105" fmla="*/ 418 h 498"/>
                <a:gd name="T106" fmla="*/ 416 w 492"/>
                <a:gd name="T107" fmla="*/ 368 h 498"/>
                <a:gd name="T108" fmla="*/ 378 w 492"/>
                <a:gd name="T109" fmla="*/ 362 h 4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92"/>
                <a:gd name="T166" fmla="*/ 0 h 498"/>
                <a:gd name="T167" fmla="*/ 492 w 492"/>
                <a:gd name="T168" fmla="*/ 498 h 4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92" h="498">
                  <a:moveTo>
                    <a:pt x="338" y="50"/>
                  </a:moveTo>
                  <a:lnTo>
                    <a:pt x="336" y="48"/>
                  </a:lnTo>
                  <a:lnTo>
                    <a:pt x="334" y="46"/>
                  </a:lnTo>
                  <a:lnTo>
                    <a:pt x="332" y="46"/>
                  </a:lnTo>
                  <a:lnTo>
                    <a:pt x="328" y="44"/>
                  </a:lnTo>
                  <a:lnTo>
                    <a:pt x="324" y="44"/>
                  </a:lnTo>
                  <a:lnTo>
                    <a:pt x="318" y="44"/>
                  </a:lnTo>
                  <a:lnTo>
                    <a:pt x="310" y="48"/>
                  </a:lnTo>
                  <a:lnTo>
                    <a:pt x="306" y="48"/>
                  </a:lnTo>
                  <a:lnTo>
                    <a:pt x="300" y="48"/>
                  </a:lnTo>
                  <a:lnTo>
                    <a:pt x="294" y="46"/>
                  </a:lnTo>
                  <a:lnTo>
                    <a:pt x="288" y="44"/>
                  </a:lnTo>
                  <a:lnTo>
                    <a:pt x="282" y="40"/>
                  </a:lnTo>
                  <a:lnTo>
                    <a:pt x="280" y="40"/>
                  </a:lnTo>
                  <a:lnTo>
                    <a:pt x="276" y="40"/>
                  </a:lnTo>
                  <a:lnTo>
                    <a:pt x="272" y="40"/>
                  </a:lnTo>
                  <a:lnTo>
                    <a:pt x="268" y="38"/>
                  </a:lnTo>
                  <a:lnTo>
                    <a:pt x="264" y="36"/>
                  </a:lnTo>
                  <a:lnTo>
                    <a:pt x="262" y="32"/>
                  </a:lnTo>
                  <a:lnTo>
                    <a:pt x="260" y="30"/>
                  </a:lnTo>
                  <a:lnTo>
                    <a:pt x="258" y="30"/>
                  </a:lnTo>
                  <a:lnTo>
                    <a:pt x="254" y="28"/>
                  </a:lnTo>
                  <a:lnTo>
                    <a:pt x="250" y="26"/>
                  </a:lnTo>
                  <a:lnTo>
                    <a:pt x="246" y="26"/>
                  </a:lnTo>
                  <a:lnTo>
                    <a:pt x="244" y="26"/>
                  </a:lnTo>
                  <a:lnTo>
                    <a:pt x="242" y="24"/>
                  </a:lnTo>
                  <a:lnTo>
                    <a:pt x="240" y="24"/>
                  </a:lnTo>
                  <a:lnTo>
                    <a:pt x="236" y="22"/>
                  </a:lnTo>
                  <a:lnTo>
                    <a:pt x="234" y="20"/>
                  </a:lnTo>
                  <a:lnTo>
                    <a:pt x="230" y="22"/>
                  </a:lnTo>
                  <a:lnTo>
                    <a:pt x="228" y="26"/>
                  </a:lnTo>
                  <a:lnTo>
                    <a:pt x="230" y="28"/>
                  </a:lnTo>
                  <a:lnTo>
                    <a:pt x="230" y="30"/>
                  </a:lnTo>
                  <a:lnTo>
                    <a:pt x="230" y="34"/>
                  </a:lnTo>
                  <a:lnTo>
                    <a:pt x="230" y="36"/>
                  </a:lnTo>
                  <a:lnTo>
                    <a:pt x="228" y="36"/>
                  </a:lnTo>
                  <a:lnTo>
                    <a:pt x="224" y="36"/>
                  </a:lnTo>
                  <a:lnTo>
                    <a:pt x="220" y="32"/>
                  </a:lnTo>
                  <a:lnTo>
                    <a:pt x="216" y="28"/>
                  </a:lnTo>
                  <a:lnTo>
                    <a:pt x="212" y="24"/>
                  </a:lnTo>
                  <a:lnTo>
                    <a:pt x="208" y="20"/>
                  </a:lnTo>
                  <a:lnTo>
                    <a:pt x="198" y="16"/>
                  </a:lnTo>
                  <a:lnTo>
                    <a:pt x="188" y="10"/>
                  </a:lnTo>
                  <a:lnTo>
                    <a:pt x="180" y="6"/>
                  </a:lnTo>
                  <a:lnTo>
                    <a:pt x="176" y="4"/>
                  </a:lnTo>
                  <a:lnTo>
                    <a:pt x="172" y="4"/>
                  </a:lnTo>
                  <a:lnTo>
                    <a:pt x="164" y="0"/>
                  </a:lnTo>
                  <a:lnTo>
                    <a:pt x="150" y="0"/>
                  </a:lnTo>
                  <a:lnTo>
                    <a:pt x="134" y="4"/>
                  </a:lnTo>
                  <a:lnTo>
                    <a:pt x="128" y="8"/>
                  </a:lnTo>
                  <a:lnTo>
                    <a:pt x="122" y="10"/>
                  </a:lnTo>
                  <a:lnTo>
                    <a:pt x="118" y="12"/>
                  </a:lnTo>
                  <a:lnTo>
                    <a:pt x="116" y="12"/>
                  </a:lnTo>
                  <a:lnTo>
                    <a:pt x="114" y="12"/>
                  </a:lnTo>
                  <a:lnTo>
                    <a:pt x="112" y="12"/>
                  </a:lnTo>
                  <a:lnTo>
                    <a:pt x="110" y="12"/>
                  </a:lnTo>
                  <a:lnTo>
                    <a:pt x="108" y="12"/>
                  </a:lnTo>
                  <a:lnTo>
                    <a:pt x="104" y="12"/>
                  </a:lnTo>
                  <a:lnTo>
                    <a:pt x="100" y="14"/>
                  </a:lnTo>
                  <a:lnTo>
                    <a:pt x="94" y="16"/>
                  </a:lnTo>
                  <a:lnTo>
                    <a:pt x="88" y="20"/>
                  </a:lnTo>
                  <a:lnTo>
                    <a:pt x="86" y="22"/>
                  </a:lnTo>
                  <a:lnTo>
                    <a:pt x="84" y="28"/>
                  </a:lnTo>
                  <a:lnTo>
                    <a:pt x="80" y="36"/>
                  </a:lnTo>
                  <a:lnTo>
                    <a:pt x="74" y="48"/>
                  </a:lnTo>
                  <a:lnTo>
                    <a:pt x="68" y="60"/>
                  </a:lnTo>
                  <a:lnTo>
                    <a:pt x="58" y="70"/>
                  </a:lnTo>
                  <a:lnTo>
                    <a:pt x="50" y="74"/>
                  </a:lnTo>
                  <a:lnTo>
                    <a:pt x="38" y="76"/>
                  </a:lnTo>
                  <a:lnTo>
                    <a:pt x="28" y="78"/>
                  </a:lnTo>
                  <a:lnTo>
                    <a:pt x="20" y="84"/>
                  </a:lnTo>
                  <a:lnTo>
                    <a:pt x="18" y="92"/>
                  </a:lnTo>
                  <a:lnTo>
                    <a:pt x="18" y="98"/>
                  </a:lnTo>
                  <a:lnTo>
                    <a:pt x="20" y="102"/>
                  </a:lnTo>
                  <a:lnTo>
                    <a:pt x="22" y="106"/>
                  </a:lnTo>
                  <a:lnTo>
                    <a:pt x="26" y="110"/>
                  </a:lnTo>
                  <a:lnTo>
                    <a:pt x="32" y="114"/>
                  </a:lnTo>
                  <a:lnTo>
                    <a:pt x="38" y="120"/>
                  </a:lnTo>
                  <a:lnTo>
                    <a:pt x="48" y="130"/>
                  </a:lnTo>
                  <a:lnTo>
                    <a:pt x="60" y="144"/>
                  </a:lnTo>
                  <a:lnTo>
                    <a:pt x="70" y="156"/>
                  </a:lnTo>
                  <a:lnTo>
                    <a:pt x="76" y="168"/>
                  </a:lnTo>
                  <a:lnTo>
                    <a:pt x="72" y="178"/>
                  </a:lnTo>
                  <a:lnTo>
                    <a:pt x="68" y="180"/>
                  </a:lnTo>
                  <a:lnTo>
                    <a:pt x="64" y="180"/>
                  </a:lnTo>
                  <a:lnTo>
                    <a:pt x="62" y="180"/>
                  </a:lnTo>
                  <a:lnTo>
                    <a:pt x="58" y="178"/>
                  </a:lnTo>
                  <a:lnTo>
                    <a:pt x="54" y="176"/>
                  </a:lnTo>
                  <a:lnTo>
                    <a:pt x="52" y="172"/>
                  </a:lnTo>
                  <a:lnTo>
                    <a:pt x="50" y="170"/>
                  </a:lnTo>
                  <a:lnTo>
                    <a:pt x="46" y="168"/>
                  </a:lnTo>
                  <a:lnTo>
                    <a:pt x="34" y="168"/>
                  </a:lnTo>
                  <a:lnTo>
                    <a:pt x="20" y="172"/>
                  </a:lnTo>
                  <a:lnTo>
                    <a:pt x="8" y="182"/>
                  </a:lnTo>
                  <a:lnTo>
                    <a:pt x="2" y="192"/>
                  </a:lnTo>
                  <a:lnTo>
                    <a:pt x="0" y="200"/>
                  </a:lnTo>
                  <a:lnTo>
                    <a:pt x="0" y="208"/>
                  </a:lnTo>
                  <a:lnTo>
                    <a:pt x="8" y="216"/>
                  </a:lnTo>
                  <a:lnTo>
                    <a:pt x="26" y="226"/>
                  </a:lnTo>
                  <a:lnTo>
                    <a:pt x="44" y="232"/>
                  </a:lnTo>
                  <a:lnTo>
                    <a:pt x="62" y="228"/>
                  </a:lnTo>
                  <a:lnTo>
                    <a:pt x="64" y="228"/>
                  </a:lnTo>
                  <a:lnTo>
                    <a:pt x="66" y="226"/>
                  </a:lnTo>
                  <a:lnTo>
                    <a:pt x="70" y="224"/>
                  </a:lnTo>
                  <a:lnTo>
                    <a:pt x="74" y="222"/>
                  </a:lnTo>
                  <a:lnTo>
                    <a:pt x="78" y="222"/>
                  </a:lnTo>
                  <a:lnTo>
                    <a:pt x="82" y="220"/>
                  </a:lnTo>
                  <a:lnTo>
                    <a:pt x="86" y="220"/>
                  </a:lnTo>
                  <a:lnTo>
                    <a:pt x="88" y="222"/>
                  </a:lnTo>
                  <a:lnTo>
                    <a:pt x="90" y="224"/>
                  </a:lnTo>
                  <a:lnTo>
                    <a:pt x="88" y="226"/>
                  </a:lnTo>
                  <a:lnTo>
                    <a:pt x="86" y="228"/>
                  </a:lnTo>
                  <a:lnTo>
                    <a:pt x="86" y="230"/>
                  </a:lnTo>
                  <a:lnTo>
                    <a:pt x="84" y="234"/>
                  </a:lnTo>
                  <a:lnTo>
                    <a:pt x="86" y="236"/>
                  </a:lnTo>
                  <a:lnTo>
                    <a:pt x="88" y="240"/>
                  </a:lnTo>
                  <a:lnTo>
                    <a:pt x="90" y="242"/>
                  </a:lnTo>
                  <a:lnTo>
                    <a:pt x="92" y="246"/>
                  </a:lnTo>
                  <a:lnTo>
                    <a:pt x="92" y="248"/>
                  </a:lnTo>
                  <a:lnTo>
                    <a:pt x="90" y="252"/>
                  </a:lnTo>
                  <a:lnTo>
                    <a:pt x="86" y="256"/>
                  </a:lnTo>
                  <a:lnTo>
                    <a:pt x="76" y="260"/>
                  </a:lnTo>
                  <a:lnTo>
                    <a:pt x="64" y="266"/>
                  </a:lnTo>
                  <a:lnTo>
                    <a:pt x="56" y="274"/>
                  </a:lnTo>
                  <a:lnTo>
                    <a:pt x="52" y="284"/>
                  </a:lnTo>
                  <a:lnTo>
                    <a:pt x="54" y="284"/>
                  </a:lnTo>
                  <a:lnTo>
                    <a:pt x="52" y="284"/>
                  </a:lnTo>
                  <a:lnTo>
                    <a:pt x="52" y="286"/>
                  </a:lnTo>
                  <a:lnTo>
                    <a:pt x="48" y="288"/>
                  </a:lnTo>
                  <a:lnTo>
                    <a:pt x="44" y="290"/>
                  </a:lnTo>
                  <a:lnTo>
                    <a:pt x="36" y="296"/>
                  </a:lnTo>
                  <a:lnTo>
                    <a:pt x="28" y="300"/>
                  </a:lnTo>
                  <a:lnTo>
                    <a:pt x="22" y="304"/>
                  </a:lnTo>
                  <a:lnTo>
                    <a:pt x="18" y="308"/>
                  </a:lnTo>
                  <a:lnTo>
                    <a:pt x="16" y="312"/>
                  </a:lnTo>
                  <a:lnTo>
                    <a:pt x="14" y="316"/>
                  </a:lnTo>
                  <a:lnTo>
                    <a:pt x="16" y="320"/>
                  </a:lnTo>
                  <a:lnTo>
                    <a:pt x="22" y="324"/>
                  </a:lnTo>
                  <a:lnTo>
                    <a:pt x="22" y="326"/>
                  </a:lnTo>
                  <a:lnTo>
                    <a:pt x="24" y="326"/>
                  </a:lnTo>
                  <a:lnTo>
                    <a:pt x="28" y="328"/>
                  </a:lnTo>
                  <a:lnTo>
                    <a:pt x="34" y="330"/>
                  </a:lnTo>
                  <a:lnTo>
                    <a:pt x="38" y="332"/>
                  </a:lnTo>
                  <a:lnTo>
                    <a:pt x="38" y="336"/>
                  </a:lnTo>
                  <a:lnTo>
                    <a:pt x="38" y="340"/>
                  </a:lnTo>
                  <a:lnTo>
                    <a:pt x="38" y="346"/>
                  </a:lnTo>
                  <a:lnTo>
                    <a:pt x="38" y="352"/>
                  </a:lnTo>
                  <a:lnTo>
                    <a:pt x="42" y="358"/>
                  </a:lnTo>
                  <a:lnTo>
                    <a:pt x="48" y="362"/>
                  </a:lnTo>
                  <a:lnTo>
                    <a:pt x="50" y="362"/>
                  </a:lnTo>
                  <a:lnTo>
                    <a:pt x="54" y="362"/>
                  </a:lnTo>
                  <a:lnTo>
                    <a:pt x="58" y="362"/>
                  </a:lnTo>
                  <a:lnTo>
                    <a:pt x="64" y="362"/>
                  </a:lnTo>
                  <a:lnTo>
                    <a:pt x="68" y="362"/>
                  </a:lnTo>
                  <a:lnTo>
                    <a:pt x="68" y="364"/>
                  </a:lnTo>
                  <a:lnTo>
                    <a:pt x="70" y="366"/>
                  </a:lnTo>
                  <a:lnTo>
                    <a:pt x="70" y="370"/>
                  </a:lnTo>
                  <a:lnTo>
                    <a:pt x="72" y="374"/>
                  </a:lnTo>
                  <a:lnTo>
                    <a:pt x="74" y="380"/>
                  </a:lnTo>
                  <a:lnTo>
                    <a:pt x="74" y="386"/>
                  </a:lnTo>
                  <a:lnTo>
                    <a:pt x="76" y="388"/>
                  </a:lnTo>
                  <a:lnTo>
                    <a:pt x="80" y="388"/>
                  </a:lnTo>
                  <a:lnTo>
                    <a:pt x="82" y="388"/>
                  </a:lnTo>
                  <a:lnTo>
                    <a:pt x="86" y="386"/>
                  </a:lnTo>
                  <a:lnTo>
                    <a:pt x="90" y="382"/>
                  </a:lnTo>
                  <a:lnTo>
                    <a:pt x="92" y="382"/>
                  </a:lnTo>
                  <a:lnTo>
                    <a:pt x="94" y="382"/>
                  </a:lnTo>
                  <a:lnTo>
                    <a:pt x="96" y="382"/>
                  </a:lnTo>
                  <a:lnTo>
                    <a:pt x="98" y="384"/>
                  </a:lnTo>
                  <a:lnTo>
                    <a:pt x="98" y="388"/>
                  </a:lnTo>
                  <a:lnTo>
                    <a:pt x="100" y="390"/>
                  </a:lnTo>
                  <a:lnTo>
                    <a:pt x="100" y="392"/>
                  </a:lnTo>
                  <a:lnTo>
                    <a:pt x="102" y="394"/>
                  </a:lnTo>
                  <a:lnTo>
                    <a:pt x="104" y="396"/>
                  </a:lnTo>
                  <a:lnTo>
                    <a:pt x="106" y="398"/>
                  </a:lnTo>
                  <a:lnTo>
                    <a:pt x="110" y="398"/>
                  </a:lnTo>
                  <a:lnTo>
                    <a:pt x="116" y="396"/>
                  </a:lnTo>
                  <a:lnTo>
                    <a:pt x="120" y="392"/>
                  </a:lnTo>
                  <a:lnTo>
                    <a:pt x="122" y="392"/>
                  </a:lnTo>
                  <a:lnTo>
                    <a:pt x="124" y="390"/>
                  </a:lnTo>
                  <a:lnTo>
                    <a:pt x="126" y="388"/>
                  </a:lnTo>
                  <a:lnTo>
                    <a:pt x="128" y="384"/>
                  </a:lnTo>
                  <a:lnTo>
                    <a:pt x="130" y="382"/>
                  </a:lnTo>
                  <a:lnTo>
                    <a:pt x="134" y="380"/>
                  </a:lnTo>
                  <a:lnTo>
                    <a:pt x="136" y="380"/>
                  </a:lnTo>
                  <a:lnTo>
                    <a:pt x="138" y="380"/>
                  </a:lnTo>
                  <a:lnTo>
                    <a:pt x="138" y="384"/>
                  </a:lnTo>
                  <a:lnTo>
                    <a:pt x="138" y="388"/>
                  </a:lnTo>
                  <a:lnTo>
                    <a:pt x="136" y="396"/>
                  </a:lnTo>
                  <a:lnTo>
                    <a:pt x="132" y="408"/>
                  </a:lnTo>
                  <a:lnTo>
                    <a:pt x="126" y="418"/>
                  </a:lnTo>
                  <a:lnTo>
                    <a:pt x="122" y="420"/>
                  </a:lnTo>
                  <a:lnTo>
                    <a:pt x="114" y="426"/>
                  </a:lnTo>
                  <a:lnTo>
                    <a:pt x="104" y="434"/>
                  </a:lnTo>
                  <a:lnTo>
                    <a:pt x="94" y="444"/>
                  </a:lnTo>
                  <a:lnTo>
                    <a:pt x="86" y="454"/>
                  </a:lnTo>
                  <a:lnTo>
                    <a:pt x="84" y="456"/>
                  </a:lnTo>
                  <a:lnTo>
                    <a:pt x="82" y="456"/>
                  </a:lnTo>
                  <a:lnTo>
                    <a:pt x="78" y="458"/>
                  </a:lnTo>
                  <a:lnTo>
                    <a:pt x="74" y="462"/>
                  </a:lnTo>
                  <a:lnTo>
                    <a:pt x="68" y="464"/>
                  </a:lnTo>
                  <a:lnTo>
                    <a:pt x="64" y="470"/>
                  </a:lnTo>
                  <a:lnTo>
                    <a:pt x="62" y="474"/>
                  </a:lnTo>
                  <a:lnTo>
                    <a:pt x="64" y="474"/>
                  </a:lnTo>
                  <a:lnTo>
                    <a:pt x="66" y="472"/>
                  </a:lnTo>
                  <a:lnTo>
                    <a:pt x="72" y="470"/>
                  </a:lnTo>
                  <a:lnTo>
                    <a:pt x="78" y="468"/>
                  </a:lnTo>
                  <a:lnTo>
                    <a:pt x="86" y="466"/>
                  </a:lnTo>
                  <a:lnTo>
                    <a:pt x="94" y="464"/>
                  </a:lnTo>
                  <a:lnTo>
                    <a:pt x="106" y="458"/>
                  </a:lnTo>
                  <a:lnTo>
                    <a:pt x="120" y="450"/>
                  </a:lnTo>
                  <a:lnTo>
                    <a:pt x="134" y="436"/>
                  </a:lnTo>
                  <a:lnTo>
                    <a:pt x="148" y="424"/>
                  </a:lnTo>
                  <a:lnTo>
                    <a:pt x="160" y="412"/>
                  </a:lnTo>
                  <a:lnTo>
                    <a:pt x="164" y="410"/>
                  </a:lnTo>
                  <a:lnTo>
                    <a:pt x="168" y="408"/>
                  </a:lnTo>
                  <a:lnTo>
                    <a:pt x="172" y="404"/>
                  </a:lnTo>
                  <a:lnTo>
                    <a:pt x="176" y="402"/>
                  </a:lnTo>
                  <a:lnTo>
                    <a:pt x="180" y="398"/>
                  </a:lnTo>
                  <a:lnTo>
                    <a:pt x="184" y="394"/>
                  </a:lnTo>
                  <a:lnTo>
                    <a:pt x="186" y="390"/>
                  </a:lnTo>
                  <a:lnTo>
                    <a:pt x="184" y="386"/>
                  </a:lnTo>
                  <a:lnTo>
                    <a:pt x="182" y="382"/>
                  </a:lnTo>
                  <a:lnTo>
                    <a:pt x="180" y="382"/>
                  </a:lnTo>
                  <a:lnTo>
                    <a:pt x="178" y="380"/>
                  </a:lnTo>
                  <a:lnTo>
                    <a:pt x="178" y="378"/>
                  </a:lnTo>
                  <a:lnTo>
                    <a:pt x="176" y="376"/>
                  </a:lnTo>
                  <a:lnTo>
                    <a:pt x="178" y="374"/>
                  </a:lnTo>
                  <a:lnTo>
                    <a:pt x="182" y="372"/>
                  </a:lnTo>
                  <a:lnTo>
                    <a:pt x="184" y="368"/>
                  </a:lnTo>
                  <a:lnTo>
                    <a:pt x="188" y="360"/>
                  </a:lnTo>
                  <a:lnTo>
                    <a:pt x="194" y="350"/>
                  </a:lnTo>
                  <a:lnTo>
                    <a:pt x="200" y="340"/>
                  </a:lnTo>
                  <a:lnTo>
                    <a:pt x="204" y="328"/>
                  </a:lnTo>
                  <a:lnTo>
                    <a:pt x="206" y="326"/>
                  </a:lnTo>
                  <a:lnTo>
                    <a:pt x="214" y="322"/>
                  </a:lnTo>
                  <a:lnTo>
                    <a:pt x="226" y="318"/>
                  </a:lnTo>
                  <a:lnTo>
                    <a:pt x="244" y="318"/>
                  </a:lnTo>
                  <a:lnTo>
                    <a:pt x="246" y="320"/>
                  </a:lnTo>
                  <a:lnTo>
                    <a:pt x="248" y="322"/>
                  </a:lnTo>
                  <a:lnTo>
                    <a:pt x="250" y="322"/>
                  </a:lnTo>
                  <a:lnTo>
                    <a:pt x="252" y="324"/>
                  </a:lnTo>
                  <a:lnTo>
                    <a:pt x="252" y="326"/>
                  </a:lnTo>
                  <a:lnTo>
                    <a:pt x="248" y="328"/>
                  </a:lnTo>
                  <a:lnTo>
                    <a:pt x="244" y="328"/>
                  </a:lnTo>
                  <a:lnTo>
                    <a:pt x="232" y="332"/>
                  </a:lnTo>
                  <a:lnTo>
                    <a:pt x="220" y="336"/>
                  </a:lnTo>
                  <a:lnTo>
                    <a:pt x="212" y="346"/>
                  </a:lnTo>
                  <a:lnTo>
                    <a:pt x="212" y="348"/>
                  </a:lnTo>
                  <a:lnTo>
                    <a:pt x="212" y="350"/>
                  </a:lnTo>
                  <a:lnTo>
                    <a:pt x="210" y="354"/>
                  </a:lnTo>
                  <a:lnTo>
                    <a:pt x="208" y="358"/>
                  </a:lnTo>
                  <a:lnTo>
                    <a:pt x="206" y="360"/>
                  </a:lnTo>
                  <a:lnTo>
                    <a:pt x="206" y="362"/>
                  </a:lnTo>
                  <a:lnTo>
                    <a:pt x="206" y="364"/>
                  </a:lnTo>
                  <a:lnTo>
                    <a:pt x="206" y="366"/>
                  </a:lnTo>
                  <a:lnTo>
                    <a:pt x="206" y="370"/>
                  </a:lnTo>
                  <a:lnTo>
                    <a:pt x="208" y="372"/>
                  </a:lnTo>
                  <a:lnTo>
                    <a:pt x="208" y="376"/>
                  </a:lnTo>
                  <a:lnTo>
                    <a:pt x="212" y="376"/>
                  </a:lnTo>
                  <a:lnTo>
                    <a:pt x="214" y="376"/>
                  </a:lnTo>
                  <a:lnTo>
                    <a:pt x="220" y="376"/>
                  </a:lnTo>
                  <a:lnTo>
                    <a:pt x="220" y="374"/>
                  </a:lnTo>
                  <a:lnTo>
                    <a:pt x="224" y="372"/>
                  </a:lnTo>
                  <a:lnTo>
                    <a:pt x="228" y="370"/>
                  </a:lnTo>
                  <a:lnTo>
                    <a:pt x="232" y="368"/>
                  </a:lnTo>
                  <a:lnTo>
                    <a:pt x="236" y="364"/>
                  </a:lnTo>
                  <a:lnTo>
                    <a:pt x="242" y="360"/>
                  </a:lnTo>
                  <a:lnTo>
                    <a:pt x="246" y="356"/>
                  </a:lnTo>
                  <a:lnTo>
                    <a:pt x="248" y="354"/>
                  </a:lnTo>
                  <a:lnTo>
                    <a:pt x="250" y="350"/>
                  </a:lnTo>
                  <a:lnTo>
                    <a:pt x="250" y="348"/>
                  </a:lnTo>
                  <a:lnTo>
                    <a:pt x="250" y="346"/>
                  </a:lnTo>
                  <a:lnTo>
                    <a:pt x="252" y="344"/>
                  </a:lnTo>
                  <a:lnTo>
                    <a:pt x="252" y="340"/>
                  </a:lnTo>
                  <a:lnTo>
                    <a:pt x="254" y="338"/>
                  </a:lnTo>
                  <a:lnTo>
                    <a:pt x="256" y="334"/>
                  </a:lnTo>
                  <a:lnTo>
                    <a:pt x="258" y="334"/>
                  </a:lnTo>
                  <a:lnTo>
                    <a:pt x="262" y="332"/>
                  </a:lnTo>
                  <a:lnTo>
                    <a:pt x="266" y="334"/>
                  </a:lnTo>
                  <a:lnTo>
                    <a:pt x="270" y="338"/>
                  </a:lnTo>
                  <a:lnTo>
                    <a:pt x="272" y="338"/>
                  </a:lnTo>
                  <a:lnTo>
                    <a:pt x="274" y="338"/>
                  </a:lnTo>
                  <a:lnTo>
                    <a:pt x="280" y="338"/>
                  </a:lnTo>
                  <a:lnTo>
                    <a:pt x="284" y="340"/>
                  </a:lnTo>
                  <a:lnTo>
                    <a:pt x="290" y="342"/>
                  </a:lnTo>
                  <a:lnTo>
                    <a:pt x="294" y="346"/>
                  </a:lnTo>
                  <a:lnTo>
                    <a:pt x="296" y="350"/>
                  </a:lnTo>
                  <a:lnTo>
                    <a:pt x="300" y="352"/>
                  </a:lnTo>
                  <a:lnTo>
                    <a:pt x="312" y="354"/>
                  </a:lnTo>
                  <a:lnTo>
                    <a:pt x="330" y="358"/>
                  </a:lnTo>
                  <a:lnTo>
                    <a:pt x="332" y="358"/>
                  </a:lnTo>
                  <a:lnTo>
                    <a:pt x="336" y="358"/>
                  </a:lnTo>
                  <a:lnTo>
                    <a:pt x="340" y="362"/>
                  </a:lnTo>
                  <a:lnTo>
                    <a:pt x="344" y="364"/>
                  </a:lnTo>
                  <a:lnTo>
                    <a:pt x="348" y="370"/>
                  </a:lnTo>
                  <a:lnTo>
                    <a:pt x="350" y="368"/>
                  </a:lnTo>
                  <a:lnTo>
                    <a:pt x="350" y="366"/>
                  </a:lnTo>
                  <a:lnTo>
                    <a:pt x="354" y="364"/>
                  </a:lnTo>
                  <a:lnTo>
                    <a:pt x="356" y="362"/>
                  </a:lnTo>
                  <a:lnTo>
                    <a:pt x="360" y="362"/>
                  </a:lnTo>
                  <a:lnTo>
                    <a:pt x="364" y="362"/>
                  </a:lnTo>
                  <a:lnTo>
                    <a:pt x="366" y="366"/>
                  </a:lnTo>
                  <a:lnTo>
                    <a:pt x="372" y="372"/>
                  </a:lnTo>
                  <a:lnTo>
                    <a:pt x="380" y="382"/>
                  </a:lnTo>
                  <a:lnTo>
                    <a:pt x="390" y="392"/>
                  </a:lnTo>
                  <a:lnTo>
                    <a:pt x="398" y="402"/>
                  </a:lnTo>
                  <a:lnTo>
                    <a:pt x="406" y="408"/>
                  </a:lnTo>
                  <a:lnTo>
                    <a:pt x="408" y="410"/>
                  </a:lnTo>
                  <a:lnTo>
                    <a:pt x="424" y="386"/>
                  </a:lnTo>
                  <a:lnTo>
                    <a:pt x="426" y="388"/>
                  </a:lnTo>
                  <a:lnTo>
                    <a:pt x="432" y="398"/>
                  </a:lnTo>
                  <a:lnTo>
                    <a:pt x="438" y="408"/>
                  </a:lnTo>
                  <a:lnTo>
                    <a:pt x="442" y="418"/>
                  </a:lnTo>
                  <a:lnTo>
                    <a:pt x="444" y="418"/>
                  </a:lnTo>
                  <a:lnTo>
                    <a:pt x="446" y="420"/>
                  </a:lnTo>
                  <a:lnTo>
                    <a:pt x="448" y="424"/>
                  </a:lnTo>
                  <a:lnTo>
                    <a:pt x="452" y="428"/>
                  </a:lnTo>
                  <a:lnTo>
                    <a:pt x="456" y="432"/>
                  </a:lnTo>
                  <a:lnTo>
                    <a:pt x="458" y="436"/>
                  </a:lnTo>
                  <a:lnTo>
                    <a:pt x="458" y="440"/>
                  </a:lnTo>
                  <a:lnTo>
                    <a:pt x="458" y="444"/>
                  </a:lnTo>
                  <a:lnTo>
                    <a:pt x="460" y="450"/>
                  </a:lnTo>
                  <a:lnTo>
                    <a:pt x="462" y="454"/>
                  </a:lnTo>
                  <a:lnTo>
                    <a:pt x="466" y="458"/>
                  </a:lnTo>
                  <a:lnTo>
                    <a:pt x="466" y="460"/>
                  </a:lnTo>
                  <a:lnTo>
                    <a:pt x="466" y="462"/>
                  </a:lnTo>
                  <a:lnTo>
                    <a:pt x="468" y="462"/>
                  </a:lnTo>
                  <a:lnTo>
                    <a:pt x="470" y="462"/>
                  </a:lnTo>
                  <a:lnTo>
                    <a:pt x="472" y="462"/>
                  </a:lnTo>
                  <a:lnTo>
                    <a:pt x="476" y="458"/>
                  </a:lnTo>
                  <a:lnTo>
                    <a:pt x="476" y="460"/>
                  </a:lnTo>
                  <a:lnTo>
                    <a:pt x="478" y="460"/>
                  </a:lnTo>
                  <a:lnTo>
                    <a:pt x="478" y="464"/>
                  </a:lnTo>
                  <a:lnTo>
                    <a:pt x="478" y="468"/>
                  </a:lnTo>
                  <a:lnTo>
                    <a:pt x="480" y="474"/>
                  </a:lnTo>
                  <a:lnTo>
                    <a:pt x="478" y="474"/>
                  </a:lnTo>
                  <a:lnTo>
                    <a:pt x="478" y="476"/>
                  </a:lnTo>
                  <a:lnTo>
                    <a:pt x="476" y="480"/>
                  </a:lnTo>
                  <a:lnTo>
                    <a:pt x="476" y="484"/>
                  </a:lnTo>
                  <a:lnTo>
                    <a:pt x="476" y="488"/>
                  </a:lnTo>
                  <a:lnTo>
                    <a:pt x="478" y="494"/>
                  </a:lnTo>
                  <a:lnTo>
                    <a:pt x="480" y="496"/>
                  </a:lnTo>
                  <a:lnTo>
                    <a:pt x="484" y="498"/>
                  </a:lnTo>
                  <a:lnTo>
                    <a:pt x="486" y="494"/>
                  </a:lnTo>
                  <a:lnTo>
                    <a:pt x="488" y="486"/>
                  </a:lnTo>
                  <a:lnTo>
                    <a:pt x="490" y="474"/>
                  </a:lnTo>
                  <a:lnTo>
                    <a:pt x="492" y="464"/>
                  </a:lnTo>
                  <a:lnTo>
                    <a:pt x="492" y="456"/>
                  </a:lnTo>
                  <a:lnTo>
                    <a:pt x="490" y="456"/>
                  </a:lnTo>
                  <a:lnTo>
                    <a:pt x="488" y="454"/>
                  </a:lnTo>
                  <a:lnTo>
                    <a:pt x="484" y="450"/>
                  </a:lnTo>
                  <a:lnTo>
                    <a:pt x="478" y="444"/>
                  </a:lnTo>
                  <a:lnTo>
                    <a:pt x="474" y="438"/>
                  </a:lnTo>
                  <a:lnTo>
                    <a:pt x="470" y="430"/>
                  </a:lnTo>
                  <a:lnTo>
                    <a:pt x="468" y="426"/>
                  </a:lnTo>
                  <a:lnTo>
                    <a:pt x="462" y="418"/>
                  </a:lnTo>
                  <a:lnTo>
                    <a:pt x="454" y="406"/>
                  </a:lnTo>
                  <a:lnTo>
                    <a:pt x="444" y="392"/>
                  </a:lnTo>
                  <a:lnTo>
                    <a:pt x="434" y="380"/>
                  </a:lnTo>
                  <a:lnTo>
                    <a:pt x="426" y="370"/>
                  </a:lnTo>
                  <a:lnTo>
                    <a:pt x="420" y="366"/>
                  </a:lnTo>
                  <a:lnTo>
                    <a:pt x="418" y="366"/>
                  </a:lnTo>
                  <a:lnTo>
                    <a:pt x="416" y="368"/>
                  </a:lnTo>
                  <a:lnTo>
                    <a:pt x="412" y="372"/>
                  </a:lnTo>
                  <a:lnTo>
                    <a:pt x="408" y="374"/>
                  </a:lnTo>
                  <a:lnTo>
                    <a:pt x="402" y="378"/>
                  </a:lnTo>
                  <a:lnTo>
                    <a:pt x="398" y="378"/>
                  </a:lnTo>
                  <a:lnTo>
                    <a:pt x="396" y="376"/>
                  </a:lnTo>
                  <a:lnTo>
                    <a:pt x="388" y="370"/>
                  </a:lnTo>
                  <a:lnTo>
                    <a:pt x="378" y="362"/>
                  </a:lnTo>
                  <a:lnTo>
                    <a:pt x="368" y="354"/>
                  </a:lnTo>
                  <a:lnTo>
                    <a:pt x="358" y="348"/>
                  </a:lnTo>
                  <a:lnTo>
                    <a:pt x="350" y="342"/>
                  </a:lnTo>
                  <a:lnTo>
                    <a:pt x="338" y="342"/>
                  </a:lnTo>
                  <a:lnTo>
                    <a:pt x="338" y="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5" name="Freeform 374"/>
            <p:cNvSpPr>
              <a:spLocks noChangeArrowheads="1"/>
            </p:cNvSpPr>
            <p:nvPr/>
          </p:nvSpPr>
          <p:spPr bwMode="auto">
            <a:xfrm>
              <a:off x="3246" y="1030"/>
              <a:ext cx="738" cy="404"/>
            </a:xfrm>
            <a:custGeom>
              <a:avLst/>
              <a:gdLst>
                <a:gd name="T0" fmla="*/ 704 w 738"/>
                <a:gd name="T1" fmla="*/ 42 h 404"/>
                <a:gd name="T2" fmla="*/ 724 w 738"/>
                <a:gd name="T3" fmla="*/ 30 h 404"/>
                <a:gd name="T4" fmla="*/ 724 w 738"/>
                <a:gd name="T5" fmla="*/ 64 h 404"/>
                <a:gd name="T6" fmla="*/ 738 w 738"/>
                <a:gd name="T7" fmla="*/ 74 h 404"/>
                <a:gd name="T8" fmla="*/ 726 w 738"/>
                <a:gd name="T9" fmla="*/ 82 h 404"/>
                <a:gd name="T10" fmla="*/ 702 w 738"/>
                <a:gd name="T11" fmla="*/ 96 h 404"/>
                <a:gd name="T12" fmla="*/ 684 w 738"/>
                <a:gd name="T13" fmla="*/ 114 h 404"/>
                <a:gd name="T14" fmla="*/ 688 w 738"/>
                <a:gd name="T15" fmla="*/ 126 h 404"/>
                <a:gd name="T16" fmla="*/ 696 w 738"/>
                <a:gd name="T17" fmla="*/ 136 h 404"/>
                <a:gd name="T18" fmla="*/ 668 w 738"/>
                <a:gd name="T19" fmla="*/ 140 h 404"/>
                <a:gd name="T20" fmla="*/ 644 w 738"/>
                <a:gd name="T21" fmla="*/ 142 h 404"/>
                <a:gd name="T22" fmla="*/ 646 w 738"/>
                <a:gd name="T23" fmla="*/ 162 h 404"/>
                <a:gd name="T24" fmla="*/ 642 w 738"/>
                <a:gd name="T25" fmla="*/ 192 h 404"/>
                <a:gd name="T26" fmla="*/ 630 w 738"/>
                <a:gd name="T27" fmla="*/ 184 h 404"/>
                <a:gd name="T28" fmla="*/ 622 w 738"/>
                <a:gd name="T29" fmla="*/ 186 h 404"/>
                <a:gd name="T30" fmla="*/ 626 w 738"/>
                <a:gd name="T31" fmla="*/ 204 h 404"/>
                <a:gd name="T32" fmla="*/ 616 w 738"/>
                <a:gd name="T33" fmla="*/ 218 h 404"/>
                <a:gd name="T34" fmla="*/ 624 w 738"/>
                <a:gd name="T35" fmla="*/ 234 h 404"/>
                <a:gd name="T36" fmla="*/ 610 w 738"/>
                <a:gd name="T37" fmla="*/ 240 h 404"/>
                <a:gd name="T38" fmla="*/ 556 w 738"/>
                <a:gd name="T39" fmla="*/ 296 h 404"/>
                <a:gd name="T40" fmla="*/ 550 w 738"/>
                <a:gd name="T41" fmla="*/ 320 h 404"/>
                <a:gd name="T42" fmla="*/ 572 w 738"/>
                <a:gd name="T43" fmla="*/ 368 h 404"/>
                <a:gd name="T44" fmla="*/ 566 w 738"/>
                <a:gd name="T45" fmla="*/ 404 h 404"/>
                <a:gd name="T46" fmla="*/ 528 w 738"/>
                <a:gd name="T47" fmla="*/ 348 h 404"/>
                <a:gd name="T48" fmla="*/ 516 w 738"/>
                <a:gd name="T49" fmla="*/ 326 h 404"/>
                <a:gd name="T50" fmla="*/ 446 w 738"/>
                <a:gd name="T51" fmla="*/ 324 h 404"/>
                <a:gd name="T52" fmla="*/ 382 w 738"/>
                <a:gd name="T53" fmla="*/ 334 h 404"/>
                <a:gd name="T54" fmla="*/ 344 w 738"/>
                <a:gd name="T55" fmla="*/ 376 h 404"/>
                <a:gd name="T56" fmla="*/ 308 w 738"/>
                <a:gd name="T57" fmla="*/ 350 h 404"/>
                <a:gd name="T58" fmla="*/ 288 w 738"/>
                <a:gd name="T59" fmla="*/ 336 h 404"/>
                <a:gd name="T60" fmla="*/ 262 w 738"/>
                <a:gd name="T61" fmla="*/ 334 h 404"/>
                <a:gd name="T62" fmla="*/ 228 w 738"/>
                <a:gd name="T63" fmla="*/ 296 h 404"/>
                <a:gd name="T64" fmla="*/ 176 w 738"/>
                <a:gd name="T65" fmla="*/ 306 h 404"/>
                <a:gd name="T66" fmla="*/ 112 w 738"/>
                <a:gd name="T67" fmla="*/ 288 h 404"/>
                <a:gd name="T68" fmla="*/ 84 w 738"/>
                <a:gd name="T69" fmla="*/ 272 h 404"/>
                <a:gd name="T70" fmla="*/ 52 w 738"/>
                <a:gd name="T71" fmla="*/ 252 h 404"/>
                <a:gd name="T72" fmla="*/ 2 w 738"/>
                <a:gd name="T73" fmla="*/ 156 h 404"/>
                <a:gd name="T74" fmla="*/ 6 w 738"/>
                <a:gd name="T75" fmla="*/ 102 h 404"/>
                <a:gd name="T76" fmla="*/ 6 w 738"/>
                <a:gd name="T77" fmla="*/ 62 h 404"/>
                <a:gd name="T78" fmla="*/ 14 w 738"/>
                <a:gd name="T79" fmla="*/ 22 h 404"/>
                <a:gd name="T80" fmla="*/ 416 w 738"/>
                <a:gd name="T81" fmla="*/ 12 h 404"/>
                <a:gd name="T82" fmla="*/ 432 w 738"/>
                <a:gd name="T83" fmla="*/ 22 h 404"/>
                <a:gd name="T84" fmla="*/ 416 w 738"/>
                <a:gd name="T85" fmla="*/ 40 h 404"/>
                <a:gd name="T86" fmla="*/ 454 w 738"/>
                <a:gd name="T87" fmla="*/ 42 h 404"/>
                <a:gd name="T88" fmla="*/ 484 w 738"/>
                <a:gd name="T89" fmla="*/ 42 h 404"/>
                <a:gd name="T90" fmla="*/ 502 w 738"/>
                <a:gd name="T91" fmla="*/ 44 h 404"/>
                <a:gd name="T92" fmla="*/ 490 w 738"/>
                <a:gd name="T93" fmla="*/ 60 h 404"/>
                <a:gd name="T94" fmla="*/ 472 w 738"/>
                <a:gd name="T95" fmla="*/ 66 h 404"/>
                <a:gd name="T96" fmla="*/ 476 w 738"/>
                <a:gd name="T97" fmla="*/ 84 h 404"/>
                <a:gd name="T98" fmla="*/ 472 w 738"/>
                <a:gd name="T99" fmla="*/ 134 h 404"/>
                <a:gd name="T100" fmla="*/ 490 w 738"/>
                <a:gd name="T101" fmla="*/ 108 h 404"/>
                <a:gd name="T102" fmla="*/ 504 w 738"/>
                <a:gd name="T103" fmla="*/ 64 h 404"/>
                <a:gd name="T104" fmla="*/ 520 w 738"/>
                <a:gd name="T105" fmla="*/ 64 h 404"/>
                <a:gd name="T106" fmla="*/ 518 w 738"/>
                <a:gd name="T107" fmla="*/ 90 h 404"/>
                <a:gd name="T108" fmla="*/ 530 w 738"/>
                <a:gd name="T109" fmla="*/ 92 h 404"/>
                <a:gd name="T110" fmla="*/ 536 w 738"/>
                <a:gd name="T111" fmla="*/ 120 h 404"/>
                <a:gd name="T112" fmla="*/ 546 w 738"/>
                <a:gd name="T113" fmla="*/ 128 h 404"/>
                <a:gd name="T114" fmla="*/ 586 w 738"/>
                <a:gd name="T115" fmla="*/ 114 h 404"/>
                <a:gd name="T116" fmla="*/ 596 w 738"/>
                <a:gd name="T117" fmla="*/ 94 h 404"/>
                <a:gd name="T118" fmla="*/ 634 w 738"/>
                <a:gd name="T119" fmla="*/ 82 h 4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38"/>
                <a:gd name="T181" fmla="*/ 0 h 404"/>
                <a:gd name="T182" fmla="*/ 738 w 738"/>
                <a:gd name="T183" fmla="*/ 404 h 4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38" h="404">
                  <a:moveTo>
                    <a:pt x="640" y="76"/>
                  </a:moveTo>
                  <a:lnTo>
                    <a:pt x="650" y="64"/>
                  </a:lnTo>
                  <a:lnTo>
                    <a:pt x="664" y="58"/>
                  </a:lnTo>
                  <a:lnTo>
                    <a:pt x="680" y="54"/>
                  </a:lnTo>
                  <a:lnTo>
                    <a:pt x="694" y="52"/>
                  </a:lnTo>
                  <a:lnTo>
                    <a:pt x="698" y="52"/>
                  </a:lnTo>
                  <a:lnTo>
                    <a:pt x="704" y="42"/>
                  </a:lnTo>
                  <a:lnTo>
                    <a:pt x="708" y="36"/>
                  </a:lnTo>
                  <a:lnTo>
                    <a:pt x="712" y="32"/>
                  </a:lnTo>
                  <a:lnTo>
                    <a:pt x="716" y="30"/>
                  </a:lnTo>
                  <a:lnTo>
                    <a:pt x="720" y="28"/>
                  </a:lnTo>
                  <a:lnTo>
                    <a:pt x="722" y="28"/>
                  </a:lnTo>
                  <a:lnTo>
                    <a:pt x="724" y="30"/>
                  </a:lnTo>
                  <a:lnTo>
                    <a:pt x="726" y="30"/>
                  </a:lnTo>
                  <a:lnTo>
                    <a:pt x="732" y="32"/>
                  </a:lnTo>
                  <a:lnTo>
                    <a:pt x="734" y="40"/>
                  </a:lnTo>
                  <a:lnTo>
                    <a:pt x="732" y="48"/>
                  </a:lnTo>
                  <a:lnTo>
                    <a:pt x="728" y="56"/>
                  </a:lnTo>
                  <a:lnTo>
                    <a:pt x="726" y="62"/>
                  </a:lnTo>
                  <a:lnTo>
                    <a:pt x="724" y="64"/>
                  </a:lnTo>
                  <a:lnTo>
                    <a:pt x="726" y="66"/>
                  </a:lnTo>
                  <a:lnTo>
                    <a:pt x="728" y="68"/>
                  </a:lnTo>
                  <a:lnTo>
                    <a:pt x="732" y="70"/>
                  </a:lnTo>
                  <a:lnTo>
                    <a:pt x="734" y="72"/>
                  </a:lnTo>
                  <a:lnTo>
                    <a:pt x="738" y="74"/>
                  </a:lnTo>
                  <a:lnTo>
                    <a:pt x="738" y="76"/>
                  </a:lnTo>
                  <a:lnTo>
                    <a:pt x="736" y="76"/>
                  </a:lnTo>
                  <a:lnTo>
                    <a:pt x="734" y="78"/>
                  </a:lnTo>
                  <a:lnTo>
                    <a:pt x="730" y="80"/>
                  </a:lnTo>
                  <a:lnTo>
                    <a:pt x="730" y="82"/>
                  </a:lnTo>
                  <a:lnTo>
                    <a:pt x="726" y="82"/>
                  </a:lnTo>
                  <a:lnTo>
                    <a:pt x="722" y="84"/>
                  </a:lnTo>
                  <a:lnTo>
                    <a:pt x="718" y="86"/>
                  </a:lnTo>
                  <a:lnTo>
                    <a:pt x="712" y="86"/>
                  </a:lnTo>
                  <a:lnTo>
                    <a:pt x="708" y="88"/>
                  </a:lnTo>
                  <a:lnTo>
                    <a:pt x="706" y="90"/>
                  </a:lnTo>
                  <a:lnTo>
                    <a:pt x="704" y="92"/>
                  </a:lnTo>
                  <a:lnTo>
                    <a:pt x="702" y="96"/>
                  </a:lnTo>
                  <a:lnTo>
                    <a:pt x="698" y="100"/>
                  </a:lnTo>
                  <a:lnTo>
                    <a:pt x="696" y="104"/>
                  </a:lnTo>
                  <a:lnTo>
                    <a:pt x="692" y="106"/>
                  </a:lnTo>
                  <a:lnTo>
                    <a:pt x="692" y="108"/>
                  </a:lnTo>
                  <a:lnTo>
                    <a:pt x="690" y="108"/>
                  </a:lnTo>
                  <a:lnTo>
                    <a:pt x="688" y="110"/>
                  </a:lnTo>
                  <a:lnTo>
                    <a:pt x="684" y="114"/>
                  </a:lnTo>
                  <a:lnTo>
                    <a:pt x="682" y="116"/>
                  </a:lnTo>
                  <a:lnTo>
                    <a:pt x="680" y="118"/>
                  </a:lnTo>
                  <a:lnTo>
                    <a:pt x="680" y="122"/>
                  </a:lnTo>
                  <a:lnTo>
                    <a:pt x="680" y="124"/>
                  </a:lnTo>
                  <a:lnTo>
                    <a:pt x="684" y="124"/>
                  </a:lnTo>
                  <a:lnTo>
                    <a:pt x="686" y="124"/>
                  </a:lnTo>
                  <a:lnTo>
                    <a:pt x="688" y="126"/>
                  </a:lnTo>
                  <a:lnTo>
                    <a:pt x="692" y="126"/>
                  </a:lnTo>
                  <a:lnTo>
                    <a:pt x="694" y="126"/>
                  </a:lnTo>
                  <a:lnTo>
                    <a:pt x="698" y="128"/>
                  </a:lnTo>
                  <a:lnTo>
                    <a:pt x="700" y="130"/>
                  </a:lnTo>
                  <a:lnTo>
                    <a:pt x="702" y="132"/>
                  </a:lnTo>
                  <a:lnTo>
                    <a:pt x="700" y="134"/>
                  </a:lnTo>
                  <a:lnTo>
                    <a:pt x="696" y="136"/>
                  </a:lnTo>
                  <a:lnTo>
                    <a:pt x="692" y="138"/>
                  </a:lnTo>
                  <a:lnTo>
                    <a:pt x="688" y="138"/>
                  </a:lnTo>
                  <a:lnTo>
                    <a:pt x="682" y="138"/>
                  </a:lnTo>
                  <a:lnTo>
                    <a:pt x="676" y="138"/>
                  </a:lnTo>
                  <a:lnTo>
                    <a:pt x="672" y="138"/>
                  </a:lnTo>
                  <a:lnTo>
                    <a:pt x="668" y="140"/>
                  </a:lnTo>
                  <a:lnTo>
                    <a:pt x="662" y="142"/>
                  </a:lnTo>
                  <a:lnTo>
                    <a:pt x="656" y="142"/>
                  </a:lnTo>
                  <a:lnTo>
                    <a:pt x="650" y="142"/>
                  </a:lnTo>
                  <a:lnTo>
                    <a:pt x="646" y="140"/>
                  </a:lnTo>
                  <a:lnTo>
                    <a:pt x="646" y="142"/>
                  </a:lnTo>
                  <a:lnTo>
                    <a:pt x="644" y="142"/>
                  </a:lnTo>
                  <a:lnTo>
                    <a:pt x="642" y="144"/>
                  </a:lnTo>
                  <a:lnTo>
                    <a:pt x="642" y="146"/>
                  </a:lnTo>
                  <a:lnTo>
                    <a:pt x="642" y="150"/>
                  </a:lnTo>
                  <a:lnTo>
                    <a:pt x="646" y="152"/>
                  </a:lnTo>
                  <a:lnTo>
                    <a:pt x="646" y="154"/>
                  </a:lnTo>
                  <a:lnTo>
                    <a:pt x="646" y="158"/>
                  </a:lnTo>
                  <a:lnTo>
                    <a:pt x="646" y="162"/>
                  </a:lnTo>
                  <a:lnTo>
                    <a:pt x="646" y="168"/>
                  </a:lnTo>
                  <a:lnTo>
                    <a:pt x="646" y="174"/>
                  </a:lnTo>
                  <a:lnTo>
                    <a:pt x="646" y="178"/>
                  </a:lnTo>
                  <a:lnTo>
                    <a:pt x="646" y="182"/>
                  </a:lnTo>
                  <a:lnTo>
                    <a:pt x="644" y="186"/>
                  </a:lnTo>
                  <a:lnTo>
                    <a:pt x="644" y="190"/>
                  </a:lnTo>
                  <a:lnTo>
                    <a:pt x="642" y="192"/>
                  </a:lnTo>
                  <a:lnTo>
                    <a:pt x="640" y="194"/>
                  </a:lnTo>
                  <a:lnTo>
                    <a:pt x="638" y="192"/>
                  </a:lnTo>
                  <a:lnTo>
                    <a:pt x="638" y="188"/>
                  </a:lnTo>
                  <a:lnTo>
                    <a:pt x="638" y="184"/>
                  </a:lnTo>
                  <a:lnTo>
                    <a:pt x="634" y="176"/>
                  </a:lnTo>
                  <a:lnTo>
                    <a:pt x="630" y="184"/>
                  </a:lnTo>
                  <a:lnTo>
                    <a:pt x="620" y="176"/>
                  </a:lnTo>
                  <a:lnTo>
                    <a:pt x="620" y="178"/>
                  </a:lnTo>
                  <a:lnTo>
                    <a:pt x="620" y="180"/>
                  </a:lnTo>
                  <a:lnTo>
                    <a:pt x="620" y="182"/>
                  </a:lnTo>
                  <a:lnTo>
                    <a:pt x="622" y="186"/>
                  </a:lnTo>
                  <a:lnTo>
                    <a:pt x="624" y="188"/>
                  </a:lnTo>
                  <a:lnTo>
                    <a:pt x="626" y="192"/>
                  </a:lnTo>
                  <a:lnTo>
                    <a:pt x="628" y="196"/>
                  </a:lnTo>
                  <a:lnTo>
                    <a:pt x="628" y="202"/>
                  </a:lnTo>
                  <a:lnTo>
                    <a:pt x="626" y="202"/>
                  </a:lnTo>
                  <a:lnTo>
                    <a:pt x="626" y="204"/>
                  </a:lnTo>
                  <a:lnTo>
                    <a:pt x="624" y="204"/>
                  </a:lnTo>
                  <a:lnTo>
                    <a:pt x="620" y="206"/>
                  </a:lnTo>
                  <a:lnTo>
                    <a:pt x="612" y="206"/>
                  </a:lnTo>
                  <a:lnTo>
                    <a:pt x="612" y="208"/>
                  </a:lnTo>
                  <a:lnTo>
                    <a:pt x="614" y="210"/>
                  </a:lnTo>
                  <a:lnTo>
                    <a:pt x="614" y="214"/>
                  </a:lnTo>
                  <a:lnTo>
                    <a:pt x="616" y="218"/>
                  </a:lnTo>
                  <a:lnTo>
                    <a:pt x="618" y="226"/>
                  </a:lnTo>
                  <a:lnTo>
                    <a:pt x="620" y="228"/>
                  </a:lnTo>
                  <a:lnTo>
                    <a:pt x="622" y="228"/>
                  </a:lnTo>
                  <a:lnTo>
                    <a:pt x="624" y="230"/>
                  </a:lnTo>
                  <a:lnTo>
                    <a:pt x="624" y="232"/>
                  </a:lnTo>
                  <a:lnTo>
                    <a:pt x="624" y="234"/>
                  </a:lnTo>
                  <a:lnTo>
                    <a:pt x="622" y="234"/>
                  </a:lnTo>
                  <a:lnTo>
                    <a:pt x="618" y="236"/>
                  </a:lnTo>
                  <a:lnTo>
                    <a:pt x="616" y="236"/>
                  </a:lnTo>
                  <a:lnTo>
                    <a:pt x="614" y="236"/>
                  </a:lnTo>
                  <a:lnTo>
                    <a:pt x="612" y="238"/>
                  </a:lnTo>
                  <a:lnTo>
                    <a:pt x="610" y="240"/>
                  </a:lnTo>
                  <a:lnTo>
                    <a:pt x="610" y="246"/>
                  </a:lnTo>
                  <a:lnTo>
                    <a:pt x="606" y="250"/>
                  </a:lnTo>
                  <a:lnTo>
                    <a:pt x="602" y="252"/>
                  </a:lnTo>
                  <a:lnTo>
                    <a:pt x="594" y="260"/>
                  </a:lnTo>
                  <a:lnTo>
                    <a:pt x="582" y="270"/>
                  </a:lnTo>
                  <a:lnTo>
                    <a:pt x="570" y="284"/>
                  </a:lnTo>
                  <a:lnTo>
                    <a:pt x="556" y="296"/>
                  </a:lnTo>
                  <a:lnTo>
                    <a:pt x="554" y="300"/>
                  </a:lnTo>
                  <a:lnTo>
                    <a:pt x="552" y="304"/>
                  </a:lnTo>
                  <a:lnTo>
                    <a:pt x="552" y="308"/>
                  </a:lnTo>
                  <a:lnTo>
                    <a:pt x="550" y="316"/>
                  </a:lnTo>
                  <a:lnTo>
                    <a:pt x="550" y="320"/>
                  </a:lnTo>
                  <a:lnTo>
                    <a:pt x="550" y="324"/>
                  </a:lnTo>
                  <a:lnTo>
                    <a:pt x="552" y="332"/>
                  </a:lnTo>
                  <a:lnTo>
                    <a:pt x="554" y="338"/>
                  </a:lnTo>
                  <a:lnTo>
                    <a:pt x="558" y="346"/>
                  </a:lnTo>
                  <a:lnTo>
                    <a:pt x="560" y="348"/>
                  </a:lnTo>
                  <a:lnTo>
                    <a:pt x="566" y="356"/>
                  </a:lnTo>
                  <a:lnTo>
                    <a:pt x="572" y="368"/>
                  </a:lnTo>
                  <a:lnTo>
                    <a:pt x="574" y="382"/>
                  </a:lnTo>
                  <a:lnTo>
                    <a:pt x="572" y="398"/>
                  </a:lnTo>
                  <a:lnTo>
                    <a:pt x="572" y="400"/>
                  </a:lnTo>
                  <a:lnTo>
                    <a:pt x="570" y="400"/>
                  </a:lnTo>
                  <a:lnTo>
                    <a:pt x="570" y="402"/>
                  </a:lnTo>
                  <a:lnTo>
                    <a:pt x="568" y="404"/>
                  </a:lnTo>
                  <a:lnTo>
                    <a:pt x="566" y="404"/>
                  </a:lnTo>
                  <a:lnTo>
                    <a:pt x="562" y="404"/>
                  </a:lnTo>
                  <a:lnTo>
                    <a:pt x="558" y="400"/>
                  </a:lnTo>
                  <a:lnTo>
                    <a:pt x="554" y="394"/>
                  </a:lnTo>
                  <a:lnTo>
                    <a:pt x="550" y="392"/>
                  </a:lnTo>
                  <a:lnTo>
                    <a:pt x="542" y="384"/>
                  </a:lnTo>
                  <a:lnTo>
                    <a:pt x="532" y="368"/>
                  </a:lnTo>
                  <a:lnTo>
                    <a:pt x="528" y="348"/>
                  </a:lnTo>
                  <a:lnTo>
                    <a:pt x="528" y="346"/>
                  </a:lnTo>
                  <a:lnTo>
                    <a:pt x="528" y="344"/>
                  </a:lnTo>
                  <a:lnTo>
                    <a:pt x="528" y="340"/>
                  </a:lnTo>
                  <a:lnTo>
                    <a:pt x="526" y="336"/>
                  </a:lnTo>
                  <a:lnTo>
                    <a:pt x="524" y="332"/>
                  </a:lnTo>
                  <a:lnTo>
                    <a:pt x="520" y="330"/>
                  </a:lnTo>
                  <a:lnTo>
                    <a:pt x="516" y="326"/>
                  </a:lnTo>
                  <a:lnTo>
                    <a:pt x="510" y="326"/>
                  </a:lnTo>
                  <a:lnTo>
                    <a:pt x="504" y="324"/>
                  </a:lnTo>
                  <a:lnTo>
                    <a:pt x="490" y="324"/>
                  </a:lnTo>
                  <a:lnTo>
                    <a:pt x="472" y="322"/>
                  </a:lnTo>
                  <a:lnTo>
                    <a:pt x="456" y="322"/>
                  </a:lnTo>
                  <a:lnTo>
                    <a:pt x="446" y="324"/>
                  </a:lnTo>
                  <a:lnTo>
                    <a:pt x="444" y="328"/>
                  </a:lnTo>
                  <a:lnTo>
                    <a:pt x="438" y="330"/>
                  </a:lnTo>
                  <a:lnTo>
                    <a:pt x="426" y="332"/>
                  </a:lnTo>
                  <a:lnTo>
                    <a:pt x="406" y="332"/>
                  </a:lnTo>
                  <a:lnTo>
                    <a:pt x="402" y="332"/>
                  </a:lnTo>
                  <a:lnTo>
                    <a:pt x="394" y="332"/>
                  </a:lnTo>
                  <a:lnTo>
                    <a:pt x="382" y="334"/>
                  </a:lnTo>
                  <a:lnTo>
                    <a:pt x="372" y="340"/>
                  </a:lnTo>
                  <a:lnTo>
                    <a:pt x="354" y="348"/>
                  </a:lnTo>
                  <a:lnTo>
                    <a:pt x="342" y="366"/>
                  </a:lnTo>
                  <a:lnTo>
                    <a:pt x="342" y="368"/>
                  </a:lnTo>
                  <a:lnTo>
                    <a:pt x="344" y="370"/>
                  </a:lnTo>
                  <a:lnTo>
                    <a:pt x="344" y="372"/>
                  </a:lnTo>
                  <a:lnTo>
                    <a:pt x="344" y="376"/>
                  </a:lnTo>
                  <a:lnTo>
                    <a:pt x="344" y="378"/>
                  </a:lnTo>
                  <a:lnTo>
                    <a:pt x="344" y="382"/>
                  </a:lnTo>
                  <a:lnTo>
                    <a:pt x="340" y="382"/>
                  </a:lnTo>
                  <a:lnTo>
                    <a:pt x="338" y="382"/>
                  </a:lnTo>
                  <a:lnTo>
                    <a:pt x="330" y="376"/>
                  </a:lnTo>
                  <a:lnTo>
                    <a:pt x="320" y="366"/>
                  </a:lnTo>
                  <a:lnTo>
                    <a:pt x="308" y="350"/>
                  </a:lnTo>
                  <a:lnTo>
                    <a:pt x="306" y="348"/>
                  </a:lnTo>
                  <a:lnTo>
                    <a:pt x="304" y="344"/>
                  </a:lnTo>
                  <a:lnTo>
                    <a:pt x="300" y="342"/>
                  </a:lnTo>
                  <a:lnTo>
                    <a:pt x="296" y="338"/>
                  </a:lnTo>
                  <a:lnTo>
                    <a:pt x="292" y="336"/>
                  </a:lnTo>
                  <a:lnTo>
                    <a:pt x="288" y="336"/>
                  </a:lnTo>
                  <a:lnTo>
                    <a:pt x="286" y="338"/>
                  </a:lnTo>
                  <a:lnTo>
                    <a:pt x="284" y="338"/>
                  </a:lnTo>
                  <a:lnTo>
                    <a:pt x="282" y="340"/>
                  </a:lnTo>
                  <a:lnTo>
                    <a:pt x="278" y="340"/>
                  </a:lnTo>
                  <a:lnTo>
                    <a:pt x="272" y="340"/>
                  </a:lnTo>
                  <a:lnTo>
                    <a:pt x="266" y="336"/>
                  </a:lnTo>
                  <a:lnTo>
                    <a:pt x="262" y="334"/>
                  </a:lnTo>
                  <a:lnTo>
                    <a:pt x="254" y="328"/>
                  </a:lnTo>
                  <a:lnTo>
                    <a:pt x="246" y="316"/>
                  </a:lnTo>
                  <a:lnTo>
                    <a:pt x="242" y="300"/>
                  </a:lnTo>
                  <a:lnTo>
                    <a:pt x="240" y="298"/>
                  </a:lnTo>
                  <a:lnTo>
                    <a:pt x="238" y="298"/>
                  </a:lnTo>
                  <a:lnTo>
                    <a:pt x="234" y="296"/>
                  </a:lnTo>
                  <a:lnTo>
                    <a:pt x="228" y="296"/>
                  </a:lnTo>
                  <a:lnTo>
                    <a:pt x="224" y="296"/>
                  </a:lnTo>
                  <a:lnTo>
                    <a:pt x="218" y="296"/>
                  </a:lnTo>
                  <a:lnTo>
                    <a:pt x="214" y="300"/>
                  </a:lnTo>
                  <a:lnTo>
                    <a:pt x="210" y="302"/>
                  </a:lnTo>
                  <a:lnTo>
                    <a:pt x="198" y="306"/>
                  </a:lnTo>
                  <a:lnTo>
                    <a:pt x="180" y="306"/>
                  </a:lnTo>
                  <a:lnTo>
                    <a:pt x="176" y="306"/>
                  </a:lnTo>
                  <a:lnTo>
                    <a:pt x="166" y="304"/>
                  </a:lnTo>
                  <a:lnTo>
                    <a:pt x="152" y="300"/>
                  </a:lnTo>
                  <a:lnTo>
                    <a:pt x="140" y="296"/>
                  </a:lnTo>
                  <a:lnTo>
                    <a:pt x="130" y="290"/>
                  </a:lnTo>
                  <a:lnTo>
                    <a:pt x="128" y="288"/>
                  </a:lnTo>
                  <a:lnTo>
                    <a:pt x="124" y="286"/>
                  </a:lnTo>
                  <a:lnTo>
                    <a:pt x="112" y="288"/>
                  </a:lnTo>
                  <a:lnTo>
                    <a:pt x="98" y="296"/>
                  </a:lnTo>
                  <a:lnTo>
                    <a:pt x="96" y="294"/>
                  </a:lnTo>
                  <a:lnTo>
                    <a:pt x="96" y="292"/>
                  </a:lnTo>
                  <a:lnTo>
                    <a:pt x="94" y="288"/>
                  </a:lnTo>
                  <a:lnTo>
                    <a:pt x="90" y="282"/>
                  </a:lnTo>
                  <a:lnTo>
                    <a:pt x="88" y="276"/>
                  </a:lnTo>
                  <a:lnTo>
                    <a:pt x="84" y="272"/>
                  </a:lnTo>
                  <a:lnTo>
                    <a:pt x="80" y="268"/>
                  </a:lnTo>
                  <a:lnTo>
                    <a:pt x="74" y="266"/>
                  </a:lnTo>
                  <a:lnTo>
                    <a:pt x="70" y="264"/>
                  </a:lnTo>
                  <a:lnTo>
                    <a:pt x="66" y="262"/>
                  </a:lnTo>
                  <a:lnTo>
                    <a:pt x="60" y="258"/>
                  </a:lnTo>
                  <a:lnTo>
                    <a:pt x="52" y="252"/>
                  </a:lnTo>
                  <a:lnTo>
                    <a:pt x="46" y="242"/>
                  </a:lnTo>
                  <a:lnTo>
                    <a:pt x="42" y="240"/>
                  </a:lnTo>
                  <a:lnTo>
                    <a:pt x="36" y="230"/>
                  </a:lnTo>
                  <a:lnTo>
                    <a:pt x="26" y="216"/>
                  </a:lnTo>
                  <a:lnTo>
                    <a:pt x="16" y="200"/>
                  </a:lnTo>
                  <a:lnTo>
                    <a:pt x="8" y="180"/>
                  </a:lnTo>
                  <a:lnTo>
                    <a:pt x="2" y="156"/>
                  </a:lnTo>
                  <a:lnTo>
                    <a:pt x="2" y="152"/>
                  </a:lnTo>
                  <a:lnTo>
                    <a:pt x="0" y="140"/>
                  </a:lnTo>
                  <a:lnTo>
                    <a:pt x="0" y="124"/>
                  </a:lnTo>
                  <a:lnTo>
                    <a:pt x="0" y="110"/>
                  </a:lnTo>
                  <a:lnTo>
                    <a:pt x="4" y="104"/>
                  </a:lnTo>
                  <a:lnTo>
                    <a:pt x="6" y="102"/>
                  </a:lnTo>
                  <a:lnTo>
                    <a:pt x="8" y="100"/>
                  </a:lnTo>
                  <a:lnTo>
                    <a:pt x="10" y="96"/>
                  </a:lnTo>
                  <a:lnTo>
                    <a:pt x="10" y="92"/>
                  </a:lnTo>
                  <a:lnTo>
                    <a:pt x="10" y="86"/>
                  </a:lnTo>
                  <a:lnTo>
                    <a:pt x="8" y="80"/>
                  </a:lnTo>
                  <a:lnTo>
                    <a:pt x="8" y="76"/>
                  </a:lnTo>
                  <a:lnTo>
                    <a:pt x="6" y="62"/>
                  </a:lnTo>
                  <a:lnTo>
                    <a:pt x="6" y="46"/>
                  </a:lnTo>
                  <a:lnTo>
                    <a:pt x="4" y="30"/>
                  </a:lnTo>
                  <a:lnTo>
                    <a:pt x="4" y="20"/>
                  </a:lnTo>
                  <a:lnTo>
                    <a:pt x="6" y="20"/>
                  </a:lnTo>
                  <a:lnTo>
                    <a:pt x="8" y="20"/>
                  </a:lnTo>
                  <a:lnTo>
                    <a:pt x="10" y="22"/>
                  </a:lnTo>
                  <a:lnTo>
                    <a:pt x="14" y="22"/>
                  </a:lnTo>
                  <a:lnTo>
                    <a:pt x="16" y="20"/>
                  </a:lnTo>
                  <a:lnTo>
                    <a:pt x="18" y="18"/>
                  </a:lnTo>
                  <a:lnTo>
                    <a:pt x="18" y="14"/>
                  </a:lnTo>
                  <a:lnTo>
                    <a:pt x="18" y="0"/>
                  </a:lnTo>
                  <a:lnTo>
                    <a:pt x="380" y="0"/>
                  </a:lnTo>
                  <a:lnTo>
                    <a:pt x="392" y="10"/>
                  </a:lnTo>
                  <a:lnTo>
                    <a:pt x="416" y="12"/>
                  </a:lnTo>
                  <a:lnTo>
                    <a:pt x="418" y="16"/>
                  </a:lnTo>
                  <a:lnTo>
                    <a:pt x="422" y="18"/>
                  </a:lnTo>
                  <a:lnTo>
                    <a:pt x="426" y="20"/>
                  </a:lnTo>
                  <a:lnTo>
                    <a:pt x="430" y="20"/>
                  </a:lnTo>
                  <a:lnTo>
                    <a:pt x="432" y="20"/>
                  </a:lnTo>
                  <a:lnTo>
                    <a:pt x="434" y="20"/>
                  </a:lnTo>
                  <a:lnTo>
                    <a:pt x="432" y="22"/>
                  </a:lnTo>
                  <a:lnTo>
                    <a:pt x="432" y="24"/>
                  </a:lnTo>
                  <a:lnTo>
                    <a:pt x="428" y="28"/>
                  </a:lnTo>
                  <a:lnTo>
                    <a:pt x="424" y="32"/>
                  </a:lnTo>
                  <a:lnTo>
                    <a:pt x="422" y="34"/>
                  </a:lnTo>
                  <a:lnTo>
                    <a:pt x="420" y="36"/>
                  </a:lnTo>
                  <a:lnTo>
                    <a:pt x="416" y="38"/>
                  </a:lnTo>
                  <a:lnTo>
                    <a:pt x="416" y="40"/>
                  </a:lnTo>
                  <a:lnTo>
                    <a:pt x="416" y="42"/>
                  </a:lnTo>
                  <a:lnTo>
                    <a:pt x="418" y="42"/>
                  </a:lnTo>
                  <a:lnTo>
                    <a:pt x="422" y="44"/>
                  </a:lnTo>
                  <a:lnTo>
                    <a:pt x="428" y="44"/>
                  </a:lnTo>
                  <a:lnTo>
                    <a:pt x="432" y="44"/>
                  </a:lnTo>
                  <a:lnTo>
                    <a:pt x="442" y="44"/>
                  </a:lnTo>
                  <a:lnTo>
                    <a:pt x="454" y="42"/>
                  </a:lnTo>
                  <a:lnTo>
                    <a:pt x="464" y="38"/>
                  </a:lnTo>
                  <a:lnTo>
                    <a:pt x="466" y="40"/>
                  </a:lnTo>
                  <a:lnTo>
                    <a:pt x="468" y="40"/>
                  </a:lnTo>
                  <a:lnTo>
                    <a:pt x="470" y="42"/>
                  </a:lnTo>
                  <a:lnTo>
                    <a:pt x="476" y="42"/>
                  </a:lnTo>
                  <a:lnTo>
                    <a:pt x="484" y="42"/>
                  </a:lnTo>
                  <a:lnTo>
                    <a:pt x="486" y="42"/>
                  </a:lnTo>
                  <a:lnTo>
                    <a:pt x="490" y="40"/>
                  </a:lnTo>
                  <a:lnTo>
                    <a:pt x="492" y="40"/>
                  </a:lnTo>
                  <a:lnTo>
                    <a:pt x="496" y="40"/>
                  </a:lnTo>
                  <a:lnTo>
                    <a:pt x="500" y="42"/>
                  </a:lnTo>
                  <a:lnTo>
                    <a:pt x="502" y="44"/>
                  </a:lnTo>
                  <a:lnTo>
                    <a:pt x="502" y="46"/>
                  </a:lnTo>
                  <a:lnTo>
                    <a:pt x="502" y="48"/>
                  </a:lnTo>
                  <a:lnTo>
                    <a:pt x="502" y="50"/>
                  </a:lnTo>
                  <a:lnTo>
                    <a:pt x="502" y="52"/>
                  </a:lnTo>
                  <a:lnTo>
                    <a:pt x="498" y="56"/>
                  </a:lnTo>
                  <a:lnTo>
                    <a:pt x="496" y="58"/>
                  </a:lnTo>
                  <a:lnTo>
                    <a:pt x="490" y="60"/>
                  </a:lnTo>
                  <a:lnTo>
                    <a:pt x="490" y="58"/>
                  </a:lnTo>
                  <a:lnTo>
                    <a:pt x="488" y="58"/>
                  </a:lnTo>
                  <a:lnTo>
                    <a:pt x="484" y="58"/>
                  </a:lnTo>
                  <a:lnTo>
                    <a:pt x="482" y="58"/>
                  </a:lnTo>
                  <a:lnTo>
                    <a:pt x="478" y="58"/>
                  </a:lnTo>
                  <a:lnTo>
                    <a:pt x="476" y="62"/>
                  </a:lnTo>
                  <a:lnTo>
                    <a:pt x="472" y="66"/>
                  </a:lnTo>
                  <a:lnTo>
                    <a:pt x="470" y="72"/>
                  </a:lnTo>
                  <a:lnTo>
                    <a:pt x="472" y="72"/>
                  </a:lnTo>
                  <a:lnTo>
                    <a:pt x="474" y="74"/>
                  </a:lnTo>
                  <a:lnTo>
                    <a:pt x="476" y="76"/>
                  </a:lnTo>
                  <a:lnTo>
                    <a:pt x="476" y="80"/>
                  </a:lnTo>
                  <a:lnTo>
                    <a:pt x="476" y="84"/>
                  </a:lnTo>
                  <a:lnTo>
                    <a:pt x="474" y="90"/>
                  </a:lnTo>
                  <a:lnTo>
                    <a:pt x="472" y="92"/>
                  </a:lnTo>
                  <a:lnTo>
                    <a:pt x="470" y="102"/>
                  </a:lnTo>
                  <a:lnTo>
                    <a:pt x="468" y="114"/>
                  </a:lnTo>
                  <a:lnTo>
                    <a:pt x="468" y="126"/>
                  </a:lnTo>
                  <a:lnTo>
                    <a:pt x="472" y="134"/>
                  </a:lnTo>
                  <a:lnTo>
                    <a:pt x="474" y="134"/>
                  </a:lnTo>
                  <a:lnTo>
                    <a:pt x="478" y="132"/>
                  </a:lnTo>
                  <a:lnTo>
                    <a:pt x="480" y="130"/>
                  </a:lnTo>
                  <a:lnTo>
                    <a:pt x="484" y="126"/>
                  </a:lnTo>
                  <a:lnTo>
                    <a:pt x="486" y="122"/>
                  </a:lnTo>
                  <a:lnTo>
                    <a:pt x="488" y="116"/>
                  </a:lnTo>
                  <a:lnTo>
                    <a:pt x="490" y="108"/>
                  </a:lnTo>
                  <a:lnTo>
                    <a:pt x="494" y="82"/>
                  </a:lnTo>
                  <a:lnTo>
                    <a:pt x="500" y="78"/>
                  </a:lnTo>
                  <a:lnTo>
                    <a:pt x="500" y="74"/>
                  </a:lnTo>
                  <a:lnTo>
                    <a:pt x="500" y="72"/>
                  </a:lnTo>
                  <a:lnTo>
                    <a:pt x="502" y="68"/>
                  </a:lnTo>
                  <a:lnTo>
                    <a:pt x="504" y="64"/>
                  </a:lnTo>
                  <a:lnTo>
                    <a:pt x="506" y="62"/>
                  </a:lnTo>
                  <a:lnTo>
                    <a:pt x="508" y="62"/>
                  </a:lnTo>
                  <a:lnTo>
                    <a:pt x="510" y="62"/>
                  </a:lnTo>
                  <a:lnTo>
                    <a:pt x="514" y="62"/>
                  </a:lnTo>
                  <a:lnTo>
                    <a:pt x="516" y="64"/>
                  </a:lnTo>
                  <a:lnTo>
                    <a:pt x="520" y="64"/>
                  </a:lnTo>
                  <a:lnTo>
                    <a:pt x="522" y="68"/>
                  </a:lnTo>
                  <a:lnTo>
                    <a:pt x="524" y="72"/>
                  </a:lnTo>
                  <a:lnTo>
                    <a:pt x="524" y="76"/>
                  </a:lnTo>
                  <a:lnTo>
                    <a:pt x="520" y="86"/>
                  </a:lnTo>
                  <a:lnTo>
                    <a:pt x="520" y="88"/>
                  </a:lnTo>
                  <a:lnTo>
                    <a:pt x="518" y="90"/>
                  </a:lnTo>
                  <a:lnTo>
                    <a:pt x="518" y="92"/>
                  </a:lnTo>
                  <a:lnTo>
                    <a:pt x="520" y="92"/>
                  </a:lnTo>
                  <a:lnTo>
                    <a:pt x="524" y="92"/>
                  </a:lnTo>
                  <a:lnTo>
                    <a:pt x="526" y="90"/>
                  </a:lnTo>
                  <a:lnTo>
                    <a:pt x="528" y="88"/>
                  </a:lnTo>
                  <a:lnTo>
                    <a:pt x="528" y="90"/>
                  </a:lnTo>
                  <a:lnTo>
                    <a:pt x="530" y="92"/>
                  </a:lnTo>
                  <a:lnTo>
                    <a:pt x="534" y="96"/>
                  </a:lnTo>
                  <a:lnTo>
                    <a:pt x="536" y="100"/>
                  </a:lnTo>
                  <a:lnTo>
                    <a:pt x="536" y="104"/>
                  </a:lnTo>
                  <a:lnTo>
                    <a:pt x="536" y="108"/>
                  </a:lnTo>
                  <a:lnTo>
                    <a:pt x="536" y="114"/>
                  </a:lnTo>
                  <a:lnTo>
                    <a:pt x="536" y="118"/>
                  </a:lnTo>
                  <a:lnTo>
                    <a:pt x="536" y="120"/>
                  </a:lnTo>
                  <a:lnTo>
                    <a:pt x="534" y="122"/>
                  </a:lnTo>
                  <a:lnTo>
                    <a:pt x="534" y="124"/>
                  </a:lnTo>
                  <a:lnTo>
                    <a:pt x="534" y="126"/>
                  </a:lnTo>
                  <a:lnTo>
                    <a:pt x="536" y="126"/>
                  </a:lnTo>
                  <a:lnTo>
                    <a:pt x="536" y="128"/>
                  </a:lnTo>
                  <a:lnTo>
                    <a:pt x="540" y="128"/>
                  </a:lnTo>
                  <a:lnTo>
                    <a:pt x="546" y="128"/>
                  </a:lnTo>
                  <a:lnTo>
                    <a:pt x="554" y="128"/>
                  </a:lnTo>
                  <a:lnTo>
                    <a:pt x="560" y="128"/>
                  </a:lnTo>
                  <a:lnTo>
                    <a:pt x="568" y="126"/>
                  </a:lnTo>
                  <a:lnTo>
                    <a:pt x="572" y="124"/>
                  </a:lnTo>
                  <a:lnTo>
                    <a:pt x="576" y="122"/>
                  </a:lnTo>
                  <a:lnTo>
                    <a:pt x="582" y="118"/>
                  </a:lnTo>
                  <a:lnTo>
                    <a:pt x="586" y="114"/>
                  </a:lnTo>
                  <a:lnTo>
                    <a:pt x="590" y="110"/>
                  </a:lnTo>
                  <a:lnTo>
                    <a:pt x="592" y="106"/>
                  </a:lnTo>
                  <a:lnTo>
                    <a:pt x="594" y="104"/>
                  </a:lnTo>
                  <a:lnTo>
                    <a:pt x="592" y="102"/>
                  </a:lnTo>
                  <a:lnTo>
                    <a:pt x="592" y="98"/>
                  </a:lnTo>
                  <a:lnTo>
                    <a:pt x="594" y="96"/>
                  </a:lnTo>
                  <a:lnTo>
                    <a:pt x="596" y="94"/>
                  </a:lnTo>
                  <a:lnTo>
                    <a:pt x="600" y="92"/>
                  </a:lnTo>
                  <a:lnTo>
                    <a:pt x="606" y="90"/>
                  </a:lnTo>
                  <a:lnTo>
                    <a:pt x="614" y="90"/>
                  </a:lnTo>
                  <a:lnTo>
                    <a:pt x="620" y="90"/>
                  </a:lnTo>
                  <a:lnTo>
                    <a:pt x="626" y="88"/>
                  </a:lnTo>
                  <a:lnTo>
                    <a:pt x="630" y="86"/>
                  </a:lnTo>
                  <a:lnTo>
                    <a:pt x="634" y="82"/>
                  </a:lnTo>
                  <a:lnTo>
                    <a:pt x="638" y="78"/>
                  </a:lnTo>
                  <a:lnTo>
                    <a:pt x="640" y="7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6" name="Freeform 375"/>
            <p:cNvSpPr>
              <a:spLocks noChangeArrowheads="1"/>
            </p:cNvSpPr>
            <p:nvPr/>
          </p:nvSpPr>
          <p:spPr bwMode="auto">
            <a:xfrm>
              <a:off x="4395" y="646"/>
              <a:ext cx="136" cy="98"/>
            </a:xfrm>
            <a:custGeom>
              <a:avLst/>
              <a:gdLst>
                <a:gd name="T0" fmla="*/ 0 w 136"/>
                <a:gd name="T1" fmla="*/ 32 h 98"/>
                <a:gd name="T2" fmla="*/ 22 w 136"/>
                <a:gd name="T3" fmla="*/ 48 h 98"/>
                <a:gd name="T4" fmla="*/ 6 w 136"/>
                <a:gd name="T5" fmla="*/ 54 h 98"/>
                <a:gd name="T6" fmla="*/ 2 w 136"/>
                <a:gd name="T7" fmla="*/ 54 h 98"/>
                <a:gd name="T8" fmla="*/ 0 w 136"/>
                <a:gd name="T9" fmla="*/ 58 h 98"/>
                <a:gd name="T10" fmla="*/ 2 w 136"/>
                <a:gd name="T11" fmla="*/ 64 h 98"/>
                <a:gd name="T12" fmla="*/ 20 w 136"/>
                <a:gd name="T13" fmla="*/ 68 h 98"/>
                <a:gd name="T14" fmla="*/ 56 w 136"/>
                <a:gd name="T15" fmla="*/ 98 h 98"/>
                <a:gd name="T16" fmla="*/ 60 w 136"/>
                <a:gd name="T17" fmla="*/ 96 h 98"/>
                <a:gd name="T18" fmla="*/ 70 w 136"/>
                <a:gd name="T19" fmla="*/ 92 h 98"/>
                <a:gd name="T20" fmla="*/ 76 w 136"/>
                <a:gd name="T21" fmla="*/ 88 h 98"/>
                <a:gd name="T22" fmla="*/ 86 w 136"/>
                <a:gd name="T23" fmla="*/ 86 h 98"/>
                <a:gd name="T24" fmla="*/ 94 w 136"/>
                <a:gd name="T25" fmla="*/ 88 h 98"/>
                <a:gd name="T26" fmla="*/ 100 w 136"/>
                <a:gd name="T27" fmla="*/ 86 h 98"/>
                <a:gd name="T28" fmla="*/ 122 w 136"/>
                <a:gd name="T29" fmla="*/ 72 h 98"/>
                <a:gd name="T30" fmla="*/ 136 w 136"/>
                <a:gd name="T31" fmla="*/ 44 h 98"/>
                <a:gd name="T32" fmla="*/ 134 w 136"/>
                <a:gd name="T33" fmla="*/ 40 h 98"/>
                <a:gd name="T34" fmla="*/ 130 w 136"/>
                <a:gd name="T35" fmla="*/ 32 h 98"/>
                <a:gd name="T36" fmla="*/ 124 w 136"/>
                <a:gd name="T37" fmla="*/ 24 h 98"/>
                <a:gd name="T38" fmla="*/ 118 w 136"/>
                <a:gd name="T39" fmla="*/ 22 h 98"/>
                <a:gd name="T40" fmla="*/ 118 w 136"/>
                <a:gd name="T41" fmla="*/ 20 h 98"/>
                <a:gd name="T42" fmla="*/ 118 w 136"/>
                <a:gd name="T43" fmla="*/ 16 h 98"/>
                <a:gd name="T44" fmla="*/ 114 w 136"/>
                <a:gd name="T45" fmla="*/ 10 h 98"/>
                <a:gd name="T46" fmla="*/ 106 w 136"/>
                <a:gd name="T47" fmla="*/ 8 h 98"/>
                <a:gd name="T48" fmla="*/ 102 w 136"/>
                <a:gd name="T49" fmla="*/ 10 h 98"/>
                <a:gd name="T50" fmla="*/ 94 w 136"/>
                <a:gd name="T51" fmla="*/ 14 h 98"/>
                <a:gd name="T52" fmla="*/ 86 w 136"/>
                <a:gd name="T53" fmla="*/ 18 h 98"/>
                <a:gd name="T54" fmla="*/ 82 w 136"/>
                <a:gd name="T55" fmla="*/ 22 h 98"/>
                <a:gd name="T56" fmla="*/ 76 w 136"/>
                <a:gd name="T57" fmla="*/ 20 h 98"/>
                <a:gd name="T58" fmla="*/ 70 w 136"/>
                <a:gd name="T59" fmla="*/ 16 h 98"/>
                <a:gd name="T60" fmla="*/ 68 w 136"/>
                <a:gd name="T61" fmla="*/ 12 h 98"/>
                <a:gd name="T62" fmla="*/ 60 w 136"/>
                <a:gd name="T63" fmla="*/ 6 h 98"/>
                <a:gd name="T64" fmla="*/ 50 w 136"/>
                <a:gd name="T65" fmla="*/ 8 h 98"/>
                <a:gd name="T66" fmla="*/ 44 w 136"/>
                <a:gd name="T67" fmla="*/ 16 h 98"/>
                <a:gd name="T68" fmla="*/ 44 w 136"/>
                <a:gd name="T69" fmla="*/ 24 h 98"/>
                <a:gd name="T70" fmla="*/ 44 w 136"/>
                <a:gd name="T71" fmla="*/ 28 h 98"/>
                <a:gd name="T72" fmla="*/ 40 w 136"/>
                <a:gd name="T73" fmla="*/ 28 h 98"/>
                <a:gd name="T74" fmla="*/ 34 w 136"/>
                <a:gd name="T75" fmla="*/ 22 h 98"/>
                <a:gd name="T76" fmla="*/ 32 w 136"/>
                <a:gd name="T77" fmla="*/ 16 h 98"/>
                <a:gd name="T78" fmla="*/ 26 w 136"/>
                <a:gd name="T79" fmla="*/ 8 h 98"/>
                <a:gd name="T80" fmla="*/ 18 w 136"/>
                <a:gd name="T81" fmla="*/ 0 h 98"/>
                <a:gd name="T82" fmla="*/ 14 w 136"/>
                <a:gd name="T83" fmla="*/ 0 h 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98"/>
                <a:gd name="T128" fmla="*/ 136 w 136"/>
                <a:gd name="T129" fmla="*/ 98 h 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98">
                  <a:moveTo>
                    <a:pt x="12" y="4"/>
                  </a:moveTo>
                  <a:lnTo>
                    <a:pt x="0" y="32"/>
                  </a:lnTo>
                  <a:lnTo>
                    <a:pt x="16" y="36"/>
                  </a:lnTo>
                  <a:lnTo>
                    <a:pt x="22" y="48"/>
                  </a:lnTo>
                  <a:lnTo>
                    <a:pt x="6" y="54"/>
                  </a:lnTo>
                  <a:lnTo>
                    <a:pt x="4" y="54"/>
                  </a:lnTo>
                  <a:lnTo>
                    <a:pt x="2" y="54"/>
                  </a:lnTo>
                  <a:lnTo>
                    <a:pt x="2" y="56"/>
                  </a:lnTo>
                  <a:lnTo>
                    <a:pt x="0" y="58"/>
                  </a:lnTo>
                  <a:lnTo>
                    <a:pt x="0" y="60"/>
                  </a:lnTo>
                  <a:lnTo>
                    <a:pt x="2" y="64"/>
                  </a:lnTo>
                  <a:lnTo>
                    <a:pt x="6" y="68"/>
                  </a:lnTo>
                  <a:lnTo>
                    <a:pt x="20" y="68"/>
                  </a:lnTo>
                  <a:lnTo>
                    <a:pt x="38" y="86"/>
                  </a:lnTo>
                  <a:lnTo>
                    <a:pt x="56" y="98"/>
                  </a:lnTo>
                  <a:lnTo>
                    <a:pt x="58" y="98"/>
                  </a:lnTo>
                  <a:lnTo>
                    <a:pt x="60" y="96"/>
                  </a:lnTo>
                  <a:lnTo>
                    <a:pt x="66" y="94"/>
                  </a:lnTo>
                  <a:lnTo>
                    <a:pt x="70" y="92"/>
                  </a:lnTo>
                  <a:lnTo>
                    <a:pt x="74" y="90"/>
                  </a:lnTo>
                  <a:lnTo>
                    <a:pt x="76" y="88"/>
                  </a:lnTo>
                  <a:lnTo>
                    <a:pt x="82" y="86"/>
                  </a:lnTo>
                  <a:lnTo>
                    <a:pt x="86" y="86"/>
                  </a:lnTo>
                  <a:lnTo>
                    <a:pt x="90" y="86"/>
                  </a:lnTo>
                  <a:lnTo>
                    <a:pt x="94" y="88"/>
                  </a:lnTo>
                  <a:lnTo>
                    <a:pt x="96" y="88"/>
                  </a:lnTo>
                  <a:lnTo>
                    <a:pt x="100" y="86"/>
                  </a:lnTo>
                  <a:lnTo>
                    <a:pt x="110" y="80"/>
                  </a:lnTo>
                  <a:lnTo>
                    <a:pt x="122" y="72"/>
                  </a:lnTo>
                  <a:lnTo>
                    <a:pt x="132" y="58"/>
                  </a:lnTo>
                  <a:lnTo>
                    <a:pt x="136" y="44"/>
                  </a:lnTo>
                  <a:lnTo>
                    <a:pt x="136" y="42"/>
                  </a:lnTo>
                  <a:lnTo>
                    <a:pt x="134" y="40"/>
                  </a:lnTo>
                  <a:lnTo>
                    <a:pt x="132" y="36"/>
                  </a:lnTo>
                  <a:lnTo>
                    <a:pt x="130" y="32"/>
                  </a:lnTo>
                  <a:lnTo>
                    <a:pt x="126" y="28"/>
                  </a:lnTo>
                  <a:lnTo>
                    <a:pt x="124" y="24"/>
                  </a:lnTo>
                  <a:lnTo>
                    <a:pt x="120" y="22"/>
                  </a:lnTo>
                  <a:lnTo>
                    <a:pt x="118" y="22"/>
                  </a:lnTo>
                  <a:lnTo>
                    <a:pt x="118" y="20"/>
                  </a:lnTo>
                  <a:lnTo>
                    <a:pt x="118" y="18"/>
                  </a:lnTo>
                  <a:lnTo>
                    <a:pt x="118" y="16"/>
                  </a:lnTo>
                  <a:lnTo>
                    <a:pt x="118" y="12"/>
                  </a:lnTo>
                  <a:lnTo>
                    <a:pt x="114" y="10"/>
                  </a:lnTo>
                  <a:lnTo>
                    <a:pt x="112" y="10"/>
                  </a:lnTo>
                  <a:lnTo>
                    <a:pt x="106" y="8"/>
                  </a:lnTo>
                  <a:lnTo>
                    <a:pt x="104" y="10"/>
                  </a:lnTo>
                  <a:lnTo>
                    <a:pt x="102" y="10"/>
                  </a:lnTo>
                  <a:lnTo>
                    <a:pt x="98" y="12"/>
                  </a:lnTo>
                  <a:lnTo>
                    <a:pt x="94" y="14"/>
                  </a:lnTo>
                  <a:lnTo>
                    <a:pt x="90" y="16"/>
                  </a:lnTo>
                  <a:lnTo>
                    <a:pt x="86" y="18"/>
                  </a:lnTo>
                  <a:lnTo>
                    <a:pt x="84" y="20"/>
                  </a:lnTo>
                  <a:lnTo>
                    <a:pt x="82" y="22"/>
                  </a:lnTo>
                  <a:lnTo>
                    <a:pt x="78" y="22"/>
                  </a:lnTo>
                  <a:lnTo>
                    <a:pt x="76" y="20"/>
                  </a:lnTo>
                  <a:lnTo>
                    <a:pt x="72" y="18"/>
                  </a:lnTo>
                  <a:lnTo>
                    <a:pt x="70" y="16"/>
                  </a:lnTo>
                  <a:lnTo>
                    <a:pt x="70" y="14"/>
                  </a:lnTo>
                  <a:lnTo>
                    <a:pt x="68" y="12"/>
                  </a:lnTo>
                  <a:lnTo>
                    <a:pt x="64" y="8"/>
                  </a:lnTo>
                  <a:lnTo>
                    <a:pt x="60" y="6"/>
                  </a:lnTo>
                  <a:lnTo>
                    <a:pt x="56" y="6"/>
                  </a:lnTo>
                  <a:lnTo>
                    <a:pt x="50" y="8"/>
                  </a:lnTo>
                  <a:lnTo>
                    <a:pt x="46" y="12"/>
                  </a:lnTo>
                  <a:lnTo>
                    <a:pt x="44" y="16"/>
                  </a:lnTo>
                  <a:lnTo>
                    <a:pt x="44" y="20"/>
                  </a:lnTo>
                  <a:lnTo>
                    <a:pt x="44" y="24"/>
                  </a:lnTo>
                  <a:lnTo>
                    <a:pt x="44" y="26"/>
                  </a:lnTo>
                  <a:lnTo>
                    <a:pt x="44" y="28"/>
                  </a:lnTo>
                  <a:lnTo>
                    <a:pt x="42" y="28"/>
                  </a:lnTo>
                  <a:lnTo>
                    <a:pt x="40" y="28"/>
                  </a:lnTo>
                  <a:lnTo>
                    <a:pt x="38" y="24"/>
                  </a:lnTo>
                  <a:lnTo>
                    <a:pt x="34" y="22"/>
                  </a:lnTo>
                  <a:lnTo>
                    <a:pt x="34" y="18"/>
                  </a:lnTo>
                  <a:lnTo>
                    <a:pt x="32" y="16"/>
                  </a:lnTo>
                  <a:lnTo>
                    <a:pt x="28" y="12"/>
                  </a:lnTo>
                  <a:lnTo>
                    <a:pt x="26" y="8"/>
                  </a:lnTo>
                  <a:lnTo>
                    <a:pt x="22" y="4"/>
                  </a:lnTo>
                  <a:lnTo>
                    <a:pt x="18" y="0"/>
                  </a:lnTo>
                  <a:lnTo>
                    <a:pt x="16" y="0"/>
                  </a:lnTo>
                  <a:lnTo>
                    <a:pt x="14" y="0"/>
                  </a:lnTo>
                  <a:lnTo>
                    <a:pt x="12"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grpSp>
      <p:grpSp>
        <p:nvGrpSpPr>
          <p:cNvPr id="20483" name="Group 188"/>
          <p:cNvGrpSpPr>
            <a:grpSpLocks/>
          </p:cNvGrpSpPr>
          <p:nvPr/>
        </p:nvGrpSpPr>
        <p:grpSpPr bwMode="auto">
          <a:xfrm flipH="1" flipV="1">
            <a:off x="-508000" y="1588"/>
            <a:ext cx="1265238" cy="1265237"/>
            <a:chOff x="0" y="0"/>
            <a:chExt cx="1416572" cy="1416574"/>
          </a:xfrm>
        </p:grpSpPr>
        <p:sp>
          <p:nvSpPr>
            <p:cNvPr id="20509" name="直角三角形 194"/>
            <p:cNvSpPr>
              <a:spLocks noChangeArrowheads="1"/>
            </p:cNvSpPr>
            <p:nvPr/>
          </p:nvSpPr>
          <p:spPr bwMode="auto">
            <a:xfrm rot="5400000" flipH="1" flipV="1">
              <a:off x="0" y="0"/>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10" name="直角三角形 195"/>
            <p:cNvSpPr>
              <a:spLocks noChangeArrowheads="1"/>
            </p:cNvSpPr>
            <p:nvPr/>
          </p:nvSpPr>
          <p:spPr bwMode="auto">
            <a:xfrm flipV="1">
              <a:off x="707397" y="709175"/>
              <a:ext cx="709175" cy="707399"/>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11" name="直角三角形 196"/>
            <p:cNvSpPr>
              <a:spLocks noChangeArrowheads="1"/>
            </p:cNvSpPr>
            <p:nvPr/>
          </p:nvSpPr>
          <p:spPr bwMode="auto">
            <a:xfrm rot="10800000" flipV="1">
              <a:off x="0" y="0"/>
              <a:ext cx="707397" cy="707399"/>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0484" name="矩形 197"/>
          <p:cNvSpPr>
            <a:spLocks noChangeArrowheads="1"/>
          </p:cNvSpPr>
          <p:nvPr/>
        </p:nvSpPr>
        <p:spPr bwMode="auto">
          <a:xfrm>
            <a:off x="741363" y="206375"/>
            <a:ext cx="3128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4D6C"/>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20485" name="Group 193"/>
          <p:cNvGrpSpPr>
            <a:grpSpLocks/>
          </p:cNvGrpSpPr>
          <p:nvPr/>
        </p:nvGrpSpPr>
        <p:grpSpPr bwMode="auto">
          <a:xfrm>
            <a:off x="3311525" y="2390775"/>
            <a:ext cx="328613" cy="382588"/>
            <a:chOff x="0" y="0"/>
            <a:chExt cx="296763" cy="343425"/>
          </a:xfrm>
        </p:grpSpPr>
        <p:sp>
          <p:nvSpPr>
            <p:cNvPr id="20507" name="等腰三角形 198"/>
            <p:cNvSpPr>
              <a:spLocks noChangeArrowheads="1"/>
            </p:cNvSpPr>
            <p:nvPr/>
          </p:nvSpPr>
          <p:spPr bwMode="auto">
            <a:xfrm flipV="1">
              <a:off x="0" y="105450"/>
              <a:ext cx="296763" cy="237975"/>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8" name="等腰三角形 199"/>
            <p:cNvSpPr>
              <a:spLocks noChangeArrowheads="1"/>
            </p:cNvSpPr>
            <p:nvPr/>
          </p:nvSpPr>
          <p:spPr bwMode="auto">
            <a:xfrm flipV="1">
              <a:off x="0" y="0"/>
              <a:ext cx="296763" cy="2379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6" name="Group 196"/>
          <p:cNvGrpSpPr>
            <a:grpSpLocks/>
          </p:cNvGrpSpPr>
          <p:nvPr/>
        </p:nvGrpSpPr>
        <p:grpSpPr bwMode="auto">
          <a:xfrm>
            <a:off x="1255713" y="2867025"/>
            <a:ext cx="330200" cy="381000"/>
            <a:chOff x="0" y="0"/>
            <a:chExt cx="296763" cy="343425"/>
          </a:xfrm>
        </p:grpSpPr>
        <p:sp>
          <p:nvSpPr>
            <p:cNvPr id="20505" name="等腰三角形 205"/>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6" name="等腰三角形 206"/>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7" name="Group 199"/>
          <p:cNvGrpSpPr>
            <a:grpSpLocks/>
          </p:cNvGrpSpPr>
          <p:nvPr/>
        </p:nvGrpSpPr>
        <p:grpSpPr bwMode="auto">
          <a:xfrm>
            <a:off x="6686550" y="2528888"/>
            <a:ext cx="330200" cy="381000"/>
            <a:chOff x="0" y="0"/>
            <a:chExt cx="296763" cy="343425"/>
          </a:xfrm>
        </p:grpSpPr>
        <p:sp>
          <p:nvSpPr>
            <p:cNvPr id="20503" name="等腰三角形 208"/>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4" name="等腰三角形 209"/>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8" name="Group 202"/>
          <p:cNvGrpSpPr>
            <a:grpSpLocks/>
          </p:cNvGrpSpPr>
          <p:nvPr/>
        </p:nvGrpSpPr>
        <p:grpSpPr bwMode="auto">
          <a:xfrm>
            <a:off x="3937000" y="3379788"/>
            <a:ext cx="330200" cy="381000"/>
            <a:chOff x="0" y="0"/>
            <a:chExt cx="296763" cy="343425"/>
          </a:xfrm>
        </p:grpSpPr>
        <p:sp>
          <p:nvSpPr>
            <p:cNvPr id="20501" name="等腰三角形 211"/>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2" name="等腰三角形 212"/>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9" name="Group 205"/>
          <p:cNvGrpSpPr>
            <a:grpSpLocks/>
          </p:cNvGrpSpPr>
          <p:nvPr/>
        </p:nvGrpSpPr>
        <p:grpSpPr bwMode="auto">
          <a:xfrm>
            <a:off x="3213100" y="1249363"/>
            <a:ext cx="2635250" cy="1254125"/>
            <a:chOff x="0" y="0"/>
            <a:chExt cx="2370146" cy="1130015"/>
          </a:xfrm>
        </p:grpSpPr>
        <p:sp>
          <p:nvSpPr>
            <p:cNvPr id="20499" name="矩形 215"/>
            <p:cNvSpPr>
              <a:spLocks noChangeArrowheads="1"/>
            </p:cNvSpPr>
            <p:nvPr/>
          </p:nvSpPr>
          <p:spPr bwMode="auto">
            <a:xfrm>
              <a:off x="0" y="0"/>
              <a:ext cx="1881839"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500" name="矩形 216"/>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0" name="Group 208"/>
          <p:cNvGrpSpPr>
            <a:grpSpLocks/>
          </p:cNvGrpSpPr>
          <p:nvPr/>
        </p:nvGrpSpPr>
        <p:grpSpPr bwMode="auto">
          <a:xfrm>
            <a:off x="3827463" y="3790950"/>
            <a:ext cx="2635250" cy="1254125"/>
            <a:chOff x="0" y="0"/>
            <a:chExt cx="2370146" cy="1130015"/>
          </a:xfrm>
        </p:grpSpPr>
        <p:sp>
          <p:nvSpPr>
            <p:cNvPr id="20497" name="矩形 218"/>
            <p:cNvSpPr>
              <a:spLocks noChangeArrowheads="1"/>
            </p:cNvSpPr>
            <p:nvPr/>
          </p:nvSpPr>
          <p:spPr bwMode="auto">
            <a:xfrm>
              <a:off x="0" y="0"/>
              <a:ext cx="1881839"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8" name="矩形 219"/>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1" name="Group 211"/>
          <p:cNvGrpSpPr>
            <a:grpSpLocks/>
          </p:cNvGrpSpPr>
          <p:nvPr/>
        </p:nvGrpSpPr>
        <p:grpSpPr bwMode="auto">
          <a:xfrm>
            <a:off x="6607175" y="1379538"/>
            <a:ext cx="2633663" cy="1254125"/>
            <a:chOff x="0" y="0"/>
            <a:chExt cx="2370146" cy="1130015"/>
          </a:xfrm>
        </p:grpSpPr>
        <p:sp>
          <p:nvSpPr>
            <p:cNvPr id="20495" name="矩形 221"/>
            <p:cNvSpPr>
              <a:spLocks noChangeArrowheads="1"/>
            </p:cNvSpPr>
            <p:nvPr/>
          </p:nvSpPr>
          <p:spPr bwMode="auto">
            <a:xfrm>
              <a:off x="0" y="0"/>
              <a:ext cx="1882973"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6" name="矩形 222"/>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2" name="Group 214"/>
          <p:cNvGrpSpPr>
            <a:grpSpLocks/>
          </p:cNvGrpSpPr>
          <p:nvPr/>
        </p:nvGrpSpPr>
        <p:grpSpPr bwMode="auto">
          <a:xfrm>
            <a:off x="1168400" y="3303588"/>
            <a:ext cx="2092325" cy="1274762"/>
            <a:chOff x="0" y="0"/>
            <a:chExt cx="1883763" cy="1146639"/>
          </a:xfrm>
        </p:grpSpPr>
        <p:sp>
          <p:nvSpPr>
            <p:cNvPr id="20493" name="矩形 224"/>
            <p:cNvSpPr>
              <a:spLocks noChangeArrowheads="1"/>
            </p:cNvSpPr>
            <p:nvPr/>
          </p:nvSpPr>
          <p:spPr bwMode="auto">
            <a:xfrm>
              <a:off x="0" y="0"/>
              <a:ext cx="1883763" cy="329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4" name="矩形 225"/>
            <p:cNvSpPr>
              <a:spLocks noChangeArrowheads="1"/>
            </p:cNvSpPr>
            <p:nvPr/>
          </p:nvSpPr>
          <p:spPr bwMode="auto">
            <a:xfrm>
              <a:off x="0" y="262742"/>
              <a:ext cx="1872329" cy="88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4922255"/>
            <a:chOff x="1" y="0"/>
            <a:chExt cx="3217885" cy="443031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4053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无</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在</a:t>
              </a:r>
              <a:r>
                <a:rPr lang="en-US" altLang="zh-CN" sz="1444" dirty="0">
                  <a:solidFill>
                    <a:srgbClr val="D8D8D8"/>
                  </a:solidFill>
                  <a:latin typeface="Meiryo UI"/>
                  <a:ea typeface="微软雅黑" panose="020B0503020204020204" pitchFamily="34" charset="-122"/>
                  <a:sym typeface="DotumChe" panose="020B0609000101010101" pitchFamily="49" charset="-127"/>
                </a:rPr>
                <a:t>Selenium IDE</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中复习以下命令；</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2. echo</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3. highlight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4. open/</a:t>
              </a:r>
              <a:r>
                <a:rPr lang="en-US" altLang="zh-CN" sz="1444" dirty="0" err="1">
                  <a:solidFill>
                    <a:srgbClr val="D8D8D8"/>
                  </a:solidFill>
                  <a:latin typeface="Meiryo UI"/>
                  <a:ea typeface="微软雅黑" panose="020B0503020204020204" pitchFamily="34" charset="-122"/>
                  <a:sym typeface="DotumChe" panose="020B0609000101010101" pitchFamily="49" charset="-127"/>
                </a:rPr>
                <a:t>openWindow</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           /</a:t>
              </a:r>
              <a:r>
                <a:rPr lang="en-US" altLang="zh-CN" sz="1444" dirty="0" err="1">
                  <a:solidFill>
                    <a:srgbClr val="D8D8D8"/>
                  </a:solidFill>
                  <a:latin typeface="Meiryo UI"/>
                  <a:ea typeface="微软雅黑" panose="020B0503020204020204" pitchFamily="34" charset="-122"/>
                  <a:sym typeface="DotumChe" panose="020B0609000101010101" pitchFamily="49" charset="-127"/>
                </a:rPr>
                <a:t>openWindowAndWait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5. click/</a:t>
              </a:r>
              <a:r>
                <a:rPr lang="en-US" altLang="zh-CN" sz="1444" dirty="0" err="1">
                  <a:solidFill>
                    <a:srgbClr val="D8D8D8"/>
                  </a:solidFill>
                  <a:latin typeface="Meiryo UI"/>
                  <a:ea typeface="微软雅黑" panose="020B0503020204020204" pitchFamily="34" charset="-122"/>
                  <a:sym typeface="DotumChe" panose="020B0609000101010101" pitchFamily="49" charset="-127"/>
                </a:rPr>
                <a:t>clickAndWait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6. </a:t>
              </a:r>
              <a:r>
                <a:rPr lang="en-US" altLang="zh-CN" sz="1444" dirty="0" err="1">
                  <a:solidFill>
                    <a:srgbClr val="D8D8D8"/>
                  </a:solidFill>
                  <a:latin typeface="Meiryo UI"/>
                  <a:ea typeface="微软雅黑" panose="020B0503020204020204" pitchFamily="34" charset="-122"/>
                  <a:sym typeface="DotumChe" panose="020B0609000101010101" pitchFamily="49" charset="-127"/>
                </a:rPr>
                <a:t>assertTitle</a:t>
              </a:r>
              <a:r>
                <a:rPr lang="en-US" altLang="zh-CN" sz="1444" dirty="0">
                  <a:solidFill>
                    <a:srgbClr val="D8D8D8"/>
                  </a:solidFill>
                  <a:latin typeface="Meiryo UI"/>
                  <a:ea typeface="微软雅黑" panose="020B0503020204020204" pitchFamily="34" charset="-122"/>
                  <a:sym typeface="DotumChe" panose="020B0609000101010101" pitchFamily="49" charset="-127"/>
                </a:rPr>
                <a:t>/</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verifyTitle</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7. </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verifyText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8. </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verifyElementPresent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020537388"/>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百度网站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 http://www.baidu.com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获取验证百度首页面的信息；</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打开百度首页，并验证；</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Title</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信息，并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获取首页文字信息，并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5.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HTML</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代码，并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028713508"/>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没有参数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168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altKeyDown()</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sym typeface="DotumChe" panose="020B0609000101010101" pitchFamily="49" charset="-127"/>
                </a:rPr>
                <a:t>close()</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controlKeyDown()</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goBack()</a:t>
              </a:r>
            </a:p>
            <a:p>
              <a:pPr eaLnBrk="1" hangingPunct="1">
                <a:spcAft>
                  <a:spcPts val="667"/>
                </a:spcAft>
                <a:defRPr/>
              </a:pPr>
              <a:r>
                <a:rPr lang="en-US" altLang="zh-CN" sz="1444">
                  <a:latin typeface="+mn-ea"/>
                  <a:ea typeface="+mn-ea"/>
                  <a:sym typeface="DotumChe" panose="020B0609000101010101" pitchFamily="49" charset="-127"/>
                </a:rPr>
                <a:t>* break()</a:t>
              </a:r>
            </a:p>
            <a:p>
              <a:pPr eaLnBrk="1" hangingPunct="1">
                <a:spcAft>
                  <a:spcPts val="667"/>
                </a:spcAft>
                <a:defRPr/>
              </a:pPr>
              <a:r>
                <a:rPr lang="en-US" altLang="zh-CN" sz="1444">
                  <a:latin typeface="+mn-ea"/>
                  <a:ea typeface="+mn-ea"/>
                  <a:sym typeface="DotumChe" panose="020B0609000101010101" pitchFamily="49" charset="-127"/>
                </a:rPr>
                <a:t>* refresh()</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1</a:t>
              </a: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个参数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1963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ea typeface="+mn-ea"/>
                  <a:sym typeface="DotumChe" panose="020B0609000101010101" pitchFamily="49" charset="-127"/>
                </a:rPr>
                <a:t>open(url)</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echo(message)</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click(locator)</a:t>
              </a:r>
            </a:p>
            <a:p>
              <a:pPr eaLnBrk="1" hangingPunct="1">
                <a:spcAft>
                  <a:spcPts val="667"/>
                </a:spcAft>
                <a:defRPr/>
              </a:pPr>
              <a:r>
                <a:rPr lang="en-US" altLang="zh-CN" sz="1440">
                  <a:solidFill>
                    <a:srgbClr val="000000"/>
                  </a:solidFill>
                  <a:latin typeface="+mn-ea"/>
                  <a:ea typeface="+mn-ea"/>
                  <a:sym typeface="DotumChe" panose="020B0609000101010101" pitchFamily="49" charset="-127"/>
                </a:rPr>
                <a:t>* hightlight(locator)</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storeTitle(varName)</a:t>
              </a:r>
              <a:endParaRPr lang="en-US" altLang="zh-CN" sz="1440">
                <a:solidFill>
                  <a:srgbClr val="000000"/>
                </a:solidFill>
                <a:latin typeface="+mn-ea"/>
                <a:ea typeface="+mn-ea"/>
                <a:sym typeface="DotumChe" panose="020B0609000101010101" pitchFamily="49" charset="-127"/>
              </a:endParaRP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storeBodyText(varN)</a:t>
              </a:r>
              <a:endParaRPr lang="en-US" altLang="zh-CN" sz="1440">
                <a:solidFill>
                  <a:srgbClr val="000000"/>
                </a:solidFill>
                <a:latin typeface="+mn-ea"/>
                <a:ea typeface="+mn-ea"/>
                <a:sym typeface="DotumChe" panose="020B0609000101010101" pitchFamily="49" charset="-127"/>
              </a:endParaRP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assertTitle(pattern)</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2</a:t>
              </a: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个参数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06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type(locator, value)</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sym typeface="DotumChe" panose="020B0609000101010101" pitchFamily="49" charset="-127"/>
                </a:rPr>
                <a:t>* </a:t>
              </a:r>
              <a:r>
                <a:rPr lang="en-US" altLang="zh-CN" sz="1333">
                  <a:solidFill>
                    <a:srgbClr val="000000"/>
                  </a:solidFill>
                  <a:latin typeface="+mn-ea"/>
                  <a:sym typeface="DotumChe" panose="020B0609000101010101" pitchFamily="49" charset="-127"/>
                </a:rPr>
                <a:t>store(expression, variableName)</a:t>
              </a:r>
            </a:p>
            <a:p>
              <a:pPr eaLnBrk="1" hangingPunct="1">
                <a:spcAft>
                  <a:spcPts val="667"/>
                </a:spcAft>
                <a:defRPr/>
              </a:pPr>
              <a:r>
                <a:rPr lang="zh-CN" altLang="en-US" sz="1333">
                  <a:solidFill>
                    <a:srgbClr val="000000"/>
                  </a:solidFill>
                  <a:latin typeface="+mn-ea"/>
                  <a:sym typeface="DotumChe" panose="020B0609000101010101" pitchFamily="49" charset="-127"/>
                </a:rPr>
                <a:t>* </a:t>
              </a:r>
              <a:r>
                <a:rPr lang="en-US" altLang="zh-CN" sz="1333">
                  <a:solidFill>
                    <a:srgbClr val="000000"/>
                  </a:solidFill>
                  <a:latin typeface="+mn-ea"/>
                  <a:sym typeface="DotumChe" panose="020B0609000101010101" pitchFamily="49" charset="-127"/>
                </a:rPr>
                <a:t>storeEval(script, variableName)</a:t>
              </a: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verifyText(locator, pattern)</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select(selectLocator, optionLocator)</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参数数量</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110402471"/>
      </p:ext>
    </p:extLst>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69713" y="392456"/>
            <a:ext cx="189667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常见参数类型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770855" y="2582371"/>
            <a:ext cx="978538"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variable</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797792" y="4976178"/>
            <a:ext cx="924484"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pattern</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5280490" y="2582371"/>
            <a:ext cx="896079"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locator</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5222511" y="4976178"/>
            <a:ext cx="1356653"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JavaScript</a:t>
            </a:r>
            <a:endParaRPr lang="en-US" altLang="zh-CN" sz="1778" dirty="0">
              <a:solidFill>
                <a:schemeClr val="bg1"/>
              </a:solidFill>
              <a:latin typeface="Meiryo UI"/>
              <a:ea typeface="微软雅黑" panose="020B0503020204020204" pitchFamily="34" charset="-122"/>
              <a:sym typeface="DotumChe" panose="020B0609000101010101" pitchFamily="49" charset="-127"/>
            </a:endParaRPr>
          </a:p>
        </p:txBody>
      </p:sp>
      <p:pic>
        <p:nvPicPr>
          <p:cNvPr id="1026" name="Picture 2" descr="http://www.clker.com/cliparts/y/l/5/C/X/8/locator-version-6-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4807" y="1203613"/>
            <a:ext cx="1146934" cy="1127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4-mm.cn.bing.net/th?id=OIP.M0b7f5cb17326f3e7ff10b0d9216c2197o0&amp;pid=1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8049" y="1223143"/>
            <a:ext cx="1088694" cy="1088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rintawallpaper.com/upload/designs/formal_text_pattern_detai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4117" y="3781941"/>
            <a:ext cx="1651833" cy="8581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falcomgraphics.com/images/logo_javascript.png"/>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5119600" y="3272427"/>
            <a:ext cx="1562474" cy="1562474"/>
          </a:xfrm>
          <a:prstGeom prst="rect">
            <a:avLst/>
          </a:prstGeom>
          <a:noFill/>
          <a:ln>
            <a:noFill/>
          </a:ln>
        </p:spPr>
      </p:pic>
    </p:spTree>
    <p:extLst>
      <p:ext uri="{BB962C8B-B14F-4D97-AF65-F5344CB8AC3E}">
        <p14:creationId xmlns:p14="http://schemas.microsoft.com/office/powerpoint/2010/main" val="2060365949"/>
      </p:ext>
    </p:extLst>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51CTO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 http://edu.51cto.com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统计学习记录数据；</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打开学生学习记录页面并验证；</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获取学习时长数据，并存入变量；</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计算所有学生学习时长数据的累加；</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5.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计算所有学生学习时长的平均；</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532894824"/>
      </p:ext>
    </p:extLst>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1313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200" b="1">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脚本语法</a:t>
            </a:r>
            <a:endPar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2101318" y="620363"/>
            <a:ext cx="6878399" cy="4737401"/>
          </a:xfrm>
          <a:prstGeom prst="rect">
            <a:avLst/>
          </a:prstGeom>
        </p:spPr>
      </p:pic>
      <p:sp>
        <p:nvSpPr>
          <p:cNvPr id="3081" name="矩形 47"/>
          <p:cNvSpPr>
            <a:spLocks noChangeArrowheads="1"/>
          </p:cNvSpPr>
          <p:nvPr/>
        </p:nvSpPr>
        <p:spPr bwMode="auto">
          <a:xfrm>
            <a:off x="7656195" y="3446090"/>
            <a:ext cx="1095172"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测试套件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79" name="矩形 45"/>
          <p:cNvSpPr>
            <a:spLocks noChangeArrowheads="1"/>
          </p:cNvSpPr>
          <p:nvPr/>
        </p:nvSpPr>
        <p:spPr bwMode="auto">
          <a:xfrm>
            <a:off x="7656195" y="1013619"/>
            <a:ext cx="1095172"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脚本语法</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757482307"/>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14366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wait </a:t>
            </a:r>
            <a:r>
              <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相关</a:t>
            </a:r>
          </a:p>
        </p:txBody>
      </p:sp>
      <p:sp>
        <p:nvSpPr>
          <p:cNvPr id="3081" name="矩形 47"/>
          <p:cNvSpPr>
            <a:spLocks noChangeArrowheads="1"/>
          </p:cNvSpPr>
          <p:nvPr/>
        </p:nvSpPr>
        <p:spPr bwMode="auto">
          <a:xfrm>
            <a:off x="2832735" y="3153935"/>
            <a:ext cx="1471878"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dirty="0" err="1">
                <a:solidFill>
                  <a:schemeClr val="bg1"/>
                </a:solidFill>
                <a:latin typeface="DotumChe" panose="020B0609000101010101" pitchFamily="49" charset="-127"/>
                <a:ea typeface="微软雅黑" panose="020B0503020204020204" pitchFamily="34" charset="-122"/>
                <a:sym typeface="DotumChe" panose="020B0609000101010101" pitchFamily="49" charset="-127"/>
              </a:rPr>
              <a:t>waitFor</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命令</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79" name="矩形 45"/>
          <p:cNvSpPr>
            <a:spLocks noChangeArrowheads="1"/>
          </p:cNvSpPr>
          <p:nvPr/>
        </p:nvSpPr>
        <p:spPr bwMode="auto">
          <a:xfrm>
            <a:off x="2832735" y="721464"/>
            <a:ext cx="1570173"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dirty="0" err="1">
                <a:solidFill>
                  <a:schemeClr val="bg1"/>
                </a:solidFill>
                <a:latin typeface="DotumChe" panose="020B0609000101010101" pitchFamily="49" charset="-127"/>
                <a:ea typeface="微软雅黑" panose="020B0503020204020204" pitchFamily="34" charset="-122"/>
                <a:sym typeface="DotumChe" panose="020B0609000101010101" pitchFamily="49" charset="-127"/>
              </a:rPr>
              <a:t>andWait</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命令</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3" name="矩形 22"/>
          <p:cNvSpPr>
            <a:spLocks noChangeArrowheads="1"/>
          </p:cNvSpPr>
          <p:nvPr/>
        </p:nvSpPr>
        <p:spPr bwMode="auto">
          <a:xfrm>
            <a:off x="2779395" y="1283550"/>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1. </a:t>
            </a:r>
            <a:r>
              <a:rPr lang="en-US" altLang="zh-CN" sz="1444" dirty="0" err="1">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andWait</a:t>
            </a:r>
            <a:r>
              <a:rPr lang="en-US" altLang="zh-CN"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为后缀的一组命令；</a:t>
            </a:r>
            <a:endParaRPr lang="en-US" altLang="zh-CN"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DotumChe" panose="020B0609000101010101" pitchFamily="49" charset="-127"/>
                <a:ea typeface="Meiryo UI" panose="020B0604030504040204"/>
                <a:sym typeface="DotumChe" panose="020B0609000101010101" pitchFamily="49" charset="-127"/>
              </a:rPr>
              <a:t>2. </a:t>
            </a:r>
            <a:r>
              <a:rPr lang="en-US" altLang="zh-CN" sz="1444" dirty="0" err="1">
                <a:solidFill>
                  <a:schemeClr val="tx1">
                    <a:lumMod val="85000"/>
                    <a:lumOff val="15000"/>
                  </a:schemeClr>
                </a:solidFill>
                <a:latin typeface="DotumChe" panose="020B0609000101010101" pitchFamily="49" charset="-127"/>
                <a:ea typeface="Meiryo UI" panose="020B0604030504040204"/>
                <a:sym typeface="DotumChe" panose="020B0609000101010101" pitchFamily="49" charset="-127"/>
              </a:rPr>
              <a:t>Selenese</a:t>
            </a:r>
            <a:r>
              <a:rPr lang="en-US" altLang="zh-CN" sz="1444" dirty="0">
                <a:solidFill>
                  <a:schemeClr val="tx1">
                    <a:lumMod val="85000"/>
                    <a:lumOff val="15000"/>
                  </a:schemeClr>
                </a:solidFill>
                <a:latin typeface="DotumChe" panose="020B0609000101010101" pitchFamily="49" charset="-127"/>
                <a:ea typeface="Meiryo UI" panose="020B0604030504040204"/>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命令中的动作类命令；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DotumChe" panose="020B0609000101010101" pitchFamily="49" charset="-127"/>
                <a:ea typeface="Meiryo UI" panose="020B0604030504040204"/>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一般动作类命令都有对应的</a:t>
            </a:r>
            <a:r>
              <a:rPr lang="zh-CN" altLang="en-US" sz="1444" dirty="0">
                <a:solidFill>
                  <a:schemeClr val="tx1">
                    <a:lumMod val="85000"/>
                    <a:lumOff val="15000"/>
                  </a:schemeClr>
                </a:solidFill>
                <a:latin typeface="DotumChe" panose="020B0609000101010101" pitchFamily="49" charset="-127"/>
                <a:ea typeface="Meiryo UI" panose="020B0604030504040204"/>
                <a:sym typeface="DotumChe" panose="020B0609000101010101" pitchFamily="49" charset="-127"/>
              </a:rPr>
              <a:t> </a:t>
            </a:r>
            <a:r>
              <a:rPr lang="en-US" altLang="zh-CN" sz="1444" dirty="0" err="1">
                <a:solidFill>
                  <a:schemeClr val="tx1">
                    <a:lumMod val="85000"/>
                    <a:lumOff val="15000"/>
                  </a:schemeClr>
                </a:solidFill>
                <a:latin typeface="DotumChe" panose="020B0609000101010101" pitchFamily="49" charset="-127"/>
                <a:ea typeface="Meiryo UI" panose="020B0604030504040204"/>
                <a:sym typeface="DotumChe" panose="020B0609000101010101" pitchFamily="49" charset="-127"/>
              </a:rPr>
              <a:t>andWait</a:t>
            </a:r>
            <a:r>
              <a:rPr lang="en-US" altLang="zh-CN" sz="1444" dirty="0">
                <a:solidFill>
                  <a:schemeClr val="tx1">
                    <a:lumMod val="85000"/>
                    <a:lumOff val="15000"/>
                  </a:schemeClr>
                </a:solidFill>
                <a:latin typeface="DotumChe" panose="020B0609000101010101" pitchFamily="49" charset="-127"/>
                <a:ea typeface="Meiryo UI" panose="020B0604030504040204"/>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后缀的命令与之相对应；</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 </a:t>
            </a:r>
            <a:r>
              <a:rPr lang="zh-CN" altLang="en-US" sz="1444" dirty="0">
                <a:solidFill>
                  <a:schemeClr val="tx1">
                    <a:lumMod val="85000"/>
                    <a:lumOff val="15000"/>
                  </a:schemeClr>
                </a:solidFill>
                <a:latin typeface="+mn-ea"/>
                <a:ea typeface="+mn-ea"/>
                <a:sym typeface="DotumChe" panose="020B0609000101010101" pitchFamily="49" charset="-127"/>
              </a:rPr>
              <a:t>等待页面的加载；</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 </a:t>
            </a:r>
            <a:r>
              <a:rPr lang="zh-CN" altLang="en-US" sz="1444" dirty="0">
                <a:solidFill>
                  <a:schemeClr val="tx1">
                    <a:lumMod val="85000"/>
                    <a:lumOff val="15000"/>
                  </a:schemeClr>
                </a:solidFill>
                <a:latin typeface="+mn-ea"/>
                <a:ea typeface="+mn-ea"/>
                <a:sym typeface="DotumChe" panose="020B0609000101010101" pitchFamily="49" charset="-127"/>
              </a:rPr>
              <a:t>达到等待超时上限时，会报错；</a:t>
            </a:r>
            <a:endParaRPr lang="en-US" altLang="zh-CN" sz="1444" dirty="0">
              <a:solidFill>
                <a:schemeClr val="tx1">
                  <a:lumMod val="85000"/>
                  <a:lumOff val="15000"/>
                </a:schemeClr>
              </a:solidFill>
              <a:latin typeface="+mn-ea"/>
              <a:ea typeface="+mn-ea"/>
              <a:sym typeface="DotumChe" panose="020B0609000101010101" pitchFamily="49" charset="-127"/>
            </a:endParaRPr>
          </a:p>
        </p:txBody>
      </p:sp>
      <p:sp>
        <p:nvSpPr>
          <p:cNvPr id="14" name="矩形 22"/>
          <p:cNvSpPr>
            <a:spLocks noChangeArrowheads="1"/>
          </p:cNvSpPr>
          <p:nvPr/>
        </p:nvSpPr>
        <p:spPr bwMode="auto">
          <a:xfrm>
            <a:off x="2779395" y="3717941"/>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1. </a:t>
            </a:r>
            <a:r>
              <a:rPr lang="en-US" altLang="zh-CN" sz="1444" dirty="0" err="1">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waitFor</a:t>
            </a:r>
            <a:r>
              <a:rPr lang="en-US" altLang="zh-CN"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为前缀的一组命令；</a:t>
            </a:r>
            <a:endParaRPr lang="en-US" altLang="zh-CN"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2. </a:t>
            </a:r>
            <a:r>
              <a:rPr lang="en-US" altLang="zh-CN" sz="1444" dirty="0" err="1">
                <a:solidFill>
                  <a:schemeClr val="tx1">
                    <a:lumMod val="85000"/>
                    <a:lumOff val="15000"/>
                  </a:schemeClr>
                </a:solidFill>
                <a:latin typeface="DotumChe" panose="020B0609000101010101" pitchFamily="49" charset="-127"/>
                <a:ea typeface="Meiryo UI" panose="020B0604030504040204"/>
                <a:sym typeface="DotumChe" panose="020B0609000101010101" pitchFamily="49" charset="-127"/>
              </a:rPr>
              <a:t>Selenese</a:t>
            </a:r>
            <a:r>
              <a:rPr lang="en-US" altLang="zh-CN" sz="1444" dirty="0">
                <a:solidFill>
                  <a:schemeClr val="tx1">
                    <a:lumMod val="85000"/>
                    <a:lumOff val="15000"/>
                  </a:schemeClr>
                </a:solidFill>
                <a:latin typeface="DotumChe" panose="020B0609000101010101" pitchFamily="49" charset="-127"/>
                <a:ea typeface="Meiryo UI" panose="020B0604030504040204"/>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命令中的判断类命令；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和 </a:t>
            </a:r>
            <a:r>
              <a:rPr lang="en-US" altLang="zh-CN"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assert</a:t>
            </a:r>
            <a:r>
              <a:rPr lang="zh-CN" altLang="en-US"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verify </a:t>
            </a:r>
            <a:r>
              <a:rPr lang="zh-CN" altLang="en-US"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rPr>
              <a:t>前缀的命令数量相同；</a:t>
            </a:r>
            <a:endParaRPr lang="en-US" altLang="zh-CN" sz="1444" dirty="0">
              <a:solidFill>
                <a:schemeClr val="tx1">
                  <a:lumMod val="85000"/>
                  <a:lumOff val="15000"/>
                </a:schemeClr>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DotumChe" panose="020B0609000101010101" pitchFamily="49" charset="-127"/>
                <a:ea typeface="Meiryo UI" panose="020B0604030504040204"/>
                <a:sym typeface="DotumChe" panose="020B0609000101010101" pitchFamily="49" charset="-127"/>
              </a:rPr>
              <a:t>4</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用在 </a:t>
            </a:r>
            <a:r>
              <a:rPr lang="en-US" altLang="zh-CN" sz="1444" dirty="0">
                <a:solidFill>
                  <a:schemeClr val="tx1">
                    <a:lumMod val="85000"/>
                    <a:lumOff val="15000"/>
                  </a:schemeClr>
                </a:solidFill>
                <a:latin typeface="DotumChe" panose="020B0609000101010101" pitchFamily="49" charset="-127"/>
                <a:ea typeface="Meiryo UI" panose="020B0604030504040204"/>
                <a:sym typeface="DotumChe" panose="020B0609000101010101" pitchFamily="49" charset="-127"/>
              </a:rPr>
              <a:t>AJAX </a:t>
            </a:r>
            <a:r>
              <a:rPr lang="zh-CN" altLang="en-US" sz="1444" dirty="0">
                <a:solidFill>
                  <a:schemeClr val="tx1">
                    <a:lumMod val="85000"/>
                    <a:lumOff val="15000"/>
                  </a:schemeClr>
                </a:solidFill>
                <a:latin typeface="+mn-ea"/>
                <a:ea typeface="+mn-ea"/>
                <a:sym typeface="DotumChe" panose="020B0609000101010101" pitchFamily="49" charset="-127"/>
              </a:rPr>
              <a:t>应用测试中；</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 </a:t>
            </a:r>
            <a:r>
              <a:rPr lang="zh-CN" altLang="en-US" sz="1444" dirty="0">
                <a:solidFill>
                  <a:schemeClr val="tx1">
                    <a:lumMod val="85000"/>
                    <a:lumOff val="15000"/>
                  </a:schemeClr>
                </a:solidFill>
                <a:latin typeface="+mn-ea"/>
                <a:ea typeface="+mn-ea"/>
                <a:sym typeface="DotumChe" panose="020B0609000101010101" pitchFamily="49" charset="-127"/>
              </a:rPr>
              <a:t>间隔固定时间检查条件；</a:t>
            </a:r>
            <a:endParaRPr lang="en-US" altLang="zh-CN" sz="1444" dirty="0">
              <a:solidFill>
                <a:schemeClr val="tx1">
                  <a:lumMod val="85000"/>
                  <a:lumOff val="15000"/>
                </a:schemeClr>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3372824011"/>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常用命令</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常用的命令都</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有</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哪些呢？</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4"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67547" y="182990"/>
              <a:ext cx="635159"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high</a:t>
              </a:r>
            </a:p>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light</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29428" y="307386"/>
              <a:ext cx="648685" cy="32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Meiryo UI" panose="020B0604030504040204"/>
                  <a:sym typeface="DotumChe" panose="020B0609000101010101" pitchFamily="49" charset="-127"/>
                </a:rPr>
                <a:t>echo</a:t>
              </a:r>
              <a:endParaRPr lang="zh-CN" altLang="en-US" sz="1778" dirty="0">
                <a:solidFill>
                  <a:srgbClr val="000000"/>
                </a:solidFill>
                <a:latin typeface="Meiryo UI"/>
                <a:ea typeface="微软雅黑" panose="020B0503020204020204" pitchFamily="34" charset="-122"/>
                <a:sym typeface="DotumChe" panose="020B0609000101010101" pitchFamily="49" charset="-127"/>
              </a:endParaRPr>
            </a:p>
          </p:txBody>
        </p:sp>
      </p:grpSp>
      <p:grpSp>
        <p:nvGrpSpPr>
          <p:cNvPr id="5152" name="Group 52"/>
          <p:cNvGrpSpPr>
            <a:grpSpLocks/>
          </p:cNvGrpSpPr>
          <p:nvPr/>
        </p:nvGrpSpPr>
        <p:grpSpPr bwMode="auto">
          <a:xfrm>
            <a:off x="4498975" y="1824038"/>
            <a:ext cx="1062038" cy="2373312"/>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42365" y="315139"/>
              <a:ext cx="671233" cy="3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a:ea typeface="Meiryo UI" panose="020B0604030504040204"/>
                  <a:sym typeface="DotumChe" panose="020B0609000101010101" pitchFamily="49" charset="-127"/>
                </a:rPr>
                <a:t>open</a:t>
              </a:r>
              <a:endParaRPr lang="zh-CN" altLang="en-US" sz="1778" dirty="0">
                <a:latin typeface="Meiryo UI"/>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422900" y="304798"/>
            <a:ext cx="1228725" cy="4359277"/>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67205" y="109747"/>
              <a:ext cx="1009871" cy="82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Element</a:t>
              </a:r>
            </a:p>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Present</a:t>
              </a:r>
              <a:endParaRPr lang="zh-CN" altLang="en-US" sz="1780" dirty="0">
                <a:latin typeface="Meiryo UI"/>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6" y="1062038"/>
            <a:ext cx="1060451"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84347" y="225947"/>
              <a:ext cx="746050" cy="57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solidFill>
                    <a:schemeClr val="bg1"/>
                  </a:solidFill>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80">
                  <a:solidFill>
                    <a:schemeClr val="bg1"/>
                  </a:solidFill>
                  <a:latin typeface="Meiryo UI"/>
                  <a:ea typeface="Meiryo UI" panose="020B0604030504040204"/>
                  <a:sym typeface="DotumChe" panose="020B0609000101010101" pitchFamily="49" charset="-127"/>
                </a:rPr>
                <a:t>Title</a:t>
              </a:r>
              <a:endParaRPr lang="zh-CN" altLang="en-US" sz="1780" dirty="0">
                <a:solidFill>
                  <a:schemeClr val="bg1"/>
                </a:solidFill>
                <a:latin typeface="Meiryo UI"/>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23220" y="389618"/>
              <a:ext cx="613083" cy="32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click</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sp>
        <p:nvSpPr>
          <p:cNvPr id="76" name="矩形 114"/>
          <p:cNvSpPr>
            <a:spLocks noChangeArrowheads="1"/>
          </p:cNvSpPr>
          <p:nvPr/>
        </p:nvSpPr>
        <p:spPr bwMode="auto">
          <a:xfrm>
            <a:off x="4584901" y="2045464"/>
            <a:ext cx="830677"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78">
                <a:latin typeface="Meiryo UI"/>
                <a:ea typeface="微软雅黑" panose="020B0503020204020204" pitchFamily="34" charset="-122"/>
                <a:sym typeface="DotumChe" panose="020B0609000101010101" pitchFamily="49" charset="-127"/>
              </a:rPr>
              <a:t>Text</a:t>
            </a:r>
            <a:endParaRPr lang="zh-CN" altLang="en-US" sz="1778" dirty="0">
              <a:latin typeface="Meiryo UI"/>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458195856"/>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定位元素</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3451175"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自动化测试从定位</a:t>
            </a: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元素开始</a:t>
            </a: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4867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Name</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63870" y="297104"/>
              <a:ext cx="779806" cy="32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ID</a:t>
              </a: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2" y="144349"/>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DOM</a:t>
              </a:r>
              <a:endParaRPr lang="en-US" altLang="zh-CN" sz="1778" dirty="0">
                <a:solidFill>
                  <a:srgbClr val="000000"/>
                </a:solidFill>
                <a:latin typeface="Meiryo UI"/>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34148" y="282558"/>
              <a:ext cx="887665" cy="3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CSS</a:t>
              </a: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367926" y="304800"/>
            <a:ext cx="1322798" cy="4359275"/>
            <a:chOff x="-49533" y="0"/>
            <a:chExt cx="119185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49533" y="317234"/>
              <a:ext cx="1191854" cy="57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solidFill>
                    <a:srgbClr val="000000"/>
                  </a:solidFill>
                  <a:latin typeface="Meiryo UI"/>
                  <a:ea typeface="微软雅黑" panose="020B0503020204020204" pitchFamily="34" charset="-122"/>
                  <a:sym typeface="DotumChe" panose="020B0609000101010101" pitchFamily="49" charset="-127"/>
                </a:rPr>
                <a:t>Identifier</a:t>
              </a:r>
            </a:p>
            <a:p>
              <a:pPr algn="ctr" eaLnBrk="1" hangingPunct="1">
                <a:buFont typeface="Arial" panose="020B0604020202020204" pitchFamily="34" charset="0"/>
                <a:buNone/>
                <a:defRPr/>
              </a:pPr>
              <a:r>
                <a:rPr lang="zh-CN" altLang="en-US" sz="1780">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80"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138249" y="188215"/>
              <a:ext cx="679463" cy="57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XPATH</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37216" y="254224"/>
              <a:ext cx="985086"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LinkText</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extLst>
      <p:ext uri="{BB962C8B-B14F-4D97-AF65-F5344CB8AC3E}">
        <p14:creationId xmlns:p14="http://schemas.microsoft.com/office/powerpoint/2010/main" val="3742607243"/>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763989"/>
            <a:chOff x="1" y="0"/>
            <a:chExt cx="3217885" cy="3387805"/>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10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手机号归属地查询</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dirty="0">
                  <a:solidFill>
                    <a:srgbClr val="D8D8D8"/>
                  </a:solidFill>
                  <a:latin typeface="DotumChe" panose="020B0609000101010101" pitchFamily="49" charset="-127"/>
                  <a:ea typeface="Meiryo UI" panose="020B0604030504040204"/>
                  <a:sym typeface="DotumChe" panose="020B0609000101010101" pitchFamily="49" charset="-127"/>
                </a:rPr>
                <a:t>网站地址：</a:t>
              </a:r>
              <a:endParaRPr lang="en-US" altLang="zh-CN" sz="1444" dirty="0">
                <a:solidFill>
                  <a:srgbClr val="D8D8D8"/>
                </a:solidFill>
                <a:latin typeface="DotumChe" panose="020B0609000101010101" pitchFamily="49" charset="-127"/>
                <a:ea typeface="Meiryo UI" panose="020B0604030504040204"/>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Meiryo UI" panose="020B0604030504040204"/>
                  <a:sym typeface="DotumChe" panose="020B0609000101010101" pitchFamily="49" charset="-127"/>
                </a:rPr>
                <a:t>http://www.atool.org/phonenumber.php</a:t>
              </a:r>
            </a:p>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制作手机号归属地查询的测试脚本；</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测试案例数据请参考：</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http://processon.com/view/581805e0e4b09047a82bd47c</a:t>
              </a:r>
              <a:endPar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2" y="201379"/>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103" name="Group 13"/>
          <p:cNvGrpSpPr>
            <a:grpSpLocks/>
          </p:cNvGrpSpPr>
          <p:nvPr/>
        </p:nvGrpSpPr>
        <p:grpSpPr bwMode="auto">
          <a:xfrm>
            <a:off x="695505" y="19146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5501" y="1119569"/>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95259" y="-106635"/>
              <a:ext cx="444747"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1921805"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弹窗</a:t>
              </a: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grpSp>
        <p:nvGrpSpPr>
          <p:cNvPr id="60" name="Group 34"/>
          <p:cNvGrpSpPr>
            <a:grpSpLocks/>
          </p:cNvGrpSpPr>
          <p:nvPr/>
        </p:nvGrpSpPr>
        <p:grpSpPr bwMode="auto">
          <a:xfrm>
            <a:off x="210297" y="1334203"/>
            <a:ext cx="307975" cy="355600"/>
            <a:chOff x="0" y="0"/>
            <a:chExt cx="276225" cy="320421"/>
          </a:xfrm>
        </p:grpSpPr>
        <p:sp>
          <p:nvSpPr>
            <p:cNvPr id="61"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934884400"/>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Alert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警告弹窗</a:t>
              </a: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56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提示警告信息</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33</a:t>
              </a: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err="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Cofirmations</a:t>
              </a: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确认弹窗</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56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要求用户确认信息</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33</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Prompts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提示弹窗</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53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提示用户输入数据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33</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弹窗</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009261665"/>
      </p:ext>
    </p:extLst>
  </p:cSld>
  <p:clrMapOvr>
    <a:masterClrMapping/>
  </p:clrMapOvr>
  <p:transition spd="slow">
    <p:fade/>
  </p:transition>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微软雅黑"/>
        <a:cs typeface=""/>
      </a:majorFont>
      <a:minorFont>
        <a:latin typeface="DotumChe"/>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altLang="zh-CN" sz="13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altLang="zh-CN" sz="13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3460</TotalTime>
  <Pages>0</Pages>
  <Words>3198</Words>
  <Characters>0</Characters>
  <Application>Microsoft Office PowerPoint</Application>
  <DocSecurity>0</DocSecurity>
  <PresentationFormat>全屏显示(16:10)</PresentationFormat>
  <Lines>0</Lines>
  <Paragraphs>860</Paragraphs>
  <Slides>61</Slides>
  <Notes>10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61</vt:i4>
      </vt:variant>
    </vt:vector>
  </HeadingPairs>
  <TitlesOfParts>
    <vt:vector size="71" baseType="lpstr">
      <vt:lpstr>DotumChe</vt:lpstr>
      <vt:lpstr>Malgun Gothic</vt:lpstr>
      <vt:lpstr>Meiryo UI</vt:lpstr>
      <vt:lpstr>宋体</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Windows 用户</dc:creator>
  <cp:keywords/>
  <dc:description/>
  <cp:lastModifiedBy>王顶</cp:lastModifiedBy>
  <cp:revision>276</cp:revision>
  <dcterms:created xsi:type="dcterms:W3CDTF">2014-04-14T22:42:00Z</dcterms:created>
  <dcterms:modified xsi:type="dcterms:W3CDTF">2016-11-20T13:27:51Z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2052-9.1.0.4885</vt:lpwstr>
  </property>
</Properties>
</file>